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614A-23A6-42AF-B635-5A5C0717289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F997-823B-4DD1-80FE-53BE3971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36494"/>
            <a:ext cx="10932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the first 6 min. to predict the behavior in each hand part for the remaining 20 min.</a:t>
            </a:r>
          </a:p>
          <a:p>
            <a:endParaRPr lang="en-US" dirty="0"/>
          </a:p>
          <a:p>
            <a:r>
              <a:rPr lang="en-US" dirty="0" smtClean="0"/>
              <a:t>Each time the model is built on 19 subjects (for which we learn the 20 min. follow up from the 6 min. illumination) </a:t>
            </a:r>
          </a:p>
          <a:p>
            <a:r>
              <a:rPr lang="en-US" dirty="0" smtClean="0"/>
              <a:t>and we predict for a new subject given his/her first 6 min. behavior.</a:t>
            </a:r>
          </a:p>
          <a:p>
            <a:endParaRPr lang="en-US" dirty="0"/>
          </a:p>
          <a:p>
            <a:r>
              <a:rPr lang="en-US" dirty="0" smtClean="0"/>
              <a:t>Here are some plots: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37" y="3402413"/>
            <a:ext cx="3308701" cy="2481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6" y="3358673"/>
            <a:ext cx="3367021" cy="2525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8188" y="261769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#5: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9835" y="31740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6856" y="3217747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08260" y="2190749"/>
            <a:ext cx="3574116" cy="437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089" y="2461785"/>
            <a:ext cx="1654056" cy="14244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798" y="4394200"/>
            <a:ext cx="1637313" cy="16972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2809" y="4394200"/>
            <a:ext cx="694266" cy="16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1" y="719117"/>
            <a:ext cx="3438109" cy="257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7" y="676274"/>
            <a:ext cx="3495234" cy="2621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163" y="40789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#11: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810" y="9642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6831" y="1007947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01" y="3926700"/>
            <a:ext cx="3177733" cy="238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7" y="3926700"/>
            <a:ext cx="3177733" cy="2383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0563" y="357971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#17: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72210" y="40788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39231" y="4122622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277100" y="114300"/>
            <a:ext cx="806" cy="674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7645" y="3522569"/>
            <a:ext cx="7190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53" y="1518495"/>
            <a:ext cx="3210941" cy="24082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52" y="3926700"/>
            <a:ext cx="3213049" cy="24097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83388" y="113179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#18: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35035" y="16881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85403" y="4096312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netara</dc:creator>
  <cp:lastModifiedBy>netara</cp:lastModifiedBy>
  <cp:revision>2</cp:revision>
  <dcterms:created xsi:type="dcterms:W3CDTF">2019-10-01T10:38:05Z</dcterms:created>
  <dcterms:modified xsi:type="dcterms:W3CDTF">2019-10-01T10:48:10Z</dcterms:modified>
</cp:coreProperties>
</file>