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85"/>
  </p:sldMasterIdLst>
  <p:notesMasterIdLst>
    <p:notesMasterId r:id="rId88"/>
  </p:notesMasterIdLst>
  <p:sldIdLst>
    <p:sldId id="258" r:id="rId86"/>
    <p:sldId id="259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0050" autoAdjust="0"/>
  </p:normalViewPr>
  <p:slideViewPr>
    <p:cSldViewPr showGuides="1">
      <p:cViewPr varScale="1">
        <p:scale>
          <a:sx n="116" d="100"/>
          <a:sy n="116" d="100"/>
        </p:scale>
        <p:origin x="420" y="138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presProps" Target="presProps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5" Type="http://schemas.openxmlformats.org/officeDocument/2006/relationships/customXml" Target="../customXml/item5.xml"/><Relationship Id="rId90" Type="http://schemas.openxmlformats.org/officeDocument/2006/relationships/viewProps" Target="viewProps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slideMaster" Target="slideMasters/slide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2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A6EE-E360-4005-A696-0C73C91B5E4F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0EAD-471F-4167-8F19-70DD6DFFA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AD33D0BB-003F-42B4-BF7A-CD36EAA9C443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7.xml"/><Relationship Id="rId2" Type="http://schemas.openxmlformats.org/officeDocument/2006/relationships/customXml" Target="../../customXml/item76.xml"/><Relationship Id="rId1" Type="http://schemas.openxmlformats.org/officeDocument/2006/relationships/customXml" Target="../../customXml/item75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1.xml"/><Relationship Id="rId7" Type="http://schemas.openxmlformats.org/officeDocument/2006/relationships/slideLayout" Target="../slideLayouts/slideLayout7.xml"/><Relationship Id="rId2" Type="http://schemas.openxmlformats.org/officeDocument/2006/relationships/customXml" Target="../../customXml/item80.xml"/><Relationship Id="rId1" Type="http://schemas.openxmlformats.org/officeDocument/2006/relationships/customXml" Target="../../customXml/item79.xml"/><Relationship Id="rId6" Type="http://schemas.openxmlformats.org/officeDocument/2006/relationships/customXml" Target="../../customXml/item84.xml"/><Relationship Id="rId5" Type="http://schemas.openxmlformats.org/officeDocument/2006/relationships/customXml" Target="../../customXml/item83.xml"/><Relationship Id="rId4" Type="http://schemas.openxmlformats.org/officeDocument/2006/relationships/customXml" Target="../../customXml/item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TabGroup"/>
          <p:cNvGrpSpPr/>
          <p:nvPr>
            <p:custDataLst>
              <p:custData r:id="rId1"/>
            </p:custDataLst>
          </p:nvPr>
        </p:nvGrpSpPr>
        <p:grpSpPr>
          <a:xfrm>
            <a:off x="56404" y="53307"/>
            <a:ext cx="8249396" cy="5433091"/>
            <a:chOff x="3138993" y="2600313"/>
            <a:chExt cx="3513043" cy="2017406"/>
          </a:xfrm>
        </p:grpSpPr>
        <p:sp>
          <p:nvSpPr>
            <p:cNvPr id="11" name="Container"/>
            <p:cNvSpPr>
              <a:spLocks/>
            </p:cNvSpPr>
            <p:nvPr/>
          </p:nvSpPr>
          <p:spPr>
            <a:xfrm>
              <a:off x="3138993" y="2691852"/>
              <a:ext cx="3513043" cy="192586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Tab3"/>
            <p:cNvSpPr txBox="1">
              <a:spLocks/>
            </p:cNvSpPr>
            <p:nvPr/>
          </p:nvSpPr>
          <p:spPr>
            <a:xfrm>
              <a:off x="3546218" y="2613759"/>
              <a:ext cx="343749" cy="780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162728" y="2600313"/>
              <a:ext cx="383483" cy="91527"/>
              <a:chOff x="3452870" y="2698418"/>
              <a:chExt cx="248213" cy="78093"/>
            </a:xfrm>
          </p:grpSpPr>
          <p:sp>
            <p:nvSpPr>
              <p:cNvPr id="16" name="ActiveTab"/>
              <p:cNvSpPr txBox="1">
                <a:spLocks/>
              </p:cNvSpPr>
              <p:nvPr/>
            </p:nvSpPr>
            <p:spPr>
              <a:xfrm>
                <a:off x="3452870" y="2698418"/>
                <a:ext cx="248213" cy="78093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Maintenance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" name="TabLine"/>
              <p:cNvSpPr>
                <a:spLocks/>
              </p:cNvSpPr>
              <p:nvPr/>
            </p:nvSpPr>
            <p:spPr>
              <a:xfrm>
                <a:off x="3455534" y="2776511"/>
                <a:ext cx="242894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" name="Content"/>
          <p:cNvSpPr/>
          <p:nvPr>
            <p:custDataLst>
              <p:custData r:id="rId2"/>
            </p:custDataLst>
          </p:nvPr>
        </p:nvSpPr>
        <p:spPr>
          <a:xfrm>
            <a:off x="278554" y="60166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Accounts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/>
          <p:cNvSpPr/>
          <p:nvPr>
            <p:custDataLst>
              <p:custData r:id="rId3"/>
            </p:custDataLst>
          </p:nvPr>
        </p:nvSpPr>
        <p:spPr>
          <a:xfrm>
            <a:off x="286792" y="92408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Stores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4"/>
            </p:custDataLst>
          </p:nvPr>
        </p:nvSpPr>
        <p:spPr>
          <a:xfrm>
            <a:off x="278554" y="12465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Transactions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abGroup"/>
          <p:cNvGrpSpPr/>
          <p:nvPr>
            <p:custDataLst>
              <p:custData r:id="rId1"/>
            </p:custDataLst>
          </p:nvPr>
        </p:nvGrpSpPr>
        <p:grpSpPr>
          <a:xfrm>
            <a:off x="56404" y="53307"/>
            <a:ext cx="8249396" cy="5433091"/>
            <a:chOff x="3138993" y="2600313"/>
            <a:chExt cx="3513043" cy="2017406"/>
          </a:xfrm>
        </p:grpSpPr>
        <p:sp>
          <p:nvSpPr>
            <p:cNvPr id="3" name="Container"/>
            <p:cNvSpPr>
              <a:spLocks/>
            </p:cNvSpPr>
            <p:nvPr/>
          </p:nvSpPr>
          <p:spPr>
            <a:xfrm>
              <a:off x="3138993" y="2691852"/>
              <a:ext cx="3513043" cy="192586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" name="Tab3"/>
            <p:cNvSpPr txBox="1">
              <a:spLocks/>
            </p:cNvSpPr>
            <p:nvPr/>
          </p:nvSpPr>
          <p:spPr>
            <a:xfrm>
              <a:off x="3546218" y="2613759"/>
              <a:ext cx="343749" cy="780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Maintenance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162728" y="2600313"/>
              <a:ext cx="383483" cy="91527"/>
              <a:chOff x="3452870" y="2698418"/>
              <a:chExt cx="248213" cy="78093"/>
            </a:xfrm>
          </p:grpSpPr>
          <p:sp>
            <p:nvSpPr>
              <p:cNvPr id="6" name="ActiveTab"/>
              <p:cNvSpPr txBox="1">
                <a:spLocks/>
              </p:cNvSpPr>
              <p:nvPr/>
            </p:nvSpPr>
            <p:spPr>
              <a:xfrm>
                <a:off x="3452870" y="2698418"/>
                <a:ext cx="248213" cy="78093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Reports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" name="TabLine"/>
              <p:cNvSpPr>
                <a:spLocks/>
              </p:cNvSpPr>
              <p:nvPr/>
            </p:nvSpPr>
            <p:spPr>
              <a:xfrm>
                <a:off x="3455534" y="2776511"/>
                <a:ext cx="242894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8" name="Content"/>
          <p:cNvSpPr/>
          <p:nvPr>
            <p:custDataLst>
              <p:custData r:id="rId2"/>
            </p:custDataLst>
          </p:nvPr>
        </p:nvSpPr>
        <p:spPr>
          <a:xfrm>
            <a:off x="278554" y="601663"/>
            <a:ext cx="1931246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All Accounts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/>
          <p:cNvSpPr/>
          <p:nvPr>
            <p:custDataLst>
              <p:custData r:id="rId3"/>
            </p:custDataLst>
          </p:nvPr>
        </p:nvSpPr>
        <p:spPr>
          <a:xfrm>
            <a:off x="286792" y="924089"/>
            <a:ext cx="1923008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Daily Transactions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4"/>
            </p:custDataLst>
          </p:nvPr>
        </p:nvSpPr>
        <p:spPr>
          <a:xfrm>
            <a:off x="278554" y="1246515"/>
            <a:ext cx="1931246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Monthly Statement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5"/>
            </p:custDataLst>
          </p:nvPr>
        </p:nvSpPr>
        <p:spPr>
          <a:xfrm>
            <a:off x="286792" y="1573060"/>
            <a:ext cx="1923008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Account Transactions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/>
          <p:cNvSpPr/>
          <p:nvPr>
            <p:custDataLst>
              <p:custData r:id="rId6"/>
            </p:custDataLst>
          </p:nvPr>
        </p:nvSpPr>
        <p:spPr>
          <a:xfrm>
            <a:off x="286792" y="1914021"/>
            <a:ext cx="1923008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Store Transaction Totals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04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10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1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2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13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14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15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16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17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1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9.xml><?xml version="1.0" encoding="utf-8"?>
<Control xmlns="http://schemas.microsoft.com/VisualStudio/2011/storyboarding/control/v1.0">
  <Id Name="System.Storyboard.Stencil.PhoneNotification" RevisionId="00000000-0000-0000-0000-000000000000" Stencil="System.Windows_Phone_7" StencilRevisionId="00000000-0000-0000-0000-000000000000" StencilVersion="1.0"/>
</Contro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9F813607D1D469674AAA3D24DC85B" ma:contentTypeVersion="0" ma:contentTypeDescription="Create a new document." ma:contentTypeScope="" ma:versionID="2370c695874a1292907530ead749c2be">
  <xsd:schema xmlns:xsd="http://www.w3.org/2001/XMLSchema" xmlns:xs="http://www.w3.org/2001/XMLSchema" xmlns:p="http://schemas.microsoft.com/office/2006/metadata/properties" xmlns:ns2="b4ebf394-daf6-497a-96c5-a2f8c10b38cf" targetNamespace="http://schemas.microsoft.com/office/2006/metadata/properties" ma:root="true" ma:fieldsID="9b19f9f2e3a2b2958cd8578711e95110" ns2:_="">
    <xsd:import namespace="b4ebf394-daf6-497a-96c5-a2f8c10b38c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bf394-daf6-497a-96c5-a2f8c10b38c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0.xml><?xml version="1.0" encoding="utf-8"?>
<Control xmlns="http://schemas.microsoft.com/VisualStudio/2011/storyboarding/control/v1.0">
  <Id Name="System.Storyboard.Stencil.DatePicker" RevisionId="00000000-0000-0000-0000-000000000000" Stencil="System.Common" StencilRevisionId="00000000-0000-0000-0000-000000000000" StencilVersion="1.0"/>
</Control>
</file>

<file path=customXml/item21.xml><?xml version="1.0" encoding="utf-8"?>
<Control xmlns="http://schemas.microsoft.com/VisualStudio/2011/storyboarding/control">
  <Id Name="System.Storyboarding.Backgrounds.WindowsPhone" RevisionId="bdb52a43-f875-417f-a3f8-9b0259dd3051" Stencil="System.Storyboarding.Backgrounds" StencilRevisionId="bdb52a43-f875-417f-a3f8-9b0259dd3051" StencilVersion="0.1"/>
</Control>
</file>

<file path=customXml/item22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23.xml><?xml version="1.0" encoding="utf-8"?>
<Control xmlns="http://schemas.microsoft.com/VisualStudio/2011/storyboarding/control/v1.0">
  <Id Name="System.Storyboard.Stencil.Calendar" RevisionId="00000000-0000-0000-0000-000000000000" Stencil="System.Common" StencilRevisionId="00000000-0000-0000-0000-000000000000" StencilVersion="1.0"/>
</Control>
</file>

<file path=customXml/item24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25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26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27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28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29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3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3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1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32.xml><?xml version="1.0" encoding="utf-8"?>
<Control xmlns="http://schemas.microsoft.com/VisualStudio/2011/storyboarding/control/v1.0">
  <Id Name="System.Storyboard.Stencil.VerticalBarChart" RevisionId="00000000-0000-0000-0000-000000000000" Stencil="System.Media" StencilRevisionId="00000000-0000-0000-0000-000000000000" StencilVersion="1.0"/>
</Control>
</file>

<file path=customXml/item33.xml><?xml version="1.0" encoding="utf-8"?>
<Control xmlns="http://schemas.microsoft.com/VisualStudio/2011/storyboarding/control/v1.0">
  <Id Name="System.Storyboard.Stencil.PlayControls" RevisionId="00000000-0000-0000-0000-000000000000" Stencil="System.Media" StencilRevisionId="00000000-0000-0000-0000-000000000000" StencilVersion="1.0"/>
</Control>
</file>

<file path=customXml/item34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35.xml><?xml version="1.0" encoding="utf-8"?>
<Control xmlns="http://schemas.microsoft.com/VisualStudio/2011/storyboarding/control">
  <Id Name="System.Storyboarding.Backgrounds.WebBrowser" RevisionId="bdb52a43-f875-417f-a3f8-9b0259dd3051" Stencil="System.Storyboarding.Backgrounds" StencilRevisionId="bdb52a43-f875-417f-a3f8-9b0259dd3051" StencilVersion="0.1"/>
</Control>
</file>

<file path=customXml/item3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7.xml><?xml version="1.0" encoding="utf-8"?>
<Control xmlns="http://schemas.microsoft.com/VisualStudio/2011/storyboarding/control/v1.0">
  <Id Name="System.Storyboard.Stencil.StatusBar" RevisionId="00000000-0000-0000-0000-000000000000" Stencil="System.Windows" StencilRevisionId="00000000-0000-0000-0000-000000000000" StencilVersion="1.0"/>
</Control>
</file>

<file path=customXml/item38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39.xml><?xml version="1.0" encoding="utf-8"?>
<Control xmlns="http://schemas.microsoft.com/VisualStudio/2011/storyboarding/control/v1.0">
  <Id Name="System.Storyboard.Stencil.PhoneApplicationBar" RevisionId="00000000-0000-0000-0000-000000000000" Stencil="System.Windows_Phone_7" StencilRevisionId="00000000-0000-0000-0000-000000000000" StencilVersion="1.0"/>
</Contro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TT6HZDVJM2HV-178-540</_dlc_DocId>
    <_dlc_DocIdUrl xmlns="b4ebf394-daf6-497a-96c5-a2f8c10b38cf">
      <Url>http://vstsdfmoss/sites/VSTSDF/DevDiv/TFS/teams/rm/_layouts/DocIdRedir.aspx?ID=TT6HZDVJM2HV-178-540</Url>
      <Description>TT6HZDVJM2HV-178-540</Description>
    </_dlc_DocIdUrl>
  </documentManagement>
</p:properties>
</file>

<file path=customXml/item40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41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42.xml><?xml version="1.0" encoding="utf-8"?>
<Control xmlns="http://schemas.microsoft.com/VisualStudio/2011/storyboarding/control/v1.0">
  <Id Name="System.Storyboard.Stencil.VideoPlayer" RevisionId="00000000-0000-0000-0000-000000000000" Stencil="System.Media" StencilRevisionId="00000000-0000-0000-0000-000000000000" StencilVersion="1.0"/>
</Control>
</file>

<file path=customXml/item43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44.xml><?xml version="1.0" encoding="utf-8"?>
<Control xmlns="http://schemas.microsoft.com/VisualStudio/2011/storyboarding/control/v1.0">
  <Id Name="System.Storyboard.Stencil.Hyperlink" RevisionId="00000000-0000-0000-0000-000000000000" Stencil="System.Common" StencilRevisionId="00000000-0000-0000-0000-000000000000" StencilVersion="1.0"/>
</Control>
</file>

<file path=customXml/item45.xml><?xml version="1.0" encoding="utf-8"?>
<Control xmlns="http://schemas.microsoft.com/VisualStudio/2011/storyboarding/control/v1.0">
  <Id Name="System.Storyboard.Stencil.Breadcrumb" RevisionId="00000000-0000-0000-0000-000000000000" Stencil="System.Common" StencilRevisionId="00000000-0000-0000-0000-000000000000" StencilVersion="1.0"/>
</Control>
</file>

<file path=customXml/item46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47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48.xml><?xml version="1.0" encoding="utf-8"?>
<Control xmlns="http://schemas.microsoft.com/VisualStudio/2011/storyboarding/control/v1.0">
  <Id Name="System.Storyboard.Stencil.Image" RevisionId="00000000-0000-0000-0000-000000000000" Stencil="System.Media" StencilRevisionId="00000000-0000-0000-0000-000000000000" StencilVersion="1.0"/>
</Control>
</file>

<file path=customXml/item49.xml><?xml version="1.0" encoding="utf-8"?>
<Control xmlns="http://schemas.microsoft.com/VisualStudio/2011/storyboarding/control/v1.0">
  <Id Name="System.Storyboard.Stencil.PhoneBrowserBar" RevisionId="00000000-0000-0000-0000-000000000000" Stencil="System.Windows_Phone_7" StencilRevisionId="00000000-0000-0000-0000-000000000000" StencilVersion="1.0"/>
</Control>
</file>

<file path=customXml/item5.xml><?xml version="1.0" encoding="utf-8"?>
<Control xmlns="http://schemas.microsoft.com/VisualStudio/2011/storyboarding/control/v1.0">
  <Id Name="System.Storyboard.Stencil.HorizontalScrollbar" RevisionId="00000000-0000-0000-0000-000000000000" Stencil="System.Common" StencilRevisionId="00000000-0000-0000-0000-000000000000" StencilVersion="1.0"/>
</Control>
</file>

<file path=customXml/item50.xml><?xml version="1.0" encoding="utf-8"?>
<Control xmlns="http://schemas.microsoft.com/VisualStudio/2011/storyboarding/control">
  <Id Name="System.Storyboarding.Backgrounds.WindowsPhoneLandscape" RevisionId="bdb52a43-f875-417f-a3f8-9b0259dd3051" Stencil="System.Storyboarding.Backgrounds" StencilRevisionId="bdb52a43-f875-417f-a3f8-9b0259dd3051" StencilVersion="0.1"/>
</Control>
</file>

<file path=customXml/item51.xml><?xml version="1.0" encoding="utf-8"?>
<Control xmlns="http://schemas.microsoft.com/VisualStudio/2011/storyboarding/control/v1.0">
  <Id Name="System.Storyboard.Stencil.TabGroup" RevisionId="00000000-0000-0000-0000-000000000000" Stencil="System.Common" StencilRevisionId="00000000-0000-0000-0000-000000000000" StencilVersion="1.0"/>
</Control>
</file>

<file path=customXml/item52.xml><?xml version="1.0" encoding="utf-8"?>
<Control xmlns="http://schemas.microsoft.com/VisualStudio/2011/storyboarding/control/v1.0">
  <Id Name="System.Storyboard.Stencil.Button" RevisionId="00000000-0000-0000-0000-000000000000" Stencil="System.Common" StencilRevisionId="00000000-0000-0000-0000-000000000000" StencilVersion="1.0"/>
</Control>
</file>

<file path=customXml/item53.xml><?xml version="1.0" encoding="utf-8"?>
<Control xmlns="http://schemas.microsoft.com/VisualStudio/2011/storyboarding/control/v1.0">
  <Id Name="System.Storyboard.Stencil.TextArea" RevisionId="00000000-0000-0000-0000-000000000000" Stencil="System.Common" StencilRevisionId="00000000-0000-0000-0000-000000000000" StencilVersion="1.0"/>
</Control>
</file>

<file path=customXml/item54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55.xml><?xml version="1.0" encoding="utf-8"?>
<Control xmlns="http://schemas.microsoft.com/VisualStudio/2011/storyboarding/control">
  <Id Name="System.Storyboarding.WindowsPhoneIcons.Video" RevisionId="5814b1e0-0169-11e0-a976-0800200c9a66" Stencil="System.Storyboarding.WindowsPhoneIcons" StencilRevisionId="5814b1e0-0169-11e0-a976-0800200c9a66" StencilVersion="0.1"/>
</Control>
</file>

<file path=customXml/item56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5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8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59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6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60.xml><?xml version="1.0" encoding="utf-8"?>
<Control xmlns="http://schemas.microsoft.com/VisualStudio/2011/storyboarding/control/v1.0">
  <Id Name="System.Storyboard.Stencil.FourItemList" RevisionId="00000000-0000-0000-0000-000000000000" Stencil="System.Common" StencilRevisionId="00000000-0000-0000-0000-000000000000" StencilVersion="1.0"/>
</Control>
</file>

<file path=customXml/item61.xml><?xml version="1.0" encoding="utf-8"?>
<Control xmlns="http://schemas.microsoft.com/VisualStudio/2011/storyboarding/control/v1.0">
  <Id Name="System.Storyboard.Stencil.VerticalSplitter" RevisionId="00000000-0000-0000-0000-000000000000" Stencil="System.Windows" StencilRevisionId="00000000-0000-0000-0000-000000000000" StencilVersion="1.0"/>
</Control>
</file>

<file path=customXml/item62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63.xml><?xml version="1.0" encoding="utf-8"?>
<Control xmlns="http://schemas.microsoft.com/VisualStudio/2011/storyboarding/control">
  <Id Name="System.Storyboarding.Backgrounds.SharePoint" RevisionId="bdb52a43-f875-417f-a3f8-9b0259dd3051" Stencil="System.Storyboarding.Backgrounds" StencilRevisionId="bdb52a43-f875-417f-a3f8-9b0259dd3051" StencilVersion="0.1"/>
</Control>
</file>

<file path=customXml/item64.xml><?xml version="1.0" encoding="utf-8"?>
<Control xmlns="http://schemas.microsoft.com/VisualStudio/2011/storyboarding/control/v1.0">
  <Id Name="System.Storyboard.Stencil.Slider" RevisionId="00000000-0000-0000-0000-000000000000" Stencil="System.Common" StencilRevisionId="00000000-0000-0000-0000-000000000000" StencilVersion="1.0"/>
</Control>
</file>

<file path=customXml/item65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6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7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68.xml><?xml version="1.0" encoding="utf-8"?>
<Control xmlns="http://schemas.microsoft.com/VisualStudio/2011/storyboarding/control/v1.0">
  <Id Name="System.Storyboard.Stencil.PhoneKeyboard" RevisionId="00000000-0000-0000-0000-000000000000" Stencil="System.Windows_Phone_7" StencilRevisionId="00000000-0000-0000-0000-000000000000" StencilVersion="1.0"/>
</Control>
</file>

<file path=customXml/item69.xml><?xml version="1.0" encoding="utf-8"?>
<Control xmlns="http://schemas.microsoft.com/VisualStudio/2011/storyboarding/control/v1.0">
  <Id Name="System.Storyboard.Stencil.Browser" RevisionId="bdb52a43-f875-417f-a3f8-9b0259dd3051" Stencil="System.Backgrounds" StencilRevisionId="bdb52a43-f875-417f-a3f8-9b0259dd3051" StencilVersion="1.0"/>
</Control>
</file>

<file path=customXml/item7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70.xml><?xml version="1.0" encoding="utf-8"?>
<Control xmlns="http://schemas.microsoft.com/VisualStudio/2011/storyboarding/control">
  <Id Name="System.Storyboarding.Backgrounds.Window" RevisionId="bdb52a43-f875-417f-a3f8-9b0259dd3051" Stencil="System.Storyboarding.Backgrounds" StencilRevisionId="bdb52a43-f875-417f-a3f8-9b0259dd3051" StencilVersion="0.1"/>
</Control>
</file>

<file path=customXml/item71.xml><?xml version="1.0" encoding="utf-8"?>
<Control xmlns="http://schemas.microsoft.com/VisualStudio/2011/storyboarding/control/v1.0">
  <Id Name="System.Storyboard.Stencil.Group" RevisionId="00000000-0000-0000-0000-000000000000" Stencil="System.Windows" StencilRevisionId="00000000-0000-0000-0000-000000000000" StencilVersion="1.0"/>
</Control>
</file>

<file path=customXml/item72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7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7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8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Props1.xml><?xml version="1.0" encoding="utf-8"?>
<ds:datastoreItem xmlns:ds="http://schemas.openxmlformats.org/officeDocument/2006/customXml" ds:itemID="{253B000D-0B23-420C-B5B5-11B6002E5391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574C0546-69B0-4850-A983-CDA8017CD4C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29DB56D-F542-4709-9AE0-E83CD92BA163}">
  <ds:schemaRefs>
    <ds:schemaRef ds:uri="http://schemas.microsoft.com/VisualStudio/2011/storyboarding/control/v1.0"/>
  </ds:schemaRefs>
</ds:datastoreItem>
</file>

<file path=customXml/itemProps12.xml><?xml version="1.0" encoding="utf-8"?>
<ds:datastoreItem xmlns:ds="http://schemas.openxmlformats.org/officeDocument/2006/customXml" ds:itemID="{D8E0912A-795B-4916-9114-34B4F28A0EE3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D356E6DB-54C9-4389-B932-0F583366BD4B}">
  <ds:schemaRefs>
    <ds:schemaRef ds:uri="http://schemas.microsoft.com/VisualStudio/2011/storyboarding/control/v1.0"/>
  </ds:schemaRefs>
</ds:datastoreItem>
</file>

<file path=customXml/itemProps14.xml><?xml version="1.0" encoding="utf-8"?>
<ds:datastoreItem xmlns:ds="http://schemas.openxmlformats.org/officeDocument/2006/customXml" ds:itemID="{F17D5AF6-3BD9-4DFF-AE9B-2E10D3430779}">
  <ds:schemaRefs>
    <ds:schemaRef ds:uri="http://schemas.microsoft.com/VisualStudio/2011/storyboarding/control/v1.0"/>
  </ds:schemaRefs>
</ds:datastoreItem>
</file>

<file path=customXml/itemProps15.xml><?xml version="1.0" encoding="utf-8"?>
<ds:datastoreItem xmlns:ds="http://schemas.openxmlformats.org/officeDocument/2006/customXml" ds:itemID="{699689A1-427B-4DEA-8FDB-0058CB4B38D8}">
  <ds:schemaRefs>
    <ds:schemaRef ds:uri="http://schemas.microsoft.com/VisualStudio/2011/storyboarding/control/v1.0"/>
  </ds:schemaRefs>
</ds:datastoreItem>
</file>

<file path=customXml/itemProps16.xml><?xml version="1.0" encoding="utf-8"?>
<ds:datastoreItem xmlns:ds="http://schemas.openxmlformats.org/officeDocument/2006/customXml" ds:itemID="{B4BE880E-F71A-4C21-A1C3-8A2437E3C677}">
  <ds:schemaRefs>
    <ds:schemaRef ds:uri="http://schemas.microsoft.com/VisualStudio/2011/storyboarding/control/v1.0"/>
  </ds:schemaRefs>
</ds:datastoreItem>
</file>

<file path=customXml/itemProps17.xml><?xml version="1.0" encoding="utf-8"?>
<ds:datastoreItem xmlns:ds="http://schemas.openxmlformats.org/officeDocument/2006/customXml" ds:itemID="{AA5E4F96-8C72-44F9-A0C5-FB007B246D91}">
  <ds:schemaRefs>
    <ds:schemaRef ds:uri="http://schemas.microsoft.com/VisualStudio/2011/storyboarding/control/v1.0"/>
  </ds:schemaRefs>
</ds:datastoreItem>
</file>

<file path=customXml/itemProps18.xml><?xml version="1.0" encoding="utf-8"?>
<ds:datastoreItem xmlns:ds="http://schemas.openxmlformats.org/officeDocument/2006/customXml" ds:itemID="{3C6220BE-0F2A-49C6-BFB2-C458479F3F62}">
  <ds:schemaRefs>
    <ds:schemaRef ds:uri="http://schemas.microsoft.com/VisualStudio/2011/storyboarding/control/v1.0"/>
  </ds:schemaRefs>
</ds:datastoreItem>
</file>

<file path=customXml/itemProps19.xml><?xml version="1.0" encoding="utf-8"?>
<ds:datastoreItem xmlns:ds="http://schemas.openxmlformats.org/officeDocument/2006/customXml" ds:itemID="{4EE14C2A-AD9F-4617-A8CC-4057921BFCA8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2FEB3A16-E640-4049-92BF-229BF3B54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bf394-daf6-497a-96c5-a2f8c10b38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0.xml><?xml version="1.0" encoding="utf-8"?>
<ds:datastoreItem xmlns:ds="http://schemas.openxmlformats.org/officeDocument/2006/customXml" ds:itemID="{AD9C1405-6371-400D-A0E2-389A1557BE20}">
  <ds:schemaRefs>
    <ds:schemaRef ds:uri="http://schemas.microsoft.com/VisualStudio/2011/storyboarding/control/v1.0"/>
  </ds:schemaRefs>
</ds:datastoreItem>
</file>

<file path=customXml/itemProps21.xml><?xml version="1.0" encoding="utf-8"?>
<ds:datastoreItem xmlns:ds="http://schemas.openxmlformats.org/officeDocument/2006/customXml" ds:itemID="{A6ECB6E0-BD84-4681-8699-56A1B3F36A6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3E54A0C-A919-4747-87DB-6EB5DB41F719}">
  <ds:schemaRefs>
    <ds:schemaRef ds:uri="http://schemas.microsoft.com/VisualStudio/2011/storyboarding/control/v1.0"/>
  </ds:schemaRefs>
</ds:datastoreItem>
</file>

<file path=customXml/itemProps23.xml><?xml version="1.0" encoding="utf-8"?>
<ds:datastoreItem xmlns:ds="http://schemas.openxmlformats.org/officeDocument/2006/customXml" ds:itemID="{B0DBD337-FDC5-4C36-BF85-C09756391AA1}">
  <ds:schemaRefs>
    <ds:schemaRef ds:uri="http://schemas.microsoft.com/VisualStudio/2011/storyboarding/control/v1.0"/>
  </ds:schemaRefs>
</ds:datastoreItem>
</file>

<file path=customXml/itemProps24.xml><?xml version="1.0" encoding="utf-8"?>
<ds:datastoreItem xmlns:ds="http://schemas.openxmlformats.org/officeDocument/2006/customXml" ds:itemID="{9C4C7B07-3AE3-46A1-A54D-2BDFAB93A8EF}">
  <ds:schemaRefs>
    <ds:schemaRef ds:uri="http://schemas.microsoft.com/VisualStudio/2011/storyboarding/control/v1.0"/>
  </ds:schemaRefs>
</ds:datastoreItem>
</file>

<file path=customXml/itemProps25.xml><?xml version="1.0" encoding="utf-8"?>
<ds:datastoreItem xmlns:ds="http://schemas.openxmlformats.org/officeDocument/2006/customXml" ds:itemID="{07B11A95-7731-4379-9E1B-32BC87FA2B56}">
  <ds:schemaRefs>
    <ds:schemaRef ds:uri="http://schemas.microsoft.com/VisualStudio/2011/storyboarding/control/v1.0"/>
  </ds:schemaRefs>
</ds:datastoreItem>
</file>

<file path=customXml/itemProps26.xml><?xml version="1.0" encoding="utf-8"?>
<ds:datastoreItem xmlns:ds="http://schemas.openxmlformats.org/officeDocument/2006/customXml" ds:itemID="{5423C7C4-EE26-4ED2-9F11-C9ABAA081BA5}">
  <ds:schemaRefs>
    <ds:schemaRef ds:uri="http://schemas.microsoft.com/VisualStudio/2011/storyboarding/control/v1.0"/>
  </ds:schemaRefs>
</ds:datastoreItem>
</file>

<file path=customXml/itemProps27.xml><?xml version="1.0" encoding="utf-8"?>
<ds:datastoreItem xmlns:ds="http://schemas.openxmlformats.org/officeDocument/2006/customXml" ds:itemID="{416D00B5-FBFE-483F-BE84-520287240459}">
  <ds:schemaRefs>
    <ds:schemaRef ds:uri="http://schemas.microsoft.com/VisualStudio/2011/storyboarding/control/v1.0"/>
  </ds:schemaRefs>
</ds:datastoreItem>
</file>

<file path=customXml/itemProps28.xml><?xml version="1.0" encoding="utf-8"?>
<ds:datastoreItem xmlns:ds="http://schemas.openxmlformats.org/officeDocument/2006/customXml" ds:itemID="{A1B88D5F-41A7-488A-960C-6D819000899D}">
  <ds:schemaRefs>
    <ds:schemaRef ds:uri="http://schemas.microsoft.com/VisualStudio/2011/storyboarding/control/v1.0"/>
  </ds:schemaRefs>
</ds:datastoreItem>
</file>

<file path=customXml/itemProps29.xml><?xml version="1.0" encoding="utf-8"?>
<ds:datastoreItem xmlns:ds="http://schemas.openxmlformats.org/officeDocument/2006/customXml" ds:itemID="{39536A02-E179-4A1C-9FA7-86EF40631969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08904217-40E1-4558-95D8-8D709CA82866}">
  <ds:schemaRefs>
    <ds:schemaRef ds:uri="http://schemas.microsoft.com/VisualStudio/2011/storyboarding/control/v1.0"/>
  </ds:schemaRefs>
</ds:datastoreItem>
</file>

<file path=customXml/itemProps30.xml><?xml version="1.0" encoding="utf-8"?>
<ds:datastoreItem xmlns:ds="http://schemas.openxmlformats.org/officeDocument/2006/customXml" ds:itemID="{E4D924B8-E923-4751-87E1-B31AA64A9F7B}">
  <ds:schemaRefs>
    <ds:schemaRef ds:uri="http://schemas.microsoft.com/VisualStudio/2011/storyboarding/control/v1.0"/>
  </ds:schemaRefs>
</ds:datastoreItem>
</file>

<file path=customXml/itemProps31.xml><?xml version="1.0" encoding="utf-8"?>
<ds:datastoreItem xmlns:ds="http://schemas.openxmlformats.org/officeDocument/2006/customXml" ds:itemID="{E4A0845B-41B6-4256-8FB3-E31EA581BF55}">
  <ds:schemaRefs>
    <ds:schemaRef ds:uri="http://schemas.microsoft.com/VisualStudio/2011/storyboarding/control/v1.0"/>
  </ds:schemaRefs>
</ds:datastoreItem>
</file>

<file path=customXml/itemProps32.xml><?xml version="1.0" encoding="utf-8"?>
<ds:datastoreItem xmlns:ds="http://schemas.openxmlformats.org/officeDocument/2006/customXml" ds:itemID="{16772130-8F5D-442B-AA11-39D4F229ACC6}">
  <ds:schemaRefs>
    <ds:schemaRef ds:uri="http://schemas.microsoft.com/VisualStudio/2011/storyboarding/control/v1.0"/>
  </ds:schemaRefs>
</ds:datastoreItem>
</file>

<file path=customXml/itemProps33.xml><?xml version="1.0" encoding="utf-8"?>
<ds:datastoreItem xmlns:ds="http://schemas.openxmlformats.org/officeDocument/2006/customXml" ds:itemID="{4BCB20A2-9850-49DA-9BD6-A5D2B0ABF72F}">
  <ds:schemaRefs>
    <ds:schemaRef ds:uri="http://schemas.microsoft.com/VisualStudio/2011/storyboarding/control/v1.0"/>
  </ds:schemaRefs>
</ds:datastoreItem>
</file>

<file path=customXml/itemProps34.xml><?xml version="1.0" encoding="utf-8"?>
<ds:datastoreItem xmlns:ds="http://schemas.openxmlformats.org/officeDocument/2006/customXml" ds:itemID="{A2DAA52B-5F52-4A8E-B601-7BF162CD738F}">
  <ds:schemaRefs>
    <ds:schemaRef ds:uri="http://schemas.microsoft.com/VisualStudio/2011/storyboarding/control/v1.0"/>
  </ds:schemaRefs>
</ds:datastoreItem>
</file>

<file path=customXml/itemProps35.xml><?xml version="1.0" encoding="utf-8"?>
<ds:datastoreItem xmlns:ds="http://schemas.openxmlformats.org/officeDocument/2006/customXml" ds:itemID="{387838C4-29F2-40AB-9647-8346D39956A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0EE139D-44C7-4192-A8B7-E25390148E28}">
  <ds:schemaRefs>
    <ds:schemaRef ds:uri="http://schemas.microsoft.com/VisualStudio/2011/storyboarding/control/v1.0"/>
  </ds:schemaRefs>
</ds:datastoreItem>
</file>

<file path=customXml/itemProps37.xml><?xml version="1.0" encoding="utf-8"?>
<ds:datastoreItem xmlns:ds="http://schemas.openxmlformats.org/officeDocument/2006/customXml" ds:itemID="{359B13B5-DE77-48C2-859A-70355A1B9D90}">
  <ds:schemaRefs>
    <ds:schemaRef ds:uri="http://schemas.microsoft.com/VisualStudio/2011/storyboarding/control/v1.0"/>
  </ds:schemaRefs>
</ds:datastoreItem>
</file>

<file path=customXml/itemProps38.xml><?xml version="1.0" encoding="utf-8"?>
<ds:datastoreItem xmlns:ds="http://schemas.openxmlformats.org/officeDocument/2006/customXml" ds:itemID="{B2C9D19C-4878-43E0-A5AD-CB76AB49D960}">
  <ds:schemaRefs>
    <ds:schemaRef ds:uri="http://schemas.microsoft.com/VisualStudio/2011/storyboarding/control/v1.0"/>
  </ds:schemaRefs>
</ds:datastoreItem>
</file>

<file path=customXml/itemProps39.xml><?xml version="1.0" encoding="utf-8"?>
<ds:datastoreItem xmlns:ds="http://schemas.openxmlformats.org/officeDocument/2006/customXml" ds:itemID="{E6C688DD-065A-4726-BCE5-E5AFDA3F5641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A9E9510A-02AF-4564-9E17-46676C80E84C}">
  <ds:schemaRefs>
    <ds:schemaRef ds:uri="http://purl.org/dc/dcmitype/"/>
    <ds:schemaRef ds:uri="http://www.w3.org/XML/1998/namespace"/>
    <ds:schemaRef ds:uri="b4ebf394-daf6-497a-96c5-a2f8c10b38cf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</ds:schemaRefs>
</ds:datastoreItem>
</file>

<file path=customXml/itemProps40.xml><?xml version="1.0" encoding="utf-8"?>
<ds:datastoreItem xmlns:ds="http://schemas.openxmlformats.org/officeDocument/2006/customXml" ds:itemID="{6B22741B-5AC6-4A2C-A57A-E4BDF22E0A90}">
  <ds:schemaRefs>
    <ds:schemaRef ds:uri="http://schemas.microsoft.com/VisualStudio/2011/storyboarding/control/v1.0"/>
  </ds:schemaRefs>
</ds:datastoreItem>
</file>

<file path=customXml/itemProps41.xml><?xml version="1.0" encoding="utf-8"?>
<ds:datastoreItem xmlns:ds="http://schemas.openxmlformats.org/officeDocument/2006/customXml" ds:itemID="{C1E8400F-CB83-4A16-AF3D-36FAF22BDD23}">
  <ds:schemaRefs>
    <ds:schemaRef ds:uri="http://schemas.microsoft.com/VisualStudio/2011/storyboarding/control/v1.0"/>
  </ds:schemaRefs>
</ds:datastoreItem>
</file>

<file path=customXml/itemProps42.xml><?xml version="1.0" encoding="utf-8"?>
<ds:datastoreItem xmlns:ds="http://schemas.openxmlformats.org/officeDocument/2006/customXml" ds:itemID="{156ACD54-663F-4146-A83C-D39B7758E090}">
  <ds:schemaRefs>
    <ds:schemaRef ds:uri="http://schemas.microsoft.com/VisualStudio/2011/storyboarding/control/v1.0"/>
  </ds:schemaRefs>
</ds:datastoreItem>
</file>

<file path=customXml/itemProps43.xml><?xml version="1.0" encoding="utf-8"?>
<ds:datastoreItem xmlns:ds="http://schemas.openxmlformats.org/officeDocument/2006/customXml" ds:itemID="{814432F2-7AE9-411E-9F7B-EBBF16C4666D}">
  <ds:schemaRefs>
    <ds:schemaRef ds:uri="http://schemas.microsoft.com/VisualStudio/2011/storyboarding/control/v1.0"/>
  </ds:schemaRefs>
</ds:datastoreItem>
</file>

<file path=customXml/itemProps44.xml><?xml version="1.0" encoding="utf-8"?>
<ds:datastoreItem xmlns:ds="http://schemas.openxmlformats.org/officeDocument/2006/customXml" ds:itemID="{C4783010-23AB-4BDC-BABF-F6576658A2B0}">
  <ds:schemaRefs>
    <ds:schemaRef ds:uri="http://schemas.microsoft.com/VisualStudio/2011/storyboarding/control/v1.0"/>
  </ds:schemaRefs>
</ds:datastoreItem>
</file>

<file path=customXml/itemProps45.xml><?xml version="1.0" encoding="utf-8"?>
<ds:datastoreItem xmlns:ds="http://schemas.openxmlformats.org/officeDocument/2006/customXml" ds:itemID="{4CFA599C-9F1C-4AB4-AB4F-10CF77B58F79}">
  <ds:schemaRefs>
    <ds:schemaRef ds:uri="http://schemas.microsoft.com/VisualStudio/2011/storyboarding/control/v1.0"/>
  </ds:schemaRefs>
</ds:datastoreItem>
</file>

<file path=customXml/itemProps46.xml><?xml version="1.0" encoding="utf-8"?>
<ds:datastoreItem xmlns:ds="http://schemas.openxmlformats.org/officeDocument/2006/customXml" ds:itemID="{7BF16C54-4775-4FA7-AF88-98AF6D5E8CA6}">
  <ds:schemaRefs>
    <ds:schemaRef ds:uri="http://schemas.microsoft.com/VisualStudio/2011/storyboarding/control/v1.0"/>
  </ds:schemaRefs>
</ds:datastoreItem>
</file>

<file path=customXml/itemProps47.xml><?xml version="1.0" encoding="utf-8"?>
<ds:datastoreItem xmlns:ds="http://schemas.openxmlformats.org/officeDocument/2006/customXml" ds:itemID="{B571350C-23C3-4B5A-8F49-FBEB6CF22964}">
  <ds:schemaRefs>
    <ds:schemaRef ds:uri="http://schemas.microsoft.com/VisualStudio/2011/storyboarding/control/v1.0"/>
  </ds:schemaRefs>
</ds:datastoreItem>
</file>

<file path=customXml/itemProps48.xml><?xml version="1.0" encoding="utf-8"?>
<ds:datastoreItem xmlns:ds="http://schemas.openxmlformats.org/officeDocument/2006/customXml" ds:itemID="{D705ACE5-FAF8-44EC-9622-845721B4A44D}">
  <ds:schemaRefs>
    <ds:schemaRef ds:uri="http://schemas.microsoft.com/VisualStudio/2011/storyboarding/control/v1.0"/>
  </ds:schemaRefs>
</ds:datastoreItem>
</file>

<file path=customXml/itemProps49.xml><?xml version="1.0" encoding="utf-8"?>
<ds:datastoreItem xmlns:ds="http://schemas.openxmlformats.org/officeDocument/2006/customXml" ds:itemID="{CD17C18B-5B11-471F-97AA-CE2EA822BB97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CB953D38-E965-4BB2-94FE-DF647E85A654}">
  <ds:schemaRefs>
    <ds:schemaRef ds:uri="http://schemas.microsoft.com/VisualStudio/2011/storyboarding/control/v1.0"/>
  </ds:schemaRefs>
</ds:datastoreItem>
</file>

<file path=customXml/itemProps50.xml><?xml version="1.0" encoding="utf-8"?>
<ds:datastoreItem xmlns:ds="http://schemas.openxmlformats.org/officeDocument/2006/customXml" ds:itemID="{E2EFB470-892C-4F70-98FA-B53F970592A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63E5DE85-F05E-4507-B223-806D8F49F058}">
  <ds:schemaRefs>
    <ds:schemaRef ds:uri="http://schemas.microsoft.com/VisualStudio/2011/storyboarding/control/v1.0"/>
  </ds:schemaRefs>
</ds:datastoreItem>
</file>

<file path=customXml/itemProps52.xml><?xml version="1.0" encoding="utf-8"?>
<ds:datastoreItem xmlns:ds="http://schemas.openxmlformats.org/officeDocument/2006/customXml" ds:itemID="{A84BE01C-E91B-4A90-8E7F-25887EF8E061}">
  <ds:schemaRefs>
    <ds:schemaRef ds:uri="http://schemas.microsoft.com/VisualStudio/2011/storyboarding/control/v1.0"/>
  </ds:schemaRefs>
</ds:datastoreItem>
</file>

<file path=customXml/itemProps53.xml><?xml version="1.0" encoding="utf-8"?>
<ds:datastoreItem xmlns:ds="http://schemas.openxmlformats.org/officeDocument/2006/customXml" ds:itemID="{7C4FADB9-82C5-46C4-AD0E-6B60B5C6AEAE}">
  <ds:schemaRefs>
    <ds:schemaRef ds:uri="http://schemas.microsoft.com/VisualStudio/2011/storyboarding/control/v1.0"/>
  </ds:schemaRefs>
</ds:datastoreItem>
</file>

<file path=customXml/itemProps54.xml><?xml version="1.0" encoding="utf-8"?>
<ds:datastoreItem xmlns:ds="http://schemas.openxmlformats.org/officeDocument/2006/customXml" ds:itemID="{0BD21A30-063A-4397-97B8-0121D45BD9D6}">
  <ds:schemaRefs>
    <ds:schemaRef ds:uri="http://schemas.microsoft.com/VisualStudio/2011/storyboarding/control/v1.0"/>
  </ds:schemaRefs>
</ds:datastoreItem>
</file>

<file path=customXml/itemProps55.xml><?xml version="1.0" encoding="utf-8"?>
<ds:datastoreItem xmlns:ds="http://schemas.openxmlformats.org/officeDocument/2006/customXml" ds:itemID="{70C23831-7801-40F8-9A53-4E9925562CBE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AECE9E1B-E7C1-46F6-9945-164C1E49BE74}">
  <ds:schemaRefs>
    <ds:schemaRef ds:uri="http://schemas.microsoft.com/VisualStudio/2011/storyboarding/control/v1.0"/>
  </ds:schemaRefs>
</ds:datastoreItem>
</file>

<file path=customXml/itemProps57.xml><?xml version="1.0" encoding="utf-8"?>
<ds:datastoreItem xmlns:ds="http://schemas.openxmlformats.org/officeDocument/2006/customXml" ds:itemID="{EDE713BE-A567-491C-902D-E6087D824056}">
  <ds:schemaRefs>
    <ds:schemaRef ds:uri="http://schemas.microsoft.com/VisualStudio/2011/storyboarding/control/v1.0"/>
  </ds:schemaRefs>
</ds:datastoreItem>
</file>

<file path=customXml/itemProps58.xml><?xml version="1.0" encoding="utf-8"?>
<ds:datastoreItem xmlns:ds="http://schemas.openxmlformats.org/officeDocument/2006/customXml" ds:itemID="{2B6243A2-99B5-42ED-B049-93E27D774527}">
  <ds:schemaRefs>
    <ds:schemaRef ds:uri="http://schemas.microsoft.com/VisualStudio/2011/storyboarding/control/v1.0"/>
  </ds:schemaRefs>
</ds:datastoreItem>
</file>

<file path=customXml/itemProps59.xml><?xml version="1.0" encoding="utf-8"?>
<ds:datastoreItem xmlns:ds="http://schemas.openxmlformats.org/officeDocument/2006/customXml" ds:itemID="{CC419530-796D-4DBE-BBEE-9A6630A896E1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188F6680-9EB8-4B03-8D3B-773D66FC777A}">
  <ds:schemaRefs>
    <ds:schemaRef ds:uri="http://schemas.microsoft.com/VisualStudio/2011/storyboarding/control/v1.0"/>
  </ds:schemaRefs>
</ds:datastoreItem>
</file>

<file path=customXml/itemProps60.xml><?xml version="1.0" encoding="utf-8"?>
<ds:datastoreItem xmlns:ds="http://schemas.openxmlformats.org/officeDocument/2006/customXml" ds:itemID="{AB006AED-D3B6-450F-A436-759E490055A5}">
  <ds:schemaRefs>
    <ds:schemaRef ds:uri="http://schemas.microsoft.com/VisualStudio/2011/storyboarding/control/v1.0"/>
  </ds:schemaRefs>
</ds:datastoreItem>
</file>

<file path=customXml/itemProps61.xml><?xml version="1.0" encoding="utf-8"?>
<ds:datastoreItem xmlns:ds="http://schemas.openxmlformats.org/officeDocument/2006/customXml" ds:itemID="{DDEEC505-9111-44CE-9DED-8A454ABEC272}">
  <ds:schemaRefs>
    <ds:schemaRef ds:uri="http://schemas.microsoft.com/VisualStudio/2011/storyboarding/control/v1.0"/>
  </ds:schemaRefs>
</ds:datastoreItem>
</file>

<file path=customXml/itemProps62.xml><?xml version="1.0" encoding="utf-8"?>
<ds:datastoreItem xmlns:ds="http://schemas.openxmlformats.org/officeDocument/2006/customXml" ds:itemID="{B41892D7-DF8B-4D5A-8AD2-983048A35AA0}">
  <ds:schemaRefs>
    <ds:schemaRef ds:uri="http://schemas.microsoft.com/VisualStudio/2011/storyboarding/control/v1.0"/>
  </ds:schemaRefs>
</ds:datastoreItem>
</file>

<file path=customXml/itemProps63.xml><?xml version="1.0" encoding="utf-8"?>
<ds:datastoreItem xmlns:ds="http://schemas.openxmlformats.org/officeDocument/2006/customXml" ds:itemID="{379BFC32-51F7-4218-B2AD-CFD6564CE11F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E2968586-6EB5-4B3C-A2E1-82E35F695B75}">
  <ds:schemaRefs>
    <ds:schemaRef ds:uri="http://schemas.microsoft.com/VisualStudio/2011/storyboarding/control/v1.0"/>
  </ds:schemaRefs>
</ds:datastoreItem>
</file>

<file path=customXml/itemProps65.xml><?xml version="1.0" encoding="utf-8"?>
<ds:datastoreItem xmlns:ds="http://schemas.openxmlformats.org/officeDocument/2006/customXml" ds:itemID="{E9C4CBB0-7D2F-42EC-9ED0-589327F3DDE1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7BD4F34-B154-4D92-BE87-C557EB1B7EFB}">
  <ds:schemaRefs>
    <ds:schemaRef ds:uri="http://schemas.microsoft.com/sharepoint/v3/contenttype/forms"/>
  </ds:schemaRefs>
</ds:datastoreItem>
</file>

<file path=customXml/itemProps67.xml><?xml version="1.0" encoding="utf-8"?>
<ds:datastoreItem xmlns:ds="http://schemas.openxmlformats.org/officeDocument/2006/customXml" ds:itemID="{F395D8ED-A0D3-4F6E-91F3-A29EC16A8083}">
  <ds:schemaRefs>
    <ds:schemaRef ds:uri="http://schemas.microsoft.com/VisualStudio/2011/storyboarding/control/v1.0"/>
  </ds:schemaRefs>
</ds:datastoreItem>
</file>

<file path=customXml/itemProps68.xml><?xml version="1.0" encoding="utf-8"?>
<ds:datastoreItem xmlns:ds="http://schemas.openxmlformats.org/officeDocument/2006/customXml" ds:itemID="{288CEDBF-3F9B-47CF-AF84-2B8486359159}">
  <ds:schemaRefs>
    <ds:schemaRef ds:uri="http://schemas.microsoft.com/VisualStudio/2011/storyboarding/control/v1.0"/>
  </ds:schemaRefs>
</ds:datastoreItem>
</file>

<file path=customXml/itemProps69.xml><?xml version="1.0" encoding="utf-8"?>
<ds:datastoreItem xmlns:ds="http://schemas.openxmlformats.org/officeDocument/2006/customXml" ds:itemID="{53BC856C-B486-437D-A7B4-612AE9417D7A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9C57ED54-5F7A-476D-BFE2-C46C7230CC6B}">
  <ds:schemaRefs>
    <ds:schemaRef ds:uri="http://schemas.microsoft.com/VisualStudio/2011/storyboarding/control/v1.0"/>
  </ds:schemaRefs>
</ds:datastoreItem>
</file>

<file path=customXml/itemProps70.xml><?xml version="1.0" encoding="utf-8"?>
<ds:datastoreItem xmlns:ds="http://schemas.openxmlformats.org/officeDocument/2006/customXml" ds:itemID="{1AF31726-A62F-4331-8622-ED351D5149B7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6772C88A-36A0-4EAC-86A3-BB16EEADAB3E}">
  <ds:schemaRefs>
    <ds:schemaRef ds:uri="http://schemas.microsoft.com/VisualStudio/2011/storyboarding/control/v1.0"/>
  </ds:schemaRefs>
</ds:datastoreItem>
</file>

<file path=customXml/itemProps72.xml><?xml version="1.0" encoding="utf-8"?>
<ds:datastoreItem xmlns:ds="http://schemas.openxmlformats.org/officeDocument/2006/customXml" ds:itemID="{BA2C55E9-BDE8-41FC-B02F-EBA8C07A01F8}">
  <ds:schemaRefs>
    <ds:schemaRef ds:uri="http://schemas.microsoft.com/VisualStudio/2011/storyboarding/control/v1.0"/>
  </ds:schemaRefs>
</ds:datastoreItem>
</file>

<file path=customXml/itemProps73.xml><?xml version="1.0" encoding="utf-8"?>
<ds:datastoreItem xmlns:ds="http://schemas.openxmlformats.org/officeDocument/2006/customXml" ds:itemID="{18A6A270-A75C-4D7E-86E4-765FF07C5144}">
  <ds:schemaRefs>
    <ds:schemaRef ds:uri="http://schemas.microsoft.com/sharepoint/events"/>
  </ds:schemaRefs>
</ds:datastoreItem>
</file>

<file path=customXml/itemProps74.xml><?xml version="1.0" encoding="utf-8"?>
<ds:datastoreItem xmlns:ds="http://schemas.openxmlformats.org/officeDocument/2006/customXml" ds:itemID="{6574190A-3D9E-42C1-B276-38E33156AA99}">
  <ds:schemaRefs>
    <ds:schemaRef ds:uri="http://schemas.microsoft.com/VisualStudio/2011/storyboarding/control/v1.0"/>
  </ds:schemaRefs>
</ds:datastoreItem>
</file>

<file path=customXml/itemProps75.xml><?xml version="1.0" encoding="utf-8"?>
<ds:datastoreItem xmlns:ds="http://schemas.openxmlformats.org/officeDocument/2006/customXml" ds:itemID="{6FD6D69D-CDDF-44D8-B392-785C77F0B55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9285FA37-1B2A-4804-A051-9EE559672637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8618450A-5D1A-42FB-9E69-B811BFDBFF2F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A06B53A4-3D0F-42B5-914A-26674F9EE91D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BC0369F9-F637-45AB-804A-52620B62203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9CB1DF2-8822-4520-A56A-045D340F0C71}">
  <ds:schemaRefs>
    <ds:schemaRef ds:uri="http://schemas.microsoft.com/VisualStudio/2011/storyboarding/control/v1.0"/>
  </ds:schemaRefs>
</ds:datastoreItem>
</file>

<file path=customXml/itemProps80.xml><?xml version="1.0" encoding="utf-8"?>
<ds:datastoreItem xmlns:ds="http://schemas.openxmlformats.org/officeDocument/2006/customXml" ds:itemID="{8EE77EAF-4B21-49D1-BAC1-4C9F87CD2A31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9A56F050-DED8-4A1D-A73A-6E8CD6645383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4D85E14E-3C45-422E-8DA2-79707224DC95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73CBB327-5C5E-496D-ABD1-88082CA75985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F8D08433-B203-4825-938A-F41180811FD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E2E8CE4-298D-499A-B8B4-4A593AC844A5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</Template>
  <TotalTime>10</TotalTime>
  <Words>19</Words>
  <Application>Microsoft Office PowerPoint</Application>
  <PresentationFormat>On-screen Show (4:3)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Segoe UI</vt:lpstr>
      <vt:lpstr>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Muller</dc:creator>
  <cp:lastModifiedBy>Jeff Muller</cp:lastModifiedBy>
  <cp:revision>2</cp:revision>
  <dcterms:created xsi:type="dcterms:W3CDTF">2013-04-09T02:00:21Z</dcterms:created>
  <dcterms:modified xsi:type="dcterms:W3CDTF">2013-04-09T02:10:52Z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