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74" r:id="rId7"/>
    <p:sldId id="275" r:id="rId8"/>
    <p:sldId id="280" r:id="rId9"/>
    <p:sldId id="276" r:id="rId10"/>
    <p:sldId id="281" r:id="rId11"/>
    <p:sldId id="277" r:id="rId12"/>
    <p:sldId id="278" r:id="rId13"/>
    <p:sldId id="279" r:id="rId14"/>
    <p:sldId id="282" r:id="rId15"/>
    <p:sldId id="283" r:id="rId16"/>
    <p:sldId id="284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166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16925E-225E-4A1F-BE08-4BCFEF5515F0}">
  <a:tblStyle styleId="{9816925E-225E-4A1F-BE08-4BCFEF5515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pos="2880"/>
        <p:guide orient="horz" pos="16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b8751045a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b8751045a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365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529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2602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844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733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530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b8751045a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b8751045a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674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755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453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7030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610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2000"/>
          </a:blip>
          <a:srcRect t="12025" b="5096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l="20002" t="31435" r="19585" b="20438"/>
          <a:stretch/>
        </p:blipFill>
        <p:spPr>
          <a:xfrm>
            <a:off x="0" y="0"/>
            <a:ext cx="9144003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4">
            <a:alphaModFix amt="48000"/>
          </a:blip>
          <a:stretch>
            <a:fillRect/>
          </a:stretch>
        </p:blipFill>
        <p:spPr>
          <a:xfrm>
            <a:off x="1081989" y="-82150"/>
            <a:ext cx="7284849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29100" y="725641"/>
            <a:ext cx="3085800" cy="29280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311700" y="3709051"/>
            <a:ext cx="2520600" cy="74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48050"/>
            <a:ext cx="7704000" cy="3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AutoNum type="arabicPeriod"/>
              <a:defRPr sz="11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 l="20002" t="31435" r="19585" b="20438"/>
          <a:stretch/>
        </p:blipFill>
        <p:spPr>
          <a:xfrm rot="10800000" flipH="1">
            <a:off x="0" y="-5952"/>
            <a:ext cx="9144003" cy="5214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 rot="10800000" flipH="1">
            <a:off x="5332914" y="-2215525"/>
            <a:ext cx="7284849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7"/>
          <p:cNvPicPr preferRelativeResize="0"/>
          <p:nvPr/>
        </p:nvPicPr>
        <p:blipFill rotWithShape="1">
          <a:blip r:embed="rId2">
            <a:alphaModFix amt="22000"/>
          </a:blip>
          <a:srcRect t="12025" b="5096"/>
          <a:stretch/>
        </p:blipFill>
        <p:spPr>
          <a:xfrm flipH="1"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"/>
          <p:cNvPicPr preferRelativeResize="0"/>
          <p:nvPr/>
        </p:nvPicPr>
        <p:blipFill rotWithShape="1">
          <a:blip r:embed="rId3">
            <a:alphaModFix/>
          </a:blip>
          <a:srcRect l="20002" t="31435" r="19585" b="20438"/>
          <a:stretch/>
        </p:blipFill>
        <p:spPr>
          <a:xfrm flipH="1">
            <a:off x="0" y="0"/>
            <a:ext cx="9144003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7"/>
          <p:cNvPicPr preferRelativeResize="0"/>
          <p:nvPr/>
        </p:nvPicPr>
        <p:blipFill>
          <a:blip r:embed="rId4">
            <a:alphaModFix amt="48000"/>
          </a:blip>
          <a:stretch>
            <a:fillRect/>
          </a:stretch>
        </p:blipFill>
        <p:spPr>
          <a:xfrm flipH="1">
            <a:off x="777165" y="-82150"/>
            <a:ext cx="7284849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948600" y="738650"/>
            <a:ext cx="3537600" cy="149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955050" y="2235525"/>
            <a:ext cx="3537600" cy="20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Char char="●"/>
              <a:defRPr sz="1400"/>
            </a:lvl1pPr>
            <a:lvl2pPr marL="914400" lvl="1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9"/>
          <p:cNvPicPr preferRelativeResize="0"/>
          <p:nvPr/>
        </p:nvPicPr>
        <p:blipFill rotWithShape="1">
          <a:blip r:embed="rId2">
            <a:alphaModFix amt="22000"/>
          </a:blip>
          <a:srcRect t="12025" b="5096"/>
          <a:stretch/>
        </p:blipFill>
        <p:spPr>
          <a:xfrm rot="10800000">
            <a:off x="0" y="-82149"/>
            <a:ext cx="914400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9"/>
          <p:cNvPicPr preferRelativeResize="0"/>
          <p:nvPr/>
        </p:nvPicPr>
        <p:blipFill rotWithShape="1">
          <a:blip r:embed="rId3">
            <a:alphaModFix/>
          </a:blip>
          <a:srcRect l="20002" t="31435" r="19585" b="20438"/>
          <a:stretch/>
        </p:blipFill>
        <p:spPr>
          <a:xfrm rot="10800000">
            <a:off x="0" y="-82150"/>
            <a:ext cx="9144003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9"/>
          <p:cNvPicPr preferRelativeResize="0"/>
          <p:nvPr/>
        </p:nvPicPr>
        <p:blipFill>
          <a:blip r:embed="rId4">
            <a:alphaModFix amt="48000"/>
          </a:blip>
          <a:stretch>
            <a:fillRect/>
          </a:stretch>
        </p:blipFill>
        <p:spPr>
          <a:xfrm rot="10800000">
            <a:off x="777165" y="0"/>
            <a:ext cx="7284849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2347650" y="1433531"/>
            <a:ext cx="4448700" cy="69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2347650" y="2357269"/>
            <a:ext cx="4448700" cy="13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 l="20002" t="31435" r="19585" b="20438"/>
          <a:stretch/>
        </p:blipFill>
        <p:spPr>
          <a:xfrm>
            <a:off x="-246250" y="-152400"/>
            <a:ext cx="9695048" cy="5453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1081989" y="-82150"/>
            <a:ext cx="7284849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720000" y="1642175"/>
            <a:ext cx="2165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720000" y="2152498"/>
            <a:ext cx="2165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2"/>
          </p:nvPr>
        </p:nvSpPr>
        <p:spPr>
          <a:xfrm>
            <a:off x="6258200" y="1642175"/>
            <a:ext cx="2165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3"/>
          </p:nvPr>
        </p:nvSpPr>
        <p:spPr>
          <a:xfrm>
            <a:off x="6258200" y="2152497"/>
            <a:ext cx="2165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4"/>
          </p:nvPr>
        </p:nvSpPr>
        <p:spPr>
          <a:xfrm>
            <a:off x="720000" y="3464620"/>
            <a:ext cx="2165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5"/>
          </p:nvPr>
        </p:nvSpPr>
        <p:spPr>
          <a:xfrm>
            <a:off x="720000" y="3974952"/>
            <a:ext cx="2165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6"/>
          </p:nvPr>
        </p:nvSpPr>
        <p:spPr>
          <a:xfrm>
            <a:off x="6273572" y="3464619"/>
            <a:ext cx="2150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7"/>
          </p:nvPr>
        </p:nvSpPr>
        <p:spPr>
          <a:xfrm>
            <a:off x="6258200" y="3974950"/>
            <a:ext cx="2165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9" hasCustomPrompt="1"/>
          </p:nvPr>
        </p:nvSpPr>
        <p:spPr>
          <a:xfrm>
            <a:off x="950200" y="1259725"/>
            <a:ext cx="2841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3" hasCustomPrompt="1"/>
          </p:nvPr>
        </p:nvSpPr>
        <p:spPr>
          <a:xfrm>
            <a:off x="868911" y="3058260"/>
            <a:ext cx="2841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4" hasCustomPrompt="1"/>
          </p:nvPr>
        </p:nvSpPr>
        <p:spPr>
          <a:xfrm>
            <a:off x="7914034" y="1259725"/>
            <a:ext cx="2841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5" hasCustomPrompt="1"/>
          </p:nvPr>
        </p:nvSpPr>
        <p:spPr>
          <a:xfrm>
            <a:off x="7910780" y="2993170"/>
            <a:ext cx="284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3"/>
          <p:cNvPicPr preferRelativeResize="0"/>
          <p:nvPr/>
        </p:nvPicPr>
        <p:blipFill rotWithShape="1">
          <a:blip r:embed="rId2">
            <a:alphaModFix/>
          </a:blip>
          <a:srcRect l="20002" t="31435" r="19585" b="20438"/>
          <a:stretch/>
        </p:blipFill>
        <p:spPr>
          <a:xfrm rot="10800000">
            <a:off x="0" y="-82150"/>
            <a:ext cx="9144003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 rotWithShape="1">
          <a:blip r:embed="rId3">
            <a:alphaModFix amt="4000"/>
          </a:blip>
          <a:srcRect t="12025" b="5096"/>
          <a:stretch/>
        </p:blipFill>
        <p:spPr>
          <a:xfrm rot="10800000">
            <a:off x="0" y="-82149"/>
            <a:ext cx="914400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 rotWithShape="1">
          <a:blip r:embed="rId4">
            <a:alphaModFix amt="48000"/>
          </a:blip>
          <a:srcRect l="45292" b="36976"/>
          <a:stretch/>
        </p:blipFill>
        <p:spPr>
          <a:xfrm rot="10800000">
            <a:off x="5204848" y="-48674"/>
            <a:ext cx="3985377" cy="324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 rotWithShape="1">
          <a:blip r:embed="rId4">
            <a:alphaModFix amt="48000"/>
          </a:blip>
          <a:srcRect t="32000" r="72566"/>
          <a:stretch/>
        </p:blipFill>
        <p:spPr>
          <a:xfrm rot="10800000">
            <a:off x="-18024" y="1666598"/>
            <a:ext cx="1998474" cy="3497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4"/>
          <p:cNvPicPr preferRelativeResize="0"/>
          <p:nvPr/>
        </p:nvPicPr>
        <p:blipFill rotWithShape="1">
          <a:blip r:embed="rId2">
            <a:alphaModFix amt="22000"/>
          </a:blip>
          <a:srcRect t="12025" b="5096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4"/>
          <p:cNvPicPr preferRelativeResize="0"/>
          <p:nvPr/>
        </p:nvPicPr>
        <p:blipFill rotWithShape="1">
          <a:blip r:embed="rId3">
            <a:alphaModFix/>
          </a:blip>
          <a:srcRect l="20002" t="31435" r="19585" b="20438"/>
          <a:stretch/>
        </p:blipFill>
        <p:spPr>
          <a:xfrm flipH="1">
            <a:off x="0" y="0"/>
            <a:ext cx="9144003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>
          <a:blip r:embed="rId4">
            <a:alphaModFix amt="48000"/>
          </a:blip>
          <a:stretch>
            <a:fillRect/>
          </a:stretch>
        </p:blipFill>
        <p:spPr>
          <a:xfrm flipH="1">
            <a:off x="777165" y="-82150"/>
            <a:ext cx="7284849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2">
            <a:alphaModFix amt="22000"/>
          </a:blip>
          <a:srcRect t="12025" b="5096"/>
          <a:stretch/>
        </p:blipFill>
        <p:spPr>
          <a:xfrm rot="10800000">
            <a:off x="0" y="1"/>
            <a:ext cx="914400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 rotWithShape="1">
          <a:blip r:embed="rId3">
            <a:alphaModFix/>
          </a:blip>
          <a:srcRect l="20002" t="31435" r="19585" b="20438"/>
          <a:stretch/>
        </p:blipFill>
        <p:spPr>
          <a:xfrm rot="10800000" flipH="1">
            <a:off x="0" y="0"/>
            <a:ext cx="9144003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C4587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Engagement"/>
              <a:buNone/>
              <a:defRPr sz="4800">
                <a:solidFill>
                  <a:schemeClr val="lt1"/>
                </a:solidFill>
                <a:latin typeface="Engagement"/>
                <a:ea typeface="Engagement"/>
                <a:cs typeface="Engagement"/>
                <a:sym typeface="Engageme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Zen Kaku Gothic Antique"/>
              <a:buChar char="●"/>
              <a:defRPr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Zen Kaku Gothic Antique"/>
              <a:buChar char="○"/>
              <a:defRPr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Zen Kaku Gothic Antique"/>
              <a:buChar char="■"/>
              <a:defRPr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Zen Kaku Gothic Antique"/>
              <a:buChar char="●"/>
              <a:defRPr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Zen Kaku Gothic Antique"/>
              <a:buChar char="○"/>
              <a:defRPr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Zen Kaku Gothic Antique"/>
              <a:buChar char="■"/>
              <a:defRPr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Zen Kaku Gothic Antique"/>
              <a:buChar char="●"/>
              <a:defRPr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Zen Kaku Gothic Antique"/>
              <a:buChar char="○"/>
              <a:defRPr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Zen Kaku Gothic Antique"/>
              <a:buChar char="■"/>
              <a:defRPr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8" r:id="rId5"/>
    <p:sldLayoutId id="2147483659" r:id="rId6"/>
    <p:sldLayoutId id="2147483669" r:id="rId7"/>
    <p:sldLayoutId id="2147483670" r:id="rId8"/>
    <p:sldLayoutId id="214748367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mullerzs@kkszki.hu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bartkom@kkszki.h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ctrTitle"/>
          </p:nvPr>
        </p:nvSpPr>
        <p:spPr>
          <a:xfrm>
            <a:off x="3029100" y="725641"/>
            <a:ext cx="3085800" cy="29280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smtClean="0">
                <a:solidFill>
                  <a:schemeClr val="lt1"/>
                </a:solidFill>
              </a:rPr>
              <a:t>Hatoslottó szimulációs program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196" name="Google Shape;196;p29"/>
          <p:cNvSpPr txBox="1">
            <a:spLocks noGrp="1"/>
          </p:cNvSpPr>
          <p:nvPr>
            <p:ph type="subTitle" idx="1"/>
          </p:nvPr>
        </p:nvSpPr>
        <p:spPr>
          <a:xfrm>
            <a:off x="3311700" y="3709051"/>
            <a:ext cx="2520600" cy="7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>
                <a:latin typeface="Bahnschrift" panose="020B0502040204020203" pitchFamily="34" charset="0"/>
              </a:rPr>
              <a:t>Müller Zsolt István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>
                <a:latin typeface="Bahnschrift" panose="020B0502040204020203" pitchFamily="34" charset="0"/>
              </a:rPr>
              <a:t>Bartkó Milán</a:t>
            </a:r>
            <a:endParaRPr dirty="0">
              <a:latin typeface="Bahnschrift" panose="020B0502040204020203" pitchFamily="34" charset="0"/>
            </a:endParaRPr>
          </a:p>
        </p:txBody>
      </p:sp>
      <p:grpSp>
        <p:nvGrpSpPr>
          <p:cNvPr id="408" name="Google Shape;408;p29"/>
          <p:cNvGrpSpPr/>
          <p:nvPr/>
        </p:nvGrpSpPr>
        <p:grpSpPr>
          <a:xfrm>
            <a:off x="7559216" y="2957561"/>
            <a:ext cx="624964" cy="580968"/>
            <a:chOff x="1782975" y="3046800"/>
            <a:chExt cx="510675" cy="474725"/>
          </a:xfrm>
        </p:grpSpPr>
        <p:sp>
          <p:nvSpPr>
            <p:cNvPr id="409" name="Google Shape;409;p29"/>
            <p:cNvSpPr/>
            <p:nvPr/>
          </p:nvSpPr>
          <p:spPr>
            <a:xfrm>
              <a:off x="1820975" y="3084800"/>
              <a:ext cx="472675" cy="436725"/>
            </a:xfrm>
            <a:custGeom>
              <a:avLst/>
              <a:gdLst/>
              <a:ahLst/>
              <a:cxnLst/>
              <a:rect l="l" t="t" r="r" b="b"/>
              <a:pathLst>
                <a:path w="18907" h="17469" extrusionOk="0">
                  <a:moveTo>
                    <a:pt x="9497" y="0"/>
                  </a:moveTo>
                  <a:cubicBezTo>
                    <a:pt x="8972" y="0"/>
                    <a:pt x="8438" y="48"/>
                    <a:pt x="7903" y="148"/>
                  </a:cubicBezTo>
                  <a:cubicBezTo>
                    <a:pt x="3131" y="999"/>
                    <a:pt x="0" y="5558"/>
                    <a:pt x="851" y="10300"/>
                  </a:cubicBezTo>
                  <a:cubicBezTo>
                    <a:pt x="1606" y="14506"/>
                    <a:pt x="5279" y="17469"/>
                    <a:pt x="9409" y="17469"/>
                  </a:cubicBezTo>
                  <a:cubicBezTo>
                    <a:pt x="9935" y="17469"/>
                    <a:pt x="10468" y="17421"/>
                    <a:pt x="11003" y="17321"/>
                  </a:cubicBezTo>
                  <a:cubicBezTo>
                    <a:pt x="15745" y="16501"/>
                    <a:pt x="18906" y="11941"/>
                    <a:pt x="18025" y="7169"/>
                  </a:cubicBezTo>
                  <a:cubicBezTo>
                    <a:pt x="17297" y="2963"/>
                    <a:pt x="13627" y="0"/>
                    <a:pt x="9497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1920525" y="3177150"/>
              <a:ext cx="272825" cy="251475"/>
            </a:xfrm>
            <a:custGeom>
              <a:avLst/>
              <a:gdLst/>
              <a:ahLst/>
              <a:cxnLst/>
              <a:rect l="l" t="t" r="r" b="b"/>
              <a:pathLst>
                <a:path w="10913" h="10059" extrusionOk="0">
                  <a:moveTo>
                    <a:pt x="5411" y="0"/>
                  </a:moveTo>
                  <a:cubicBezTo>
                    <a:pt x="5130" y="0"/>
                    <a:pt x="4845" y="23"/>
                    <a:pt x="4559" y="71"/>
                  </a:cubicBezTo>
                  <a:cubicBezTo>
                    <a:pt x="1824" y="557"/>
                    <a:pt x="0" y="3171"/>
                    <a:pt x="486" y="5907"/>
                  </a:cubicBezTo>
                  <a:cubicBezTo>
                    <a:pt x="920" y="8345"/>
                    <a:pt x="3067" y="10058"/>
                    <a:pt x="5465" y="10058"/>
                  </a:cubicBezTo>
                  <a:cubicBezTo>
                    <a:pt x="5758" y="10058"/>
                    <a:pt x="6055" y="10033"/>
                    <a:pt x="6353" y="9980"/>
                  </a:cubicBezTo>
                  <a:cubicBezTo>
                    <a:pt x="9088" y="9493"/>
                    <a:pt x="10912" y="6879"/>
                    <a:pt x="10395" y="4144"/>
                  </a:cubicBezTo>
                  <a:cubicBezTo>
                    <a:pt x="9960" y="1694"/>
                    <a:pt x="7818" y="0"/>
                    <a:pt x="54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1961550" y="3234225"/>
              <a:ext cx="78300" cy="126325"/>
            </a:xfrm>
            <a:custGeom>
              <a:avLst/>
              <a:gdLst/>
              <a:ahLst/>
              <a:cxnLst/>
              <a:rect l="l" t="t" r="r" b="b"/>
              <a:pathLst>
                <a:path w="3132" h="5053" extrusionOk="0">
                  <a:moveTo>
                    <a:pt x="1393" y="1"/>
                  </a:moveTo>
                  <a:cubicBezTo>
                    <a:pt x="1296" y="1"/>
                    <a:pt x="1195" y="12"/>
                    <a:pt x="1095" y="37"/>
                  </a:cubicBezTo>
                  <a:cubicBezTo>
                    <a:pt x="760" y="98"/>
                    <a:pt x="487" y="219"/>
                    <a:pt x="335" y="371"/>
                  </a:cubicBezTo>
                  <a:cubicBezTo>
                    <a:pt x="152" y="523"/>
                    <a:pt x="61" y="706"/>
                    <a:pt x="31" y="979"/>
                  </a:cubicBezTo>
                  <a:cubicBezTo>
                    <a:pt x="0" y="1253"/>
                    <a:pt x="0" y="1557"/>
                    <a:pt x="61" y="1891"/>
                  </a:cubicBezTo>
                  <a:cubicBezTo>
                    <a:pt x="61" y="1922"/>
                    <a:pt x="92" y="2013"/>
                    <a:pt x="92" y="2043"/>
                  </a:cubicBezTo>
                  <a:cubicBezTo>
                    <a:pt x="92" y="2104"/>
                    <a:pt x="152" y="2165"/>
                    <a:pt x="152" y="2195"/>
                  </a:cubicBezTo>
                  <a:lnTo>
                    <a:pt x="1155" y="2013"/>
                  </a:lnTo>
                  <a:lnTo>
                    <a:pt x="1034" y="1435"/>
                  </a:lnTo>
                  <a:cubicBezTo>
                    <a:pt x="973" y="1162"/>
                    <a:pt x="1034" y="1010"/>
                    <a:pt x="1186" y="979"/>
                  </a:cubicBezTo>
                  <a:cubicBezTo>
                    <a:pt x="1218" y="971"/>
                    <a:pt x="1249" y="967"/>
                    <a:pt x="1276" y="967"/>
                  </a:cubicBezTo>
                  <a:cubicBezTo>
                    <a:pt x="1352" y="967"/>
                    <a:pt x="1407" y="996"/>
                    <a:pt x="1429" y="1040"/>
                  </a:cubicBezTo>
                  <a:cubicBezTo>
                    <a:pt x="1490" y="1131"/>
                    <a:pt x="1490" y="1192"/>
                    <a:pt x="1551" y="1314"/>
                  </a:cubicBezTo>
                  <a:cubicBezTo>
                    <a:pt x="1581" y="1557"/>
                    <a:pt x="1581" y="1770"/>
                    <a:pt x="1551" y="1952"/>
                  </a:cubicBezTo>
                  <a:cubicBezTo>
                    <a:pt x="1490" y="2165"/>
                    <a:pt x="1429" y="2347"/>
                    <a:pt x="1338" y="2530"/>
                  </a:cubicBezTo>
                  <a:cubicBezTo>
                    <a:pt x="1277" y="2712"/>
                    <a:pt x="1216" y="2864"/>
                    <a:pt x="1095" y="3077"/>
                  </a:cubicBezTo>
                  <a:cubicBezTo>
                    <a:pt x="1004" y="3198"/>
                    <a:pt x="912" y="3411"/>
                    <a:pt x="821" y="3593"/>
                  </a:cubicBezTo>
                  <a:cubicBezTo>
                    <a:pt x="760" y="3776"/>
                    <a:pt x="669" y="3958"/>
                    <a:pt x="639" y="4171"/>
                  </a:cubicBezTo>
                  <a:cubicBezTo>
                    <a:pt x="608" y="4353"/>
                    <a:pt x="608" y="4566"/>
                    <a:pt x="639" y="4809"/>
                  </a:cubicBezTo>
                  <a:lnTo>
                    <a:pt x="669" y="5052"/>
                  </a:lnTo>
                  <a:lnTo>
                    <a:pt x="3131" y="4657"/>
                  </a:lnTo>
                  <a:lnTo>
                    <a:pt x="2979" y="3745"/>
                  </a:lnTo>
                  <a:lnTo>
                    <a:pt x="1703" y="3989"/>
                  </a:lnTo>
                  <a:cubicBezTo>
                    <a:pt x="1763" y="3837"/>
                    <a:pt x="1824" y="3685"/>
                    <a:pt x="1885" y="3533"/>
                  </a:cubicBezTo>
                  <a:cubicBezTo>
                    <a:pt x="1976" y="3381"/>
                    <a:pt x="2037" y="3259"/>
                    <a:pt x="2128" y="3107"/>
                  </a:cubicBezTo>
                  <a:cubicBezTo>
                    <a:pt x="2219" y="2864"/>
                    <a:pt x="2341" y="2682"/>
                    <a:pt x="2432" y="2499"/>
                  </a:cubicBezTo>
                  <a:cubicBezTo>
                    <a:pt x="2493" y="2256"/>
                    <a:pt x="2584" y="2074"/>
                    <a:pt x="2614" y="1861"/>
                  </a:cubicBezTo>
                  <a:cubicBezTo>
                    <a:pt x="2645" y="1618"/>
                    <a:pt x="2614" y="1344"/>
                    <a:pt x="2584" y="1101"/>
                  </a:cubicBezTo>
                  <a:cubicBezTo>
                    <a:pt x="2493" y="675"/>
                    <a:pt x="2341" y="371"/>
                    <a:pt x="2067" y="189"/>
                  </a:cubicBezTo>
                  <a:cubicBezTo>
                    <a:pt x="1891" y="79"/>
                    <a:pt x="1651" y="1"/>
                    <a:pt x="13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2030700" y="3221650"/>
              <a:ext cx="79050" cy="125975"/>
            </a:xfrm>
            <a:custGeom>
              <a:avLst/>
              <a:gdLst/>
              <a:ahLst/>
              <a:cxnLst/>
              <a:rect l="l" t="t" r="r" b="b"/>
              <a:pathLst>
                <a:path w="3162" h="5039" extrusionOk="0">
                  <a:moveTo>
                    <a:pt x="1389" y="0"/>
                  </a:moveTo>
                  <a:cubicBezTo>
                    <a:pt x="1295" y="0"/>
                    <a:pt x="1197" y="8"/>
                    <a:pt x="1095" y="23"/>
                  </a:cubicBezTo>
                  <a:cubicBezTo>
                    <a:pt x="760" y="115"/>
                    <a:pt x="487" y="236"/>
                    <a:pt x="335" y="388"/>
                  </a:cubicBezTo>
                  <a:cubicBezTo>
                    <a:pt x="152" y="540"/>
                    <a:pt x="61" y="722"/>
                    <a:pt x="31" y="996"/>
                  </a:cubicBezTo>
                  <a:cubicBezTo>
                    <a:pt x="0" y="1239"/>
                    <a:pt x="0" y="1543"/>
                    <a:pt x="61" y="1908"/>
                  </a:cubicBezTo>
                  <a:cubicBezTo>
                    <a:pt x="61" y="1938"/>
                    <a:pt x="122" y="1999"/>
                    <a:pt x="122" y="2060"/>
                  </a:cubicBezTo>
                  <a:cubicBezTo>
                    <a:pt x="122" y="2121"/>
                    <a:pt x="152" y="2151"/>
                    <a:pt x="152" y="2212"/>
                  </a:cubicBezTo>
                  <a:lnTo>
                    <a:pt x="1186" y="1999"/>
                  </a:lnTo>
                  <a:lnTo>
                    <a:pt x="1064" y="1452"/>
                  </a:lnTo>
                  <a:cubicBezTo>
                    <a:pt x="973" y="1178"/>
                    <a:pt x="1064" y="1026"/>
                    <a:pt x="1216" y="996"/>
                  </a:cubicBezTo>
                  <a:cubicBezTo>
                    <a:pt x="1243" y="978"/>
                    <a:pt x="1270" y="971"/>
                    <a:pt x="1295" y="971"/>
                  </a:cubicBezTo>
                  <a:cubicBezTo>
                    <a:pt x="1356" y="971"/>
                    <a:pt x="1408" y="1014"/>
                    <a:pt x="1429" y="1057"/>
                  </a:cubicBezTo>
                  <a:cubicBezTo>
                    <a:pt x="1520" y="1148"/>
                    <a:pt x="1520" y="1209"/>
                    <a:pt x="1551" y="1330"/>
                  </a:cubicBezTo>
                  <a:cubicBezTo>
                    <a:pt x="1581" y="1543"/>
                    <a:pt x="1581" y="1786"/>
                    <a:pt x="1551" y="1969"/>
                  </a:cubicBezTo>
                  <a:cubicBezTo>
                    <a:pt x="1520" y="2151"/>
                    <a:pt x="1429" y="2364"/>
                    <a:pt x="1368" y="2546"/>
                  </a:cubicBezTo>
                  <a:cubicBezTo>
                    <a:pt x="1277" y="2729"/>
                    <a:pt x="1216" y="2881"/>
                    <a:pt x="1095" y="3063"/>
                  </a:cubicBezTo>
                  <a:cubicBezTo>
                    <a:pt x="1034" y="3215"/>
                    <a:pt x="912" y="3397"/>
                    <a:pt x="821" y="3610"/>
                  </a:cubicBezTo>
                  <a:cubicBezTo>
                    <a:pt x="760" y="3792"/>
                    <a:pt x="669" y="3975"/>
                    <a:pt x="639" y="4157"/>
                  </a:cubicBezTo>
                  <a:cubicBezTo>
                    <a:pt x="608" y="4370"/>
                    <a:pt x="608" y="4583"/>
                    <a:pt x="639" y="4826"/>
                  </a:cubicBezTo>
                  <a:lnTo>
                    <a:pt x="669" y="5039"/>
                  </a:lnTo>
                  <a:lnTo>
                    <a:pt x="3162" y="4674"/>
                  </a:lnTo>
                  <a:lnTo>
                    <a:pt x="3010" y="3762"/>
                  </a:lnTo>
                  <a:lnTo>
                    <a:pt x="1703" y="3975"/>
                  </a:lnTo>
                  <a:cubicBezTo>
                    <a:pt x="1794" y="3823"/>
                    <a:pt x="1824" y="3671"/>
                    <a:pt x="1885" y="3519"/>
                  </a:cubicBezTo>
                  <a:cubicBezTo>
                    <a:pt x="1976" y="3367"/>
                    <a:pt x="2037" y="3276"/>
                    <a:pt x="2128" y="3124"/>
                  </a:cubicBezTo>
                  <a:cubicBezTo>
                    <a:pt x="2250" y="2881"/>
                    <a:pt x="2341" y="2698"/>
                    <a:pt x="2432" y="2516"/>
                  </a:cubicBezTo>
                  <a:cubicBezTo>
                    <a:pt x="2493" y="2273"/>
                    <a:pt x="2584" y="2090"/>
                    <a:pt x="2614" y="1847"/>
                  </a:cubicBezTo>
                  <a:cubicBezTo>
                    <a:pt x="2645" y="1634"/>
                    <a:pt x="2614" y="1361"/>
                    <a:pt x="2584" y="1087"/>
                  </a:cubicBezTo>
                  <a:cubicBezTo>
                    <a:pt x="2493" y="692"/>
                    <a:pt x="2341" y="388"/>
                    <a:pt x="2098" y="175"/>
                  </a:cubicBezTo>
                  <a:cubicBezTo>
                    <a:pt x="1895" y="63"/>
                    <a:pt x="1659" y="0"/>
                    <a:pt x="13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1782975" y="3046800"/>
              <a:ext cx="472675" cy="436725"/>
            </a:xfrm>
            <a:custGeom>
              <a:avLst/>
              <a:gdLst/>
              <a:ahLst/>
              <a:cxnLst/>
              <a:rect l="l" t="t" r="r" b="b"/>
              <a:pathLst>
                <a:path w="18907" h="17469" extrusionOk="0">
                  <a:moveTo>
                    <a:pt x="9497" y="0"/>
                  </a:moveTo>
                  <a:cubicBezTo>
                    <a:pt x="8972" y="0"/>
                    <a:pt x="8439" y="48"/>
                    <a:pt x="7903" y="148"/>
                  </a:cubicBezTo>
                  <a:cubicBezTo>
                    <a:pt x="3131" y="999"/>
                    <a:pt x="0" y="5558"/>
                    <a:pt x="852" y="10300"/>
                  </a:cubicBezTo>
                  <a:cubicBezTo>
                    <a:pt x="1607" y="14506"/>
                    <a:pt x="5280" y="17469"/>
                    <a:pt x="9410" y="17469"/>
                  </a:cubicBezTo>
                  <a:cubicBezTo>
                    <a:pt x="9935" y="17469"/>
                    <a:pt x="10468" y="17421"/>
                    <a:pt x="11004" y="17321"/>
                  </a:cubicBezTo>
                  <a:cubicBezTo>
                    <a:pt x="15745" y="16501"/>
                    <a:pt x="18907" y="11941"/>
                    <a:pt x="18025" y="7169"/>
                  </a:cubicBezTo>
                  <a:cubicBezTo>
                    <a:pt x="17297" y="2963"/>
                    <a:pt x="13627" y="0"/>
                    <a:pt x="94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1882525" y="3139150"/>
              <a:ext cx="272825" cy="251475"/>
            </a:xfrm>
            <a:custGeom>
              <a:avLst/>
              <a:gdLst/>
              <a:ahLst/>
              <a:cxnLst/>
              <a:rect l="l" t="t" r="r" b="b"/>
              <a:pathLst>
                <a:path w="10913" h="10059" extrusionOk="0">
                  <a:moveTo>
                    <a:pt x="5411" y="0"/>
                  </a:moveTo>
                  <a:cubicBezTo>
                    <a:pt x="5130" y="0"/>
                    <a:pt x="4846" y="23"/>
                    <a:pt x="4560" y="71"/>
                  </a:cubicBezTo>
                  <a:cubicBezTo>
                    <a:pt x="1824" y="557"/>
                    <a:pt x="0" y="3171"/>
                    <a:pt x="487" y="5907"/>
                  </a:cubicBezTo>
                  <a:cubicBezTo>
                    <a:pt x="920" y="8345"/>
                    <a:pt x="3067" y="10059"/>
                    <a:pt x="5466" y="10059"/>
                  </a:cubicBezTo>
                  <a:cubicBezTo>
                    <a:pt x="5759" y="10059"/>
                    <a:pt x="6055" y="10033"/>
                    <a:pt x="6353" y="9980"/>
                  </a:cubicBezTo>
                  <a:cubicBezTo>
                    <a:pt x="9089" y="9494"/>
                    <a:pt x="10912" y="6880"/>
                    <a:pt x="10396" y="4144"/>
                  </a:cubicBezTo>
                  <a:cubicBezTo>
                    <a:pt x="9960" y="1694"/>
                    <a:pt x="7818" y="0"/>
                    <a:pt x="5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1923550" y="3196225"/>
              <a:ext cx="78300" cy="126325"/>
            </a:xfrm>
            <a:custGeom>
              <a:avLst/>
              <a:gdLst/>
              <a:ahLst/>
              <a:cxnLst/>
              <a:rect l="l" t="t" r="r" b="b"/>
              <a:pathLst>
                <a:path w="3132" h="5053" extrusionOk="0">
                  <a:moveTo>
                    <a:pt x="1394" y="1"/>
                  </a:moveTo>
                  <a:cubicBezTo>
                    <a:pt x="1296" y="1"/>
                    <a:pt x="1195" y="12"/>
                    <a:pt x="1095" y="37"/>
                  </a:cubicBezTo>
                  <a:cubicBezTo>
                    <a:pt x="761" y="98"/>
                    <a:pt x="487" y="220"/>
                    <a:pt x="335" y="372"/>
                  </a:cubicBezTo>
                  <a:cubicBezTo>
                    <a:pt x="153" y="524"/>
                    <a:pt x="61" y="706"/>
                    <a:pt x="31" y="980"/>
                  </a:cubicBezTo>
                  <a:cubicBezTo>
                    <a:pt x="1" y="1253"/>
                    <a:pt x="1" y="1557"/>
                    <a:pt x="61" y="1891"/>
                  </a:cubicBezTo>
                  <a:cubicBezTo>
                    <a:pt x="61" y="1922"/>
                    <a:pt x="92" y="2013"/>
                    <a:pt x="92" y="2043"/>
                  </a:cubicBezTo>
                  <a:cubicBezTo>
                    <a:pt x="92" y="2104"/>
                    <a:pt x="153" y="2165"/>
                    <a:pt x="153" y="2195"/>
                  </a:cubicBezTo>
                  <a:lnTo>
                    <a:pt x="1156" y="2013"/>
                  </a:lnTo>
                  <a:lnTo>
                    <a:pt x="1034" y="1436"/>
                  </a:lnTo>
                  <a:cubicBezTo>
                    <a:pt x="973" y="1162"/>
                    <a:pt x="1034" y="1010"/>
                    <a:pt x="1186" y="980"/>
                  </a:cubicBezTo>
                  <a:cubicBezTo>
                    <a:pt x="1219" y="971"/>
                    <a:pt x="1249" y="968"/>
                    <a:pt x="1277" y="968"/>
                  </a:cubicBezTo>
                  <a:cubicBezTo>
                    <a:pt x="1352" y="968"/>
                    <a:pt x="1407" y="996"/>
                    <a:pt x="1429" y="1040"/>
                  </a:cubicBezTo>
                  <a:cubicBezTo>
                    <a:pt x="1490" y="1132"/>
                    <a:pt x="1490" y="1192"/>
                    <a:pt x="1551" y="1314"/>
                  </a:cubicBezTo>
                  <a:cubicBezTo>
                    <a:pt x="1581" y="1557"/>
                    <a:pt x="1581" y="1770"/>
                    <a:pt x="1551" y="1952"/>
                  </a:cubicBezTo>
                  <a:cubicBezTo>
                    <a:pt x="1490" y="2165"/>
                    <a:pt x="1429" y="2347"/>
                    <a:pt x="1338" y="2530"/>
                  </a:cubicBezTo>
                  <a:cubicBezTo>
                    <a:pt x="1277" y="2712"/>
                    <a:pt x="1217" y="2864"/>
                    <a:pt x="1095" y="3077"/>
                  </a:cubicBezTo>
                  <a:cubicBezTo>
                    <a:pt x="1004" y="3198"/>
                    <a:pt x="913" y="3411"/>
                    <a:pt x="821" y="3594"/>
                  </a:cubicBezTo>
                  <a:cubicBezTo>
                    <a:pt x="761" y="3776"/>
                    <a:pt x="669" y="3958"/>
                    <a:pt x="639" y="4171"/>
                  </a:cubicBezTo>
                  <a:cubicBezTo>
                    <a:pt x="609" y="4354"/>
                    <a:pt x="609" y="4566"/>
                    <a:pt x="639" y="4809"/>
                  </a:cubicBezTo>
                  <a:lnTo>
                    <a:pt x="669" y="5053"/>
                  </a:lnTo>
                  <a:lnTo>
                    <a:pt x="3131" y="4657"/>
                  </a:lnTo>
                  <a:lnTo>
                    <a:pt x="2979" y="3746"/>
                  </a:lnTo>
                  <a:lnTo>
                    <a:pt x="1703" y="3989"/>
                  </a:lnTo>
                  <a:cubicBezTo>
                    <a:pt x="1764" y="3837"/>
                    <a:pt x="1824" y="3685"/>
                    <a:pt x="1885" y="3533"/>
                  </a:cubicBezTo>
                  <a:cubicBezTo>
                    <a:pt x="1976" y="3381"/>
                    <a:pt x="2037" y="3259"/>
                    <a:pt x="2128" y="3107"/>
                  </a:cubicBezTo>
                  <a:cubicBezTo>
                    <a:pt x="2220" y="2864"/>
                    <a:pt x="2341" y="2682"/>
                    <a:pt x="2432" y="2499"/>
                  </a:cubicBezTo>
                  <a:cubicBezTo>
                    <a:pt x="2493" y="2256"/>
                    <a:pt x="2584" y="2074"/>
                    <a:pt x="2615" y="1861"/>
                  </a:cubicBezTo>
                  <a:cubicBezTo>
                    <a:pt x="2645" y="1618"/>
                    <a:pt x="2615" y="1344"/>
                    <a:pt x="2584" y="1101"/>
                  </a:cubicBezTo>
                  <a:cubicBezTo>
                    <a:pt x="2493" y="676"/>
                    <a:pt x="2341" y="372"/>
                    <a:pt x="2068" y="189"/>
                  </a:cubicBezTo>
                  <a:cubicBezTo>
                    <a:pt x="1891" y="79"/>
                    <a:pt x="1651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1992700" y="3183650"/>
              <a:ext cx="79050" cy="125975"/>
            </a:xfrm>
            <a:custGeom>
              <a:avLst/>
              <a:gdLst/>
              <a:ahLst/>
              <a:cxnLst/>
              <a:rect l="l" t="t" r="r" b="b"/>
              <a:pathLst>
                <a:path w="3162" h="5039" extrusionOk="0">
                  <a:moveTo>
                    <a:pt x="1389" y="0"/>
                  </a:moveTo>
                  <a:cubicBezTo>
                    <a:pt x="1295" y="0"/>
                    <a:pt x="1197" y="8"/>
                    <a:pt x="1095" y="24"/>
                  </a:cubicBezTo>
                  <a:cubicBezTo>
                    <a:pt x="761" y="115"/>
                    <a:pt x="487" y="236"/>
                    <a:pt x="335" y="388"/>
                  </a:cubicBezTo>
                  <a:cubicBezTo>
                    <a:pt x="153" y="540"/>
                    <a:pt x="61" y="723"/>
                    <a:pt x="31" y="996"/>
                  </a:cubicBezTo>
                  <a:cubicBezTo>
                    <a:pt x="1" y="1239"/>
                    <a:pt x="1" y="1543"/>
                    <a:pt x="61" y="1908"/>
                  </a:cubicBezTo>
                  <a:cubicBezTo>
                    <a:pt x="61" y="1939"/>
                    <a:pt x="122" y="1999"/>
                    <a:pt x="122" y="2060"/>
                  </a:cubicBezTo>
                  <a:cubicBezTo>
                    <a:pt x="122" y="2121"/>
                    <a:pt x="153" y="2151"/>
                    <a:pt x="153" y="2212"/>
                  </a:cubicBezTo>
                  <a:lnTo>
                    <a:pt x="1186" y="1999"/>
                  </a:lnTo>
                  <a:lnTo>
                    <a:pt x="1065" y="1452"/>
                  </a:lnTo>
                  <a:cubicBezTo>
                    <a:pt x="973" y="1179"/>
                    <a:pt x="1065" y="1027"/>
                    <a:pt x="1217" y="996"/>
                  </a:cubicBezTo>
                  <a:cubicBezTo>
                    <a:pt x="1243" y="978"/>
                    <a:pt x="1270" y="971"/>
                    <a:pt x="1295" y="971"/>
                  </a:cubicBezTo>
                  <a:cubicBezTo>
                    <a:pt x="1356" y="971"/>
                    <a:pt x="1408" y="1014"/>
                    <a:pt x="1429" y="1057"/>
                  </a:cubicBezTo>
                  <a:cubicBezTo>
                    <a:pt x="1520" y="1148"/>
                    <a:pt x="1520" y="1209"/>
                    <a:pt x="1551" y="1331"/>
                  </a:cubicBezTo>
                  <a:cubicBezTo>
                    <a:pt x="1581" y="1543"/>
                    <a:pt x="1581" y="1787"/>
                    <a:pt x="1551" y="1969"/>
                  </a:cubicBezTo>
                  <a:cubicBezTo>
                    <a:pt x="1520" y="2151"/>
                    <a:pt x="1429" y="2364"/>
                    <a:pt x="1368" y="2546"/>
                  </a:cubicBezTo>
                  <a:cubicBezTo>
                    <a:pt x="1277" y="2729"/>
                    <a:pt x="1217" y="2881"/>
                    <a:pt x="1095" y="3063"/>
                  </a:cubicBezTo>
                  <a:cubicBezTo>
                    <a:pt x="1034" y="3215"/>
                    <a:pt x="913" y="3398"/>
                    <a:pt x="821" y="3610"/>
                  </a:cubicBezTo>
                  <a:cubicBezTo>
                    <a:pt x="761" y="3793"/>
                    <a:pt x="669" y="3975"/>
                    <a:pt x="639" y="4157"/>
                  </a:cubicBezTo>
                  <a:cubicBezTo>
                    <a:pt x="609" y="4370"/>
                    <a:pt x="609" y="4583"/>
                    <a:pt x="639" y="4826"/>
                  </a:cubicBezTo>
                  <a:lnTo>
                    <a:pt x="669" y="5039"/>
                  </a:lnTo>
                  <a:lnTo>
                    <a:pt x="3162" y="4674"/>
                  </a:lnTo>
                  <a:lnTo>
                    <a:pt x="3010" y="3762"/>
                  </a:lnTo>
                  <a:lnTo>
                    <a:pt x="1703" y="3975"/>
                  </a:lnTo>
                  <a:cubicBezTo>
                    <a:pt x="1794" y="3823"/>
                    <a:pt x="1824" y="3671"/>
                    <a:pt x="1885" y="3519"/>
                  </a:cubicBezTo>
                  <a:cubicBezTo>
                    <a:pt x="1976" y="3367"/>
                    <a:pt x="2037" y="3276"/>
                    <a:pt x="2128" y="3124"/>
                  </a:cubicBezTo>
                  <a:cubicBezTo>
                    <a:pt x="2250" y="2881"/>
                    <a:pt x="2341" y="2698"/>
                    <a:pt x="2432" y="2516"/>
                  </a:cubicBezTo>
                  <a:cubicBezTo>
                    <a:pt x="2493" y="2273"/>
                    <a:pt x="2584" y="2091"/>
                    <a:pt x="2615" y="1847"/>
                  </a:cubicBezTo>
                  <a:cubicBezTo>
                    <a:pt x="2645" y="1635"/>
                    <a:pt x="2615" y="1361"/>
                    <a:pt x="2584" y="1087"/>
                  </a:cubicBezTo>
                  <a:cubicBezTo>
                    <a:pt x="2493" y="692"/>
                    <a:pt x="2341" y="388"/>
                    <a:pt x="2098" y="176"/>
                  </a:cubicBezTo>
                  <a:cubicBezTo>
                    <a:pt x="1895" y="63"/>
                    <a:pt x="1659" y="0"/>
                    <a:pt x="13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1868850" y="3056575"/>
              <a:ext cx="386800" cy="427125"/>
            </a:xfrm>
            <a:custGeom>
              <a:avLst/>
              <a:gdLst/>
              <a:ahLst/>
              <a:cxnLst/>
              <a:rect l="l" t="t" r="r" b="b"/>
              <a:pathLst>
                <a:path w="15472" h="17085" extrusionOk="0">
                  <a:moveTo>
                    <a:pt x="8511" y="0"/>
                  </a:moveTo>
                  <a:lnTo>
                    <a:pt x="8511" y="0"/>
                  </a:lnTo>
                  <a:cubicBezTo>
                    <a:pt x="9818" y="1246"/>
                    <a:pt x="10608" y="3860"/>
                    <a:pt x="10426" y="5745"/>
                  </a:cubicBezTo>
                  <a:cubicBezTo>
                    <a:pt x="9732" y="13213"/>
                    <a:pt x="3212" y="14760"/>
                    <a:pt x="761" y="14760"/>
                  </a:cubicBezTo>
                  <a:cubicBezTo>
                    <a:pt x="419" y="14760"/>
                    <a:pt x="157" y="14730"/>
                    <a:pt x="0" y="14681"/>
                  </a:cubicBezTo>
                  <a:lnTo>
                    <a:pt x="0" y="14681"/>
                  </a:lnTo>
                  <a:cubicBezTo>
                    <a:pt x="1574" y="16182"/>
                    <a:pt x="3686" y="17085"/>
                    <a:pt x="5949" y="17085"/>
                  </a:cubicBezTo>
                  <a:cubicBezTo>
                    <a:pt x="6482" y="17085"/>
                    <a:pt x="7024" y="17035"/>
                    <a:pt x="7569" y="16930"/>
                  </a:cubicBezTo>
                  <a:cubicBezTo>
                    <a:pt x="12310" y="16049"/>
                    <a:pt x="15472" y="11520"/>
                    <a:pt x="14590" y="6778"/>
                  </a:cubicBezTo>
                  <a:cubicBezTo>
                    <a:pt x="13982" y="3435"/>
                    <a:pt x="11551" y="912"/>
                    <a:pt x="8511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29"/>
          <p:cNvGrpSpPr/>
          <p:nvPr/>
        </p:nvGrpSpPr>
        <p:grpSpPr>
          <a:xfrm>
            <a:off x="6810325" y="2564438"/>
            <a:ext cx="537275" cy="476000"/>
            <a:chOff x="1460025" y="2332425"/>
            <a:chExt cx="537275" cy="476000"/>
          </a:xfrm>
        </p:grpSpPr>
        <p:sp>
          <p:nvSpPr>
            <p:cNvPr id="419" name="Google Shape;419;p29"/>
            <p:cNvSpPr/>
            <p:nvPr/>
          </p:nvSpPr>
          <p:spPr>
            <a:xfrm>
              <a:off x="1498025" y="2370400"/>
              <a:ext cx="499275" cy="438025"/>
            </a:xfrm>
            <a:custGeom>
              <a:avLst/>
              <a:gdLst/>
              <a:ahLst/>
              <a:cxnLst/>
              <a:rect l="l" t="t" r="r" b="b"/>
              <a:pathLst>
                <a:path w="19971" h="17521" extrusionOk="0">
                  <a:moveTo>
                    <a:pt x="9994" y="1"/>
                  </a:moveTo>
                  <a:cubicBezTo>
                    <a:pt x="6885" y="1"/>
                    <a:pt x="3878" y="1662"/>
                    <a:pt x="2310" y="4590"/>
                  </a:cubicBezTo>
                  <a:cubicBezTo>
                    <a:pt x="0" y="8845"/>
                    <a:pt x="1581" y="14164"/>
                    <a:pt x="5836" y="16444"/>
                  </a:cubicBezTo>
                  <a:cubicBezTo>
                    <a:pt x="7165" y="17175"/>
                    <a:pt x="8598" y="17520"/>
                    <a:pt x="10009" y="17520"/>
                  </a:cubicBezTo>
                  <a:cubicBezTo>
                    <a:pt x="13117" y="17520"/>
                    <a:pt x="16123" y="15845"/>
                    <a:pt x="17690" y="12918"/>
                  </a:cubicBezTo>
                  <a:cubicBezTo>
                    <a:pt x="19970" y="8663"/>
                    <a:pt x="18389" y="3374"/>
                    <a:pt x="14164" y="1064"/>
                  </a:cubicBezTo>
                  <a:cubicBezTo>
                    <a:pt x="12836" y="343"/>
                    <a:pt x="11405" y="1"/>
                    <a:pt x="9994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1605150" y="2459325"/>
              <a:ext cx="285750" cy="250725"/>
            </a:xfrm>
            <a:custGeom>
              <a:avLst/>
              <a:gdLst/>
              <a:ahLst/>
              <a:cxnLst/>
              <a:rect l="l" t="t" r="r" b="b"/>
              <a:pathLst>
                <a:path w="11430" h="10029" extrusionOk="0">
                  <a:moveTo>
                    <a:pt x="5750" y="0"/>
                  </a:moveTo>
                  <a:cubicBezTo>
                    <a:pt x="3954" y="0"/>
                    <a:pt x="2206" y="956"/>
                    <a:pt x="1277" y="2644"/>
                  </a:cubicBezTo>
                  <a:cubicBezTo>
                    <a:pt x="1" y="5075"/>
                    <a:pt x="913" y="8115"/>
                    <a:pt x="3344" y="9452"/>
                  </a:cubicBezTo>
                  <a:cubicBezTo>
                    <a:pt x="4088" y="9843"/>
                    <a:pt x="4889" y="10029"/>
                    <a:pt x="5681" y="10029"/>
                  </a:cubicBezTo>
                  <a:cubicBezTo>
                    <a:pt x="7477" y="10029"/>
                    <a:pt x="9225" y="9073"/>
                    <a:pt x="10153" y="7385"/>
                  </a:cubicBezTo>
                  <a:cubicBezTo>
                    <a:pt x="11430" y="4954"/>
                    <a:pt x="10518" y="1914"/>
                    <a:pt x="8086" y="577"/>
                  </a:cubicBezTo>
                  <a:cubicBezTo>
                    <a:pt x="7342" y="186"/>
                    <a:pt x="6541" y="0"/>
                    <a:pt x="57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1671275" y="2492050"/>
              <a:ext cx="103375" cy="119725"/>
            </a:xfrm>
            <a:custGeom>
              <a:avLst/>
              <a:gdLst/>
              <a:ahLst/>
              <a:cxnLst/>
              <a:rect l="l" t="t" r="r" b="b"/>
              <a:pathLst>
                <a:path w="4135" h="4789" extrusionOk="0">
                  <a:moveTo>
                    <a:pt x="2494" y="1"/>
                  </a:moveTo>
                  <a:cubicBezTo>
                    <a:pt x="2408" y="1"/>
                    <a:pt x="2326" y="11"/>
                    <a:pt x="2250" y="28"/>
                  </a:cubicBezTo>
                  <a:cubicBezTo>
                    <a:pt x="1946" y="119"/>
                    <a:pt x="1702" y="392"/>
                    <a:pt x="1490" y="757"/>
                  </a:cubicBezTo>
                  <a:cubicBezTo>
                    <a:pt x="1490" y="788"/>
                    <a:pt x="1459" y="788"/>
                    <a:pt x="1459" y="848"/>
                  </a:cubicBezTo>
                  <a:cubicBezTo>
                    <a:pt x="1459" y="879"/>
                    <a:pt x="1429" y="879"/>
                    <a:pt x="1429" y="909"/>
                  </a:cubicBezTo>
                  <a:lnTo>
                    <a:pt x="2280" y="1395"/>
                  </a:lnTo>
                  <a:lnTo>
                    <a:pt x="2371" y="1304"/>
                  </a:lnTo>
                  <a:cubicBezTo>
                    <a:pt x="2402" y="1213"/>
                    <a:pt x="2493" y="1091"/>
                    <a:pt x="2554" y="1061"/>
                  </a:cubicBezTo>
                  <a:cubicBezTo>
                    <a:pt x="2569" y="1046"/>
                    <a:pt x="2607" y="1038"/>
                    <a:pt x="2649" y="1038"/>
                  </a:cubicBezTo>
                  <a:cubicBezTo>
                    <a:pt x="2690" y="1038"/>
                    <a:pt x="2736" y="1046"/>
                    <a:pt x="2766" y="1061"/>
                  </a:cubicBezTo>
                  <a:cubicBezTo>
                    <a:pt x="2888" y="1152"/>
                    <a:pt x="2888" y="1335"/>
                    <a:pt x="2766" y="1547"/>
                  </a:cubicBezTo>
                  <a:cubicBezTo>
                    <a:pt x="2706" y="1699"/>
                    <a:pt x="2584" y="1791"/>
                    <a:pt x="2462" y="1821"/>
                  </a:cubicBezTo>
                  <a:cubicBezTo>
                    <a:pt x="2438" y="1829"/>
                    <a:pt x="2411" y="1833"/>
                    <a:pt x="2383" y="1833"/>
                  </a:cubicBezTo>
                  <a:cubicBezTo>
                    <a:pt x="2304" y="1833"/>
                    <a:pt x="2209" y="1805"/>
                    <a:pt x="2098" y="1760"/>
                  </a:cubicBezTo>
                  <a:lnTo>
                    <a:pt x="1672" y="2520"/>
                  </a:lnTo>
                  <a:lnTo>
                    <a:pt x="1702" y="2520"/>
                  </a:lnTo>
                  <a:cubicBezTo>
                    <a:pt x="1702" y="2550"/>
                    <a:pt x="1763" y="2550"/>
                    <a:pt x="1763" y="2550"/>
                  </a:cubicBezTo>
                  <a:cubicBezTo>
                    <a:pt x="1854" y="2611"/>
                    <a:pt x="1946" y="2702"/>
                    <a:pt x="1946" y="2854"/>
                  </a:cubicBezTo>
                  <a:cubicBezTo>
                    <a:pt x="1915" y="2976"/>
                    <a:pt x="1854" y="3128"/>
                    <a:pt x="1794" y="3280"/>
                  </a:cubicBezTo>
                  <a:lnTo>
                    <a:pt x="1702" y="3371"/>
                  </a:lnTo>
                  <a:cubicBezTo>
                    <a:pt x="1611" y="3584"/>
                    <a:pt x="1520" y="3675"/>
                    <a:pt x="1459" y="3766"/>
                  </a:cubicBezTo>
                  <a:cubicBezTo>
                    <a:pt x="1406" y="3802"/>
                    <a:pt x="1363" y="3817"/>
                    <a:pt x="1312" y="3817"/>
                  </a:cubicBezTo>
                  <a:cubicBezTo>
                    <a:pt x="1276" y="3817"/>
                    <a:pt x="1236" y="3809"/>
                    <a:pt x="1186" y="3797"/>
                  </a:cubicBezTo>
                  <a:cubicBezTo>
                    <a:pt x="1095" y="3736"/>
                    <a:pt x="1064" y="3645"/>
                    <a:pt x="1064" y="3584"/>
                  </a:cubicBezTo>
                  <a:cubicBezTo>
                    <a:pt x="1064" y="3493"/>
                    <a:pt x="1125" y="3371"/>
                    <a:pt x="1186" y="3280"/>
                  </a:cubicBezTo>
                  <a:lnTo>
                    <a:pt x="1429" y="2824"/>
                  </a:lnTo>
                  <a:lnTo>
                    <a:pt x="547" y="2368"/>
                  </a:lnTo>
                  <a:lnTo>
                    <a:pt x="304" y="2824"/>
                  </a:lnTo>
                  <a:cubicBezTo>
                    <a:pt x="91" y="3189"/>
                    <a:pt x="0" y="3523"/>
                    <a:pt x="91" y="3827"/>
                  </a:cubicBezTo>
                  <a:cubicBezTo>
                    <a:pt x="152" y="4131"/>
                    <a:pt x="395" y="4405"/>
                    <a:pt x="760" y="4587"/>
                  </a:cubicBezTo>
                  <a:cubicBezTo>
                    <a:pt x="1009" y="4729"/>
                    <a:pt x="1269" y="4788"/>
                    <a:pt x="1503" y="4788"/>
                  </a:cubicBezTo>
                  <a:cubicBezTo>
                    <a:pt x="1668" y="4788"/>
                    <a:pt x="1820" y="4759"/>
                    <a:pt x="1946" y="4709"/>
                  </a:cubicBezTo>
                  <a:cubicBezTo>
                    <a:pt x="2250" y="4587"/>
                    <a:pt x="2523" y="4283"/>
                    <a:pt x="2736" y="3888"/>
                  </a:cubicBezTo>
                  <a:cubicBezTo>
                    <a:pt x="2827" y="3675"/>
                    <a:pt x="2949" y="3523"/>
                    <a:pt x="2979" y="3371"/>
                  </a:cubicBezTo>
                  <a:cubicBezTo>
                    <a:pt x="3040" y="3219"/>
                    <a:pt x="3040" y="3067"/>
                    <a:pt x="3040" y="2976"/>
                  </a:cubicBezTo>
                  <a:cubicBezTo>
                    <a:pt x="3040" y="2854"/>
                    <a:pt x="2979" y="2702"/>
                    <a:pt x="2888" y="2581"/>
                  </a:cubicBezTo>
                  <a:lnTo>
                    <a:pt x="2888" y="2581"/>
                  </a:lnTo>
                  <a:cubicBezTo>
                    <a:pt x="2924" y="2588"/>
                    <a:pt x="2960" y="2592"/>
                    <a:pt x="2996" y="2592"/>
                  </a:cubicBezTo>
                  <a:cubicBezTo>
                    <a:pt x="3112" y="2592"/>
                    <a:pt x="3228" y="2552"/>
                    <a:pt x="3344" y="2459"/>
                  </a:cubicBezTo>
                  <a:cubicBezTo>
                    <a:pt x="3496" y="2368"/>
                    <a:pt x="3617" y="2216"/>
                    <a:pt x="3739" y="1973"/>
                  </a:cubicBezTo>
                  <a:cubicBezTo>
                    <a:pt x="4134" y="1213"/>
                    <a:pt x="3952" y="605"/>
                    <a:pt x="3222" y="240"/>
                  </a:cubicBezTo>
                  <a:cubicBezTo>
                    <a:pt x="2960" y="66"/>
                    <a:pt x="2713" y="1"/>
                    <a:pt x="2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1738150" y="2526925"/>
              <a:ext cx="80575" cy="117050"/>
            </a:xfrm>
            <a:custGeom>
              <a:avLst/>
              <a:gdLst/>
              <a:ahLst/>
              <a:cxnLst/>
              <a:rect l="l" t="t" r="r" b="b"/>
              <a:pathLst>
                <a:path w="3223" h="4682" extrusionOk="0">
                  <a:moveTo>
                    <a:pt x="2553" y="0"/>
                  </a:moveTo>
                  <a:cubicBezTo>
                    <a:pt x="2432" y="92"/>
                    <a:pt x="2310" y="122"/>
                    <a:pt x="2189" y="152"/>
                  </a:cubicBezTo>
                  <a:cubicBezTo>
                    <a:pt x="2077" y="197"/>
                    <a:pt x="2015" y="225"/>
                    <a:pt x="1930" y="225"/>
                  </a:cubicBezTo>
                  <a:cubicBezTo>
                    <a:pt x="1899" y="225"/>
                    <a:pt x="1865" y="221"/>
                    <a:pt x="1824" y="213"/>
                  </a:cubicBezTo>
                  <a:cubicBezTo>
                    <a:pt x="1672" y="152"/>
                    <a:pt x="1550" y="152"/>
                    <a:pt x="1459" y="122"/>
                  </a:cubicBezTo>
                  <a:lnTo>
                    <a:pt x="1094" y="821"/>
                  </a:lnTo>
                  <a:cubicBezTo>
                    <a:pt x="1216" y="852"/>
                    <a:pt x="1307" y="882"/>
                    <a:pt x="1429" y="882"/>
                  </a:cubicBezTo>
                  <a:cubicBezTo>
                    <a:pt x="1581" y="882"/>
                    <a:pt x="1672" y="882"/>
                    <a:pt x="1793" y="852"/>
                  </a:cubicBezTo>
                  <a:lnTo>
                    <a:pt x="1793" y="852"/>
                  </a:lnTo>
                  <a:lnTo>
                    <a:pt x="0" y="4165"/>
                  </a:lnTo>
                  <a:lnTo>
                    <a:pt x="912" y="4681"/>
                  </a:lnTo>
                  <a:lnTo>
                    <a:pt x="3222" y="396"/>
                  </a:lnTo>
                  <a:lnTo>
                    <a:pt x="25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1460025" y="2332425"/>
              <a:ext cx="499275" cy="438000"/>
            </a:xfrm>
            <a:custGeom>
              <a:avLst/>
              <a:gdLst/>
              <a:ahLst/>
              <a:cxnLst/>
              <a:rect l="l" t="t" r="r" b="b"/>
              <a:pathLst>
                <a:path w="19971" h="17520" extrusionOk="0">
                  <a:moveTo>
                    <a:pt x="9994" y="0"/>
                  </a:moveTo>
                  <a:cubicBezTo>
                    <a:pt x="6885" y="0"/>
                    <a:pt x="3879" y="1662"/>
                    <a:pt x="2310" y="4589"/>
                  </a:cubicBezTo>
                  <a:cubicBezTo>
                    <a:pt x="0" y="8844"/>
                    <a:pt x="1581" y="14163"/>
                    <a:pt x="5836" y="16443"/>
                  </a:cubicBezTo>
                  <a:cubicBezTo>
                    <a:pt x="7165" y="17174"/>
                    <a:pt x="8598" y="17520"/>
                    <a:pt x="10009" y="17520"/>
                  </a:cubicBezTo>
                  <a:cubicBezTo>
                    <a:pt x="13117" y="17520"/>
                    <a:pt x="16123" y="15844"/>
                    <a:pt x="17691" y="12917"/>
                  </a:cubicBezTo>
                  <a:cubicBezTo>
                    <a:pt x="19970" y="8662"/>
                    <a:pt x="18390" y="3373"/>
                    <a:pt x="14165" y="1063"/>
                  </a:cubicBezTo>
                  <a:cubicBezTo>
                    <a:pt x="12837" y="342"/>
                    <a:pt x="11405" y="0"/>
                    <a:pt x="99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1567175" y="2421325"/>
              <a:ext cx="285725" cy="250725"/>
            </a:xfrm>
            <a:custGeom>
              <a:avLst/>
              <a:gdLst/>
              <a:ahLst/>
              <a:cxnLst/>
              <a:rect l="l" t="t" r="r" b="b"/>
              <a:pathLst>
                <a:path w="11429" h="10029" extrusionOk="0">
                  <a:moveTo>
                    <a:pt x="5749" y="1"/>
                  </a:moveTo>
                  <a:cubicBezTo>
                    <a:pt x="3953" y="1"/>
                    <a:pt x="2205" y="956"/>
                    <a:pt x="1277" y="2644"/>
                  </a:cubicBezTo>
                  <a:cubicBezTo>
                    <a:pt x="0" y="5076"/>
                    <a:pt x="912" y="8115"/>
                    <a:pt x="3344" y="9452"/>
                  </a:cubicBezTo>
                  <a:cubicBezTo>
                    <a:pt x="4088" y="9843"/>
                    <a:pt x="4889" y="10029"/>
                    <a:pt x="5680" y="10029"/>
                  </a:cubicBezTo>
                  <a:cubicBezTo>
                    <a:pt x="7476" y="10029"/>
                    <a:pt x="9224" y="9073"/>
                    <a:pt x="10152" y="7386"/>
                  </a:cubicBezTo>
                  <a:cubicBezTo>
                    <a:pt x="11429" y="4954"/>
                    <a:pt x="10517" y="1914"/>
                    <a:pt x="8085" y="577"/>
                  </a:cubicBezTo>
                  <a:cubicBezTo>
                    <a:pt x="7341" y="186"/>
                    <a:pt x="6540" y="1"/>
                    <a:pt x="5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1633275" y="2454050"/>
              <a:ext cx="103375" cy="119725"/>
            </a:xfrm>
            <a:custGeom>
              <a:avLst/>
              <a:gdLst/>
              <a:ahLst/>
              <a:cxnLst/>
              <a:rect l="l" t="t" r="r" b="b"/>
              <a:pathLst>
                <a:path w="4135" h="4789" extrusionOk="0">
                  <a:moveTo>
                    <a:pt x="2494" y="1"/>
                  </a:moveTo>
                  <a:cubicBezTo>
                    <a:pt x="2408" y="1"/>
                    <a:pt x="2327" y="11"/>
                    <a:pt x="2250" y="28"/>
                  </a:cubicBezTo>
                  <a:cubicBezTo>
                    <a:pt x="1946" y="119"/>
                    <a:pt x="1703" y="393"/>
                    <a:pt x="1490" y="757"/>
                  </a:cubicBezTo>
                  <a:cubicBezTo>
                    <a:pt x="1490" y="788"/>
                    <a:pt x="1460" y="788"/>
                    <a:pt x="1460" y="849"/>
                  </a:cubicBezTo>
                  <a:cubicBezTo>
                    <a:pt x="1460" y="879"/>
                    <a:pt x="1429" y="879"/>
                    <a:pt x="1429" y="909"/>
                  </a:cubicBezTo>
                  <a:lnTo>
                    <a:pt x="2280" y="1396"/>
                  </a:lnTo>
                  <a:lnTo>
                    <a:pt x="2371" y="1304"/>
                  </a:lnTo>
                  <a:cubicBezTo>
                    <a:pt x="2402" y="1213"/>
                    <a:pt x="2493" y="1092"/>
                    <a:pt x="2554" y="1061"/>
                  </a:cubicBezTo>
                  <a:cubicBezTo>
                    <a:pt x="2569" y="1046"/>
                    <a:pt x="2607" y="1039"/>
                    <a:pt x="2649" y="1039"/>
                  </a:cubicBezTo>
                  <a:cubicBezTo>
                    <a:pt x="2691" y="1039"/>
                    <a:pt x="2736" y="1046"/>
                    <a:pt x="2767" y="1061"/>
                  </a:cubicBezTo>
                  <a:cubicBezTo>
                    <a:pt x="2888" y="1152"/>
                    <a:pt x="2888" y="1335"/>
                    <a:pt x="2767" y="1548"/>
                  </a:cubicBezTo>
                  <a:cubicBezTo>
                    <a:pt x="2706" y="1700"/>
                    <a:pt x="2584" y="1791"/>
                    <a:pt x="2463" y="1821"/>
                  </a:cubicBezTo>
                  <a:cubicBezTo>
                    <a:pt x="2438" y="1829"/>
                    <a:pt x="2412" y="1833"/>
                    <a:pt x="2383" y="1833"/>
                  </a:cubicBezTo>
                  <a:cubicBezTo>
                    <a:pt x="2304" y="1833"/>
                    <a:pt x="2209" y="1805"/>
                    <a:pt x="2098" y="1760"/>
                  </a:cubicBezTo>
                  <a:lnTo>
                    <a:pt x="1672" y="2520"/>
                  </a:lnTo>
                  <a:lnTo>
                    <a:pt x="1703" y="2520"/>
                  </a:lnTo>
                  <a:cubicBezTo>
                    <a:pt x="1703" y="2551"/>
                    <a:pt x="1763" y="2551"/>
                    <a:pt x="1763" y="2551"/>
                  </a:cubicBezTo>
                  <a:cubicBezTo>
                    <a:pt x="1855" y="2611"/>
                    <a:pt x="1946" y="2703"/>
                    <a:pt x="1946" y="2855"/>
                  </a:cubicBezTo>
                  <a:cubicBezTo>
                    <a:pt x="1915" y="2976"/>
                    <a:pt x="1855" y="3128"/>
                    <a:pt x="1794" y="3280"/>
                  </a:cubicBezTo>
                  <a:lnTo>
                    <a:pt x="1703" y="3371"/>
                  </a:lnTo>
                  <a:cubicBezTo>
                    <a:pt x="1611" y="3584"/>
                    <a:pt x="1520" y="3675"/>
                    <a:pt x="1460" y="3767"/>
                  </a:cubicBezTo>
                  <a:cubicBezTo>
                    <a:pt x="1406" y="3802"/>
                    <a:pt x="1363" y="3817"/>
                    <a:pt x="1312" y="3817"/>
                  </a:cubicBezTo>
                  <a:cubicBezTo>
                    <a:pt x="1276" y="3817"/>
                    <a:pt x="1236" y="3809"/>
                    <a:pt x="1186" y="3797"/>
                  </a:cubicBezTo>
                  <a:cubicBezTo>
                    <a:pt x="1095" y="3736"/>
                    <a:pt x="1064" y="3645"/>
                    <a:pt x="1064" y="3584"/>
                  </a:cubicBezTo>
                  <a:cubicBezTo>
                    <a:pt x="1064" y="3493"/>
                    <a:pt x="1125" y="3371"/>
                    <a:pt x="1186" y="3280"/>
                  </a:cubicBezTo>
                  <a:lnTo>
                    <a:pt x="1429" y="2824"/>
                  </a:lnTo>
                  <a:lnTo>
                    <a:pt x="548" y="2368"/>
                  </a:lnTo>
                  <a:lnTo>
                    <a:pt x="304" y="2824"/>
                  </a:lnTo>
                  <a:cubicBezTo>
                    <a:pt x="92" y="3189"/>
                    <a:pt x="1" y="3523"/>
                    <a:pt x="92" y="3827"/>
                  </a:cubicBezTo>
                  <a:cubicBezTo>
                    <a:pt x="152" y="4131"/>
                    <a:pt x="396" y="4405"/>
                    <a:pt x="760" y="4587"/>
                  </a:cubicBezTo>
                  <a:cubicBezTo>
                    <a:pt x="1010" y="4730"/>
                    <a:pt x="1269" y="4789"/>
                    <a:pt x="1503" y="4789"/>
                  </a:cubicBezTo>
                  <a:cubicBezTo>
                    <a:pt x="1668" y="4789"/>
                    <a:pt x="1820" y="4759"/>
                    <a:pt x="1946" y="4709"/>
                  </a:cubicBezTo>
                  <a:cubicBezTo>
                    <a:pt x="2250" y="4587"/>
                    <a:pt x="2523" y="4283"/>
                    <a:pt x="2736" y="3888"/>
                  </a:cubicBezTo>
                  <a:cubicBezTo>
                    <a:pt x="2827" y="3675"/>
                    <a:pt x="2949" y="3523"/>
                    <a:pt x="2979" y="3371"/>
                  </a:cubicBezTo>
                  <a:cubicBezTo>
                    <a:pt x="3040" y="3219"/>
                    <a:pt x="3040" y="3067"/>
                    <a:pt x="3040" y="2976"/>
                  </a:cubicBezTo>
                  <a:cubicBezTo>
                    <a:pt x="3040" y="2855"/>
                    <a:pt x="2979" y="2703"/>
                    <a:pt x="2888" y="2581"/>
                  </a:cubicBezTo>
                  <a:lnTo>
                    <a:pt x="2888" y="2581"/>
                  </a:lnTo>
                  <a:cubicBezTo>
                    <a:pt x="2924" y="2588"/>
                    <a:pt x="2960" y="2592"/>
                    <a:pt x="2996" y="2592"/>
                  </a:cubicBezTo>
                  <a:cubicBezTo>
                    <a:pt x="3112" y="2592"/>
                    <a:pt x="3228" y="2552"/>
                    <a:pt x="3344" y="2459"/>
                  </a:cubicBezTo>
                  <a:cubicBezTo>
                    <a:pt x="3496" y="2368"/>
                    <a:pt x="3618" y="2216"/>
                    <a:pt x="3739" y="1973"/>
                  </a:cubicBezTo>
                  <a:cubicBezTo>
                    <a:pt x="4134" y="1213"/>
                    <a:pt x="3952" y="605"/>
                    <a:pt x="3222" y="241"/>
                  </a:cubicBezTo>
                  <a:cubicBezTo>
                    <a:pt x="2960" y="66"/>
                    <a:pt x="2714" y="1"/>
                    <a:pt x="2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1700150" y="2488925"/>
              <a:ext cx="80575" cy="117050"/>
            </a:xfrm>
            <a:custGeom>
              <a:avLst/>
              <a:gdLst/>
              <a:ahLst/>
              <a:cxnLst/>
              <a:rect l="l" t="t" r="r" b="b"/>
              <a:pathLst>
                <a:path w="3223" h="4682" extrusionOk="0">
                  <a:moveTo>
                    <a:pt x="2554" y="1"/>
                  </a:moveTo>
                  <a:cubicBezTo>
                    <a:pt x="2432" y="92"/>
                    <a:pt x="2310" y="122"/>
                    <a:pt x="2189" y="153"/>
                  </a:cubicBezTo>
                  <a:cubicBezTo>
                    <a:pt x="2078" y="197"/>
                    <a:pt x="2015" y="225"/>
                    <a:pt x="1930" y="225"/>
                  </a:cubicBezTo>
                  <a:cubicBezTo>
                    <a:pt x="1899" y="225"/>
                    <a:pt x="1865" y="222"/>
                    <a:pt x="1824" y="213"/>
                  </a:cubicBezTo>
                  <a:cubicBezTo>
                    <a:pt x="1672" y="153"/>
                    <a:pt x="1551" y="153"/>
                    <a:pt x="1459" y="122"/>
                  </a:cubicBezTo>
                  <a:lnTo>
                    <a:pt x="1095" y="821"/>
                  </a:lnTo>
                  <a:cubicBezTo>
                    <a:pt x="1216" y="852"/>
                    <a:pt x="1307" y="882"/>
                    <a:pt x="1429" y="882"/>
                  </a:cubicBezTo>
                  <a:cubicBezTo>
                    <a:pt x="1581" y="882"/>
                    <a:pt x="1672" y="882"/>
                    <a:pt x="1794" y="852"/>
                  </a:cubicBezTo>
                  <a:lnTo>
                    <a:pt x="1794" y="852"/>
                  </a:lnTo>
                  <a:lnTo>
                    <a:pt x="0" y="4165"/>
                  </a:lnTo>
                  <a:lnTo>
                    <a:pt x="912" y="4682"/>
                  </a:lnTo>
                  <a:lnTo>
                    <a:pt x="3222" y="396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1492700" y="2427375"/>
              <a:ext cx="449875" cy="343575"/>
            </a:xfrm>
            <a:custGeom>
              <a:avLst/>
              <a:gdLst/>
              <a:ahLst/>
              <a:cxnLst/>
              <a:rect l="l" t="t" r="r" b="b"/>
              <a:pathLst>
                <a:path w="17995" h="13743" extrusionOk="0">
                  <a:moveTo>
                    <a:pt x="15867" y="1"/>
                  </a:moveTo>
                  <a:lnTo>
                    <a:pt x="15867" y="1"/>
                  </a:lnTo>
                  <a:cubicBezTo>
                    <a:pt x="16110" y="1794"/>
                    <a:pt x="15046" y="4347"/>
                    <a:pt x="13739" y="5715"/>
                  </a:cubicBezTo>
                  <a:cubicBezTo>
                    <a:pt x="11457" y="8079"/>
                    <a:pt x="9007" y="8857"/>
                    <a:pt x="6815" y="8857"/>
                  </a:cubicBezTo>
                  <a:cubicBezTo>
                    <a:pt x="3314" y="8857"/>
                    <a:pt x="468" y="6874"/>
                    <a:pt x="0" y="6201"/>
                  </a:cubicBezTo>
                  <a:lnTo>
                    <a:pt x="0" y="6201"/>
                  </a:lnTo>
                  <a:cubicBezTo>
                    <a:pt x="395" y="8846"/>
                    <a:pt x="1976" y="11277"/>
                    <a:pt x="4529" y="12706"/>
                  </a:cubicBezTo>
                  <a:cubicBezTo>
                    <a:pt x="5842" y="13409"/>
                    <a:pt x="7254" y="13742"/>
                    <a:pt x="8646" y="13742"/>
                  </a:cubicBezTo>
                  <a:cubicBezTo>
                    <a:pt x="11765" y="13742"/>
                    <a:pt x="14786" y="12071"/>
                    <a:pt x="16384" y="9150"/>
                  </a:cubicBezTo>
                  <a:cubicBezTo>
                    <a:pt x="17995" y="6110"/>
                    <a:pt x="17691" y="2615"/>
                    <a:pt x="15867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29"/>
          <p:cNvGrpSpPr/>
          <p:nvPr/>
        </p:nvGrpSpPr>
        <p:grpSpPr>
          <a:xfrm>
            <a:off x="7056306" y="3772673"/>
            <a:ext cx="984788" cy="886711"/>
            <a:chOff x="705450" y="2839475"/>
            <a:chExt cx="528150" cy="475550"/>
          </a:xfrm>
        </p:grpSpPr>
        <p:sp>
          <p:nvSpPr>
            <p:cNvPr id="429" name="Google Shape;429;p29"/>
            <p:cNvSpPr/>
            <p:nvPr/>
          </p:nvSpPr>
          <p:spPr>
            <a:xfrm>
              <a:off x="743450" y="2877450"/>
              <a:ext cx="490150" cy="437575"/>
            </a:xfrm>
            <a:custGeom>
              <a:avLst/>
              <a:gdLst/>
              <a:ahLst/>
              <a:cxnLst/>
              <a:rect l="l" t="t" r="r" b="b"/>
              <a:pathLst>
                <a:path w="19606" h="17503" extrusionOk="0">
                  <a:moveTo>
                    <a:pt x="9789" y="1"/>
                  </a:moveTo>
                  <a:cubicBezTo>
                    <a:pt x="8902" y="1"/>
                    <a:pt x="8000" y="135"/>
                    <a:pt x="7113" y="417"/>
                  </a:cubicBezTo>
                  <a:cubicBezTo>
                    <a:pt x="2523" y="1907"/>
                    <a:pt x="0" y="6831"/>
                    <a:pt x="1490" y="11451"/>
                  </a:cubicBezTo>
                  <a:cubicBezTo>
                    <a:pt x="2689" y="15147"/>
                    <a:pt x="6115" y="17502"/>
                    <a:pt x="9800" y="17502"/>
                  </a:cubicBezTo>
                  <a:cubicBezTo>
                    <a:pt x="10692" y="17502"/>
                    <a:pt x="11599" y="17364"/>
                    <a:pt x="12493" y="17074"/>
                  </a:cubicBezTo>
                  <a:cubicBezTo>
                    <a:pt x="17113" y="15585"/>
                    <a:pt x="19605" y="10661"/>
                    <a:pt x="18116" y="6041"/>
                  </a:cubicBezTo>
                  <a:cubicBezTo>
                    <a:pt x="16939" y="2338"/>
                    <a:pt x="13488" y="1"/>
                    <a:pt x="9789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844500" y="2966100"/>
              <a:ext cx="281200" cy="250825"/>
            </a:xfrm>
            <a:custGeom>
              <a:avLst/>
              <a:gdLst/>
              <a:ahLst/>
              <a:cxnLst/>
              <a:rect l="l" t="t" r="r" b="b"/>
              <a:pathLst>
                <a:path w="11248" h="10033" extrusionOk="0">
                  <a:moveTo>
                    <a:pt x="5524" y="0"/>
                  </a:moveTo>
                  <a:cubicBezTo>
                    <a:pt x="5033" y="0"/>
                    <a:pt x="4535" y="70"/>
                    <a:pt x="4043" y="215"/>
                  </a:cubicBezTo>
                  <a:cubicBezTo>
                    <a:pt x="1429" y="1096"/>
                    <a:pt x="1" y="3953"/>
                    <a:pt x="821" y="6568"/>
                  </a:cubicBezTo>
                  <a:cubicBezTo>
                    <a:pt x="1532" y="8676"/>
                    <a:pt x="3528" y="10032"/>
                    <a:pt x="5645" y="10032"/>
                  </a:cubicBezTo>
                  <a:cubicBezTo>
                    <a:pt x="6153" y="10032"/>
                    <a:pt x="6668" y="9954"/>
                    <a:pt x="7174" y="9789"/>
                  </a:cubicBezTo>
                  <a:cubicBezTo>
                    <a:pt x="9788" y="8969"/>
                    <a:pt x="11247" y="6112"/>
                    <a:pt x="10396" y="3498"/>
                  </a:cubicBezTo>
                  <a:cubicBezTo>
                    <a:pt x="9726" y="1364"/>
                    <a:pt x="7700" y="0"/>
                    <a:pt x="55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890100" y="3030725"/>
              <a:ext cx="82100" cy="122825"/>
            </a:xfrm>
            <a:custGeom>
              <a:avLst/>
              <a:gdLst/>
              <a:ahLst/>
              <a:cxnLst/>
              <a:rect l="l" t="t" r="r" b="b"/>
              <a:pathLst>
                <a:path w="3284" h="4913" extrusionOk="0">
                  <a:moveTo>
                    <a:pt x="1800" y="2729"/>
                  </a:moveTo>
                  <a:cubicBezTo>
                    <a:pt x="1920" y="2729"/>
                    <a:pt x="2016" y="2808"/>
                    <a:pt x="2067" y="3040"/>
                  </a:cubicBezTo>
                  <a:lnTo>
                    <a:pt x="2189" y="3405"/>
                  </a:lnTo>
                  <a:cubicBezTo>
                    <a:pt x="2219" y="3557"/>
                    <a:pt x="2280" y="3679"/>
                    <a:pt x="2280" y="3800"/>
                  </a:cubicBezTo>
                  <a:cubicBezTo>
                    <a:pt x="2280" y="3861"/>
                    <a:pt x="2219" y="3952"/>
                    <a:pt x="2128" y="3983"/>
                  </a:cubicBezTo>
                  <a:cubicBezTo>
                    <a:pt x="2094" y="4003"/>
                    <a:pt x="2061" y="4013"/>
                    <a:pt x="2030" y="4013"/>
                  </a:cubicBezTo>
                  <a:cubicBezTo>
                    <a:pt x="1923" y="4013"/>
                    <a:pt x="1834" y="3897"/>
                    <a:pt x="1763" y="3709"/>
                  </a:cubicBezTo>
                  <a:lnTo>
                    <a:pt x="1581" y="3162"/>
                  </a:lnTo>
                  <a:cubicBezTo>
                    <a:pt x="1520" y="2919"/>
                    <a:pt x="1581" y="2767"/>
                    <a:pt x="1733" y="2736"/>
                  </a:cubicBezTo>
                  <a:cubicBezTo>
                    <a:pt x="1756" y="2732"/>
                    <a:pt x="1778" y="2729"/>
                    <a:pt x="1800" y="2729"/>
                  </a:cubicBezTo>
                  <a:close/>
                  <a:moveTo>
                    <a:pt x="1520" y="1"/>
                  </a:moveTo>
                  <a:cubicBezTo>
                    <a:pt x="1308" y="1"/>
                    <a:pt x="1125" y="1"/>
                    <a:pt x="943" y="61"/>
                  </a:cubicBezTo>
                  <a:cubicBezTo>
                    <a:pt x="639" y="153"/>
                    <a:pt x="456" y="244"/>
                    <a:pt x="304" y="396"/>
                  </a:cubicBezTo>
                  <a:cubicBezTo>
                    <a:pt x="152" y="517"/>
                    <a:pt x="61" y="700"/>
                    <a:pt x="31" y="913"/>
                  </a:cubicBezTo>
                  <a:cubicBezTo>
                    <a:pt x="1" y="1095"/>
                    <a:pt x="31" y="1308"/>
                    <a:pt x="61" y="1581"/>
                  </a:cubicBezTo>
                  <a:cubicBezTo>
                    <a:pt x="92" y="1855"/>
                    <a:pt x="183" y="2159"/>
                    <a:pt x="304" y="2463"/>
                  </a:cubicBezTo>
                  <a:lnTo>
                    <a:pt x="700" y="3709"/>
                  </a:lnTo>
                  <a:cubicBezTo>
                    <a:pt x="821" y="4074"/>
                    <a:pt x="943" y="4317"/>
                    <a:pt x="1095" y="4499"/>
                  </a:cubicBezTo>
                  <a:cubicBezTo>
                    <a:pt x="1216" y="4712"/>
                    <a:pt x="1399" y="4864"/>
                    <a:pt x="1611" y="4894"/>
                  </a:cubicBezTo>
                  <a:cubicBezTo>
                    <a:pt x="1689" y="4906"/>
                    <a:pt x="1779" y="4913"/>
                    <a:pt x="1877" y="4913"/>
                  </a:cubicBezTo>
                  <a:cubicBezTo>
                    <a:pt x="2047" y="4913"/>
                    <a:pt x="2239" y="4891"/>
                    <a:pt x="2432" y="4834"/>
                  </a:cubicBezTo>
                  <a:cubicBezTo>
                    <a:pt x="2736" y="4742"/>
                    <a:pt x="2979" y="4499"/>
                    <a:pt x="3101" y="4347"/>
                  </a:cubicBezTo>
                  <a:cubicBezTo>
                    <a:pt x="3222" y="4195"/>
                    <a:pt x="3283" y="3983"/>
                    <a:pt x="3283" y="3709"/>
                  </a:cubicBezTo>
                  <a:cubicBezTo>
                    <a:pt x="3283" y="3496"/>
                    <a:pt x="3253" y="3192"/>
                    <a:pt x="3131" y="2888"/>
                  </a:cubicBezTo>
                  <a:cubicBezTo>
                    <a:pt x="3040" y="2584"/>
                    <a:pt x="2919" y="2341"/>
                    <a:pt x="2797" y="2159"/>
                  </a:cubicBezTo>
                  <a:cubicBezTo>
                    <a:pt x="2675" y="1976"/>
                    <a:pt x="2584" y="1855"/>
                    <a:pt x="2371" y="1764"/>
                  </a:cubicBezTo>
                  <a:cubicBezTo>
                    <a:pt x="2305" y="1753"/>
                    <a:pt x="2238" y="1745"/>
                    <a:pt x="2167" y="1745"/>
                  </a:cubicBezTo>
                  <a:cubicBezTo>
                    <a:pt x="2043" y="1745"/>
                    <a:pt x="1907" y="1767"/>
                    <a:pt x="1733" y="1824"/>
                  </a:cubicBezTo>
                  <a:cubicBezTo>
                    <a:pt x="1581" y="1855"/>
                    <a:pt x="1520" y="1916"/>
                    <a:pt x="1429" y="2007"/>
                  </a:cubicBezTo>
                  <a:cubicBezTo>
                    <a:pt x="1368" y="2068"/>
                    <a:pt x="1277" y="2159"/>
                    <a:pt x="1277" y="2280"/>
                  </a:cubicBezTo>
                  <a:lnTo>
                    <a:pt x="973" y="1308"/>
                  </a:lnTo>
                  <a:cubicBezTo>
                    <a:pt x="943" y="1217"/>
                    <a:pt x="912" y="1125"/>
                    <a:pt x="943" y="1065"/>
                  </a:cubicBezTo>
                  <a:cubicBezTo>
                    <a:pt x="973" y="973"/>
                    <a:pt x="1004" y="943"/>
                    <a:pt x="1125" y="913"/>
                  </a:cubicBezTo>
                  <a:cubicBezTo>
                    <a:pt x="1216" y="913"/>
                    <a:pt x="1277" y="913"/>
                    <a:pt x="1308" y="943"/>
                  </a:cubicBezTo>
                  <a:cubicBezTo>
                    <a:pt x="1368" y="1004"/>
                    <a:pt x="1399" y="1065"/>
                    <a:pt x="1429" y="1125"/>
                  </a:cubicBezTo>
                  <a:cubicBezTo>
                    <a:pt x="1460" y="1217"/>
                    <a:pt x="1460" y="1277"/>
                    <a:pt x="1520" y="1368"/>
                  </a:cubicBezTo>
                  <a:lnTo>
                    <a:pt x="1551" y="1429"/>
                  </a:lnTo>
                  <a:lnTo>
                    <a:pt x="2463" y="1125"/>
                  </a:lnTo>
                  <a:lnTo>
                    <a:pt x="2311" y="639"/>
                  </a:lnTo>
                  <a:cubicBezTo>
                    <a:pt x="2280" y="457"/>
                    <a:pt x="2159" y="305"/>
                    <a:pt x="2007" y="183"/>
                  </a:cubicBezTo>
                  <a:cubicBezTo>
                    <a:pt x="1855" y="61"/>
                    <a:pt x="1703" y="1"/>
                    <a:pt x="15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956975" y="3010300"/>
              <a:ext cx="87400" cy="128350"/>
            </a:xfrm>
            <a:custGeom>
              <a:avLst/>
              <a:gdLst/>
              <a:ahLst/>
              <a:cxnLst/>
              <a:rect l="l" t="t" r="r" b="b"/>
              <a:pathLst>
                <a:path w="3496" h="5134" extrusionOk="0">
                  <a:moveTo>
                    <a:pt x="1398" y="0"/>
                  </a:moveTo>
                  <a:cubicBezTo>
                    <a:pt x="1241" y="0"/>
                    <a:pt x="1068" y="31"/>
                    <a:pt x="882" y="88"/>
                  </a:cubicBezTo>
                  <a:cubicBezTo>
                    <a:pt x="578" y="210"/>
                    <a:pt x="365" y="331"/>
                    <a:pt x="213" y="514"/>
                  </a:cubicBezTo>
                  <a:cubicBezTo>
                    <a:pt x="92" y="696"/>
                    <a:pt x="0" y="878"/>
                    <a:pt x="0" y="1152"/>
                  </a:cubicBezTo>
                  <a:cubicBezTo>
                    <a:pt x="0" y="1395"/>
                    <a:pt x="61" y="1699"/>
                    <a:pt x="152" y="2034"/>
                  </a:cubicBezTo>
                  <a:cubicBezTo>
                    <a:pt x="152" y="2064"/>
                    <a:pt x="213" y="2125"/>
                    <a:pt x="213" y="2185"/>
                  </a:cubicBezTo>
                  <a:cubicBezTo>
                    <a:pt x="213" y="2246"/>
                    <a:pt x="244" y="2277"/>
                    <a:pt x="244" y="2337"/>
                  </a:cubicBezTo>
                  <a:lnTo>
                    <a:pt x="1216" y="2034"/>
                  </a:lnTo>
                  <a:lnTo>
                    <a:pt x="1034" y="1456"/>
                  </a:lnTo>
                  <a:cubicBezTo>
                    <a:pt x="943" y="1182"/>
                    <a:pt x="1003" y="1000"/>
                    <a:pt x="1155" y="970"/>
                  </a:cubicBezTo>
                  <a:cubicBezTo>
                    <a:pt x="1183" y="942"/>
                    <a:pt x="1216" y="927"/>
                    <a:pt x="1250" y="927"/>
                  </a:cubicBezTo>
                  <a:cubicBezTo>
                    <a:pt x="1292" y="927"/>
                    <a:pt x="1335" y="950"/>
                    <a:pt x="1368" y="1000"/>
                  </a:cubicBezTo>
                  <a:cubicBezTo>
                    <a:pt x="1459" y="1061"/>
                    <a:pt x="1490" y="1152"/>
                    <a:pt x="1520" y="1274"/>
                  </a:cubicBezTo>
                  <a:cubicBezTo>
                    <a:pt x="1581" y="1486"/>
                    <a:pt x="1611" y="1730"/>
                    <a:pt x="1611" y="1912"/>
                  </a:cubicBezTo>
                  <a:cubicBezTo>
                    <a:pt x="1581" y="2125"/>
                    <a:pt x="1520" y="2337"/>
                    <a:pt x="1490" y="2520"/>
                  </a:cubicBezTo>
                  <a:cubicBezTo>
                    <a:pt x="1459" y="2702"/>
                    <a:pt x="1368" y="2885"/>
                    <a:pt x="1307" y="3097"/>
                  </a:cubicBezTo>
                  <a:cubicBezTo>
                    <a:pt x="1216" y="3280"/>
                    <a:pt x="1186" y="3462"/>
                    <a:pt x="1095" y="3644"/>
                  </a:cubicBezTo>
                  <a:cubicBezTo>
                    <a:pt x="1034" y="3857"/>
                    <a:pt x="1003" y="4070"/>
                    <a:pt x="1003" y="4252"/>
                  </a:cubicBezTo>
                  <a:cubicBezTo>
                    <a:pt x="973" y="4465"/>
                    <a:pt x="1003" y="4678"/>
                    <a:pt x="1064" y="4921"/>
                  </a:cubicBezTo>
                  <a:lnTo>
                    <a:pt x="1155" y="5134"/>
                  </a:lnTo>
                  <a:lnTo>
                    <a:pt x="3496" y="4344"/>
                  </a:lnTo>
                  <a:lnTo>
                    <a:pt x="3222" y="3462"/>
                  </a:lnTo>
                  <a:lnTo>
                    <a:pt x="1976" y="3888"/>
                  </a:lnTo>
                  <a:lnTo>
                    <a:pt x="2098" y="3432"/>
                  </a:lnTo>
                  <a:cubicBezTo>
                    <a:pt x="2128" y="3280"/>
                    <a:pt x="2158" y="3128"/>
                    <a:pt x="2250" y="2976"/>
                  </a:cubicBezTo>
                  <a:cubicBezTo>
                    <a:pt x="2310" y="2793"/>
                    <a:pt x="2402" y="2550"/>
                    <a:pt x="2462" y="2368"/>
                  </a:cubicBezTo>
                  <a:cubicBezTo>
                    <a:pt x="2554" y="2185"/>
                    <a:pt x="2584" y="1942"/>
                    <a:pt x="2584" y="1730"/>
                  </a:cubicBezTo>
                  <a:cubicBezTo>
                    <a:pt x="2584" y="1486"/>
                    <a:pt x="2554" y="1213"/>
                    <a:pt x="2462" y="970"/>
                  </a:cubicBezTo>
                  <a:cubicBezTo>
                    <a:pt x="2371" y="544"/>
                    <a:pt x="2128" y="271"/>
                    <a:pt x="1854" y="119"/>
                  </a:cubicBezTo>
                  <a:cubicBezTo>
                    <a:pt x="1726" y="38"/>
                    <a:pt x="1572" y="0"/>
                    <a:pt x="13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705450" y="2839475"/>
              <a:ext cx="490150" cy="437550"/>
            </a:xfrm>
            <a:custGeom>
              <a:avLst/>
              <a:gdLst/>
              <a:ahLst/>
              <a:cxnLst/>
              <a:rect l="l" t="t" r="r" b="b"/>
              <a:pathLst>
                <a:path w="19606" h="17502" extrusionOk="0">
                  <a:moveTo>
                    <a:pt x="9789" y="0"/>
                  </a:moveTo>
                  <a:cubicBezTo>
                    <a:pt x="8902" y="0"/>
                    <a:pt x="8001" y="134"/>
                    <a:pt x="7113" y="417"/>
                  </a:cubicBezTo>
                  <a:cubicBezTo>
                    <a:pt x="2523" y="1906"/>
                    <a:pt x="0" y="6830"/>
                    <a:pt x="1490" y="11450"/>
                  </a:cubicBezTo>
                  <a:cubicBezTo>
                    <a:pt x="2689" y="15146"/>
                    <a:pt x="6115" y="17501"/>
                    <a:pt x="9800" y="17501"/>
                  </a:cubicBezTo>
                  <a:cubicBezTo>
                    <a:pt x="10692" y="17501"/>
                    <a:pt x="11599" y="17363"/>
                    <a:pt x="12493" y="17073"/>
                  </a:cubicBezTo>
                  <a:cubicBezTo>
                    <a:pt x="17113" y="15584"/>
                    <a:pt x="19606" y="10660"/>
                    <a:pt x="18116" y="6040"/>
                  </a:cubicBezTo>
                  <a:cubicBezTo>
                    <a:pt x="16939" y="2338"/>
                    <a:pt x="13488" y="0"/>
                    <a:pt x="9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806500" y="2928100"/>
              <a:ext cx="281200" cy="250825"/>
            </a:xfrm>
            <a:custGeom>
              <a:avLst/>
              <a:gdLst/>
              <a:ahLst/>
              <a:cxnLst/>
              <a:rect l="l" t="t" r="r" b="b"/>
              <a:pathLst>
                <a:path w="11248" h="10033" extrusionOk="0">
                  <a:moveTo>
                    <a:pt x="5524" y="0"/>
                  </a:moveTo>
                  <a:cubicBezTo>
                    <a:pt x="5034" y="0"/>
                    <a:pt x="4536" y="70"/>
                    <a:pt x="4044" y="215"/>
                  </a:cubicBezTo>
                  <a:cubicBezTo>
                    <a:pt x="1430" y="1097"/>
                    <a:pt x="1" y="3954"/>
                    <a:pt x="822" y="6568"/>
                  </a:cubicBezTo>
                  <a:cubicBezTo>
                    <a:pt x="1533" y="8676"/>
                    <a:pt x="3528" y="10033"/>
                    <a:pt x="5645" y="10033"/>
                  </a:cubicBezTo>
                  <a:cubicBezTo>
                    <a:pt x="6153" y="10033"/>
                    <a:pt x="6668" y="9954"/>
                    <a:pt x="7174" y="9790"/>
                  </a:cubicBezTo>
                  <a:cubicBezTo>
                    <a:pt x="9788" y="8969"/>
                    <a:pt x="11247" y="6112"/>
                    <a:pt x="10396" y="3498"/>
                  </a:cubicBezTo>
                  <a:cubicBezTo>
                    <a:pt x="9727" y="1364"/>
                    <a:pt x="7700" y="0"/>
                    <a:pt x="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852100" y="2992725"/>
              <a:ext cx="82100" cy="122825"/>
            </a:xfrm>
            <a:custGeom>
              <a:avLst/>
              <a:gdLst/>
              <a:ahLst/>
              <a:cxnLst/>
              <a:rect l="l" t="t" r="r" b="b"/>
              <a:pathLst>
                <a:path w="3284" h="4913" extrusionOk="0">
                  <a:moveTo>
                    <a:pt x="1800" y="2729"/>
                  </a:moveTo>
                  <a:cubicBezTo>
                    <a:pt x="1921" y="2729"/>
                    <a:pt x="2016" y="2808"/>
                    <a:pt x="2068" y="3040"/>
                  </a:cubicBezTo>
                  <a:lnTo>
                    <a:pt x="2189" y="3405"/>
                  </a:lnTo>
                  <a:cubicBezTo>
                    <a:pt x="2220" y="3557"/>
                    <a:pt x="2280" y="3679"/>
                    <a:pt x="2280" y="3800"/>
                  </a:cubicBezTo>
                  <a:cubicBezTo>
                    <a:pt x="2280" y="3861"/>
                    <a:pt x="2220" y="3952"/>
                    <a:pt x="2128" y="3983"/>
                  </a:cubicBezTo>
                  <a:cubicBezTo>
                    <a:pt x="2094" y="4003"/>
                    <a:pt x="2062" y="4013"/>
                    <a:pt x="2030" y="4013"/>
                  </a:cubicBezTo>
                  <a:cubicBezTo>
                    <a:pt x="1923" y="4013"/>
                    <a:pt x="1834" y="3898"/>
                    <a:pt x="1764" y="3709"/>
                  </a:cubicBezTo>
                  <a:lnTo>
                    <a:pt x="1581" y="3162"/>
                  </a:lnTo>
                  <a:cubicBezTo>
                    <a:pt x="1521" y="2919"/>
                    <a:pt x="1581" y="2767"/>
                    <a:pt x="1733" y="2737"/>
                  </a:cubicBezTo>
                  <a:cubicBezTo>
                    <a:pt x="1756" y="2732"/>
                    <a:pt x="1779" y="2729"/>
                    <a:pt x="1800" y="2729"/>
                  </a:cubicBezTo>
                  <a:close/>
                  <a:moveTo>
                    <a:pt x="1521" y="1"/>
                  </a:moveTo>
                  <a:cubicBezTo>
                    <a:pt x="1308" y="1"/>
                    <a:pt x="1125" y="1"/>
                    <a:pt x="943" y="62"/>
                  </a:cubicBezTo>
                  <a:cubicBezTo>
                    <a:pt x="639" y="153"/>
                    <a:pt x="457" y="244"/>
                    <a:pt x="305" y="396"/>
                  </a:cubicBezTo>
                  <a:cubicBezTo>
                    <a:pt x="153" y="518"/>
                    <a:pt x="62" y="700"/>
                    <a:pt x="31" y="913"/>
                  </a:cubicBezTo>
                  <a:cubicBezTo>
                    <a:pt x="1" y="1095"/>
                    <a:pt x="31" y="1308"/>
                    <a:pt x="62" y="1581"/>
                  </a:cubicBezTo>
                  <a:cubicBezTo>
                    <a:pt x="92" y="1855"/>
                    <a:pt x="183" y="2159"/>
                    <a:pt x="305" y="2463"/>
                  </a:cubicBezTo>
                  <a:lnTo>
                    <a:pt x="700" y="3709"/>
                  </a:lnTo>
                  <a:cubicBezTo>
                    <a:pt x="821" y="4074"/>
                    <a:pt x="943" y="4317"/>
                    <a:pt x="1095" y="4499"/>
                  </a:cubicBezTo>
                  <a:cubicBezTo>
                    <a:pt x="1217" y="4712"/>
                    <a:pt x="1399" y="4864"/>
                    <a:pt x="1612" y="4895"/>
                  </a:cubicBezTo>
                  <a:cubicBezTo>
                    <a:pt x="1690" y="4906"/>
                    <a:pt x="1780" y="4913"/>
                    <a:pt x="1878" y="4913"/>
                  </a:cubicBezTo>
                  <a:cubicBezTo>
                    <a:pt x="2047" y="4913"/>
                    <a:pt x="2240" y="4892"/>
                    <a:pt x="2432" y="4834"/>
                  </a:cubicBezTo>
                  <a:cubicBezTo>
                    <a:pt x="2736" y="4743"/>
                    <a:pt x="2980" y="4499"/>
                    <a:pt x="3101" y="4347"/>
                  </a:cubicBezTo>
                  <a:cubicBezTo>
                    <a:pt x="3223" y="4196"/>
                    <a:pt x="3283" y="3983"/>
                    <a:pt x="3283" y="3709"/>
                  </a:cubicBezTo>
                  <a:cubicBezTo>
                    <a:pt x="3283" y="3496"/>
                    <a:pt x="3253" y="3192"/>
                    <a:pt x="3131" y="2888"/>
                  </a:cubicBezTo>
                  <a:cubicBezTo>
                    <a:pt x="3040" y="2585"/>
                    <a:pt x="2919" y="2341"/>
                    <a:pt x="2797" y="2159"/>
                  </a:cubicBezTo>
                  <a:cubicBezTo>
                    <a:pt x="2676" y="1977"/>
                    <a:pt x="2584" y="1855"/>
                    <a:pt x="2372" y="1764"/>
                  </a:cubicBezTo>
                  <a:cubicBezTo>
                    <a:pt x="2305" y="1753"/>
                    <a:pt x="2238" y="1746"/>
                    <a:pt x="2167" y="1746"/>
                  </a:cubicBezTo>
                  <a:cubicBezTo>
                    <a:pt x="2043" y="1746"/>
                    <a:pt x="1907" y="1767"/>
                    <a:pt x="1733" y="1825"/>
                  </a:cubicBezTo>
                  <a:cubicBezTo>
                    <a:pt x="1581" y="1855"/>
                    <a:pt x="1521" y="1916"/>
                    <a:pt x="1429" y="2007"/>
                  </a:cubicBezTo>
                  <a:cubicBezTo>
                    <a:pt x="1369" y="2068"/>
                    <a:pt x="1277" y="2159"/>
                    <a:pt x="1277" y="2281"/>
                  </a:cubicBezTo>
                  <a:lnTo>
                    <a:pt x="973" y="1308"/>
                  </a:lnTo>
                  <a:cubicBezTo>
                    <a:pt x="943" y="1217"/>
                    <a:pt x="913" y="1126"/>
                    <a:pt x="943" y="1065"/>
                  </a:cubicBezTo>
                  <a:cubicBezTo>
                    <a:pt x="973" y="974"/>
                    <a:pt x="1004" y="943"/>
                    <a:pt x="1125" y="913"/>
                  </a:cubicBezTo>
                  <a:cubicBezTo>
                    <a:pt x="1217" y="913"/>
                    <a:pt x="1277" y="913"/>
                    <a:pt x="1308" y="943"/>
                  </a:cubicBezTo>
                  <a:cubicBezTo>
                    <a:pt x="1369" y="1004"/>
                    <a:pt x="1399" y="1065"/>
                    <a:pt x="1429" y="1126"/>
                  </a:cubicBezTo>
                  <a:cubicBezTo>
                    <a:pt x="1460" y="1217"/>
                    <a:pt x="1460" y="1278"/>
                    <a:pt x="1521" y="1369"/>
                  </a:cubicBezTo>
                  <a:lnTo>
                    <a:pt x="1551" y="1430"/>
                  </a:lnTo>
                  <a:lnTo>
                    <a:pt x="2463" y="1126"/>
                  </a:lnTo>
                  <a:lnTo>
                    <a:pt x="2311" y="639"/>
                  </a:lnTo>
                  <a:cubicBezTo>
                    <a:pt x="2280" y="457"/>
                    <a:pt x="2159" y="305"/>
                    <a:pt x="2007" y="183"/>
                  </a:cubicBezTo>
                  <a:cubicBezTo>
                    <a:pt x="1855" y="62"/>
                    <a:pt x="1703" y="1"/>
                    <a:pt x="15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918975" y="2972300"/>
              <a:ext cx="87425" cy="128375"/>
            </a:xfrm>
            <a:custGeom>
              <a:avLst/>
              <a:gdLst/>
              <a:ahLst/>
              <a:cxnLst/>
              <a:rect l="l" t="t" r="r" b="b"/>
              <a:pathLst>
                <a:path w="3497" h="5135" extrusionOk="0">
                  <a:moveTo>
                    <a:pt x="1398" y="1"/>
                  </a:moveTo>
                  <a:cubicBezTo>
                    <a:pt x="1242" y="1"/>
                    <a:pt x="1069" y="31"/>
                    <a:pt x="882" y="88"/>
                  </a:cubicBezTo>
                  <a:cubicBezTo>
                    <a:pt x="578" y="210"/>
                    <a:pt x="365" y="332"/>
                    <a:pt x="213" y="514"/>
                  </a:cubicBezTo>
                  <a:cubicBezTo>
                    <a:pt x="92" y="696"/>
                    <a:pt x="1" y="879"/>
                    <a:pt x="1" y="1152"/>
                  </a:cubicBezTo>
                  <a:cubicBezTo>
                    <a:pt x="1" y="1395"/>
                    <a:pt x="61" y="1699"/>
                    <a:pt x="153" y="2034"/>
                  </a:cubicBezTo>
                  <a:cubicBezTo>
                    <a:pt x="153" y="2064"/>
                    <a:pt x="213" y="2125"/>
                    <a:pt x="213" y="2186"/>
                  </a:cubicBezTo>
                  <a:cubicBezTo>
                    <a:pt x="213" y="2247"/>
                    <a:pt x="244" y="2277"/>
                    <a:pt x="244" y="2338"/>
                  </a:cubicBezTo>
                  <a:lnTo>
                    <a:pt x="1216" y="2034"/>
                  </a:lnTo>
                  <a:lnTo>
                    <a:pt x="1034" y="1456"/>
                  </a:lnTo>
                  <a:cubicBezTo>
                    <a:pt x="943" y="1183"/>
                    <a:pt x="1004" y="1000"/>
                    <a:pt x="1156" y="970"/>
                  </a:cubicBezTo>
                  <a:cubicBezTo>
                    <a:pt x="1183" y="943"/>
                    <a:pt x="1216" y="928"/>
                    <a:pt x="1250" y="928"/>
                  </a:cubicBezTo>
                  <a:cubicBezTo>
                    <a:pt x="1292" y="928"/>
                    <a:pt x="1335" y="950"/>
                    <a:pt x="1368" y="1000"/>
                  </a:cubicBezTo>
                  <a:cubicBezTo>
                    <a:pt x="1460" y="1061"/>
                    <a:pt x="1490" y="1152"/>
                    <a:pt x="1520" y="1274"/>
                  </a:cubicBezTo>
                  <a:cubicBezTo>
                    <a:pt x="1581" y="1487"/>
                    <a:pt x="1612" y="1730"/>
                    <a:pt x="1612" y="1912"/>
                  </a:cubicBezTo>
                  <a:cubicBezTo>
                    <a:pt x="1581" y="2125"/>
                    <a:pt x="1520" y="2338"/>
                    <a:pt x="1490" y="2520"/>
                  </a:cubicBezTo>
                  <a:cubicBezTo>
                    <a:pt x="1460" y="2702"/>
                    <a:pt x="1368" y="2885"/>
                    <a:pt x="1308" y="3098"/>
                  </a:cubicBezTo>
                  <a:cubicBezTo>
                    <a:pt x="1216" y="3280"/>
                    <a:pt x="1186" y="3462"/>
                    <a:pt x="1095" y="3645"/>
                  </a:cubicBezTo>
                  <a:cubicBezTo>
                    <a:pt x="1034" y="3857"/>
                    <a:pt x="1004" y="4070"/>
                    <a:pt x="1004" y="4253"/>
                  </a:cubicBezTo>
                  <a:cubicBezTo>
                    <a:pt x="973" y="4465"/>
                    <a:pt x="1004" y="4678"/>
                    <a:pt x="1064" y="4921"/>
                  </a:cubicBezTo>
                  <a:lnTo>
                    <a:pt x="1156" y="5134"/>
                  </a:lnTo>
                  <a:lnTo>
                    <a:pt x="3496" y="4344"/>
                  </a:lnTo>
                  <a:lnTo>
                    <a:pt x="3222" y="3462"/>
                  </a:lnTo>
                  <a:lnTo>
                    <a:pt x="1976" y="3888"/>
                  </a:lnTo>
                  <a:lnTo>
                    <a:pt x="2098" y="3432"/>
                  </a:lnTo>
                  <a:cubicBezTo>
                    <a:pt x="2128" y="3280"/>
                    <a:pt x="2159" y="3128"/>
                    <a:pt x="2250" y="2976"/>
                  </a:cubicBezTo>
                  <a:cubicBezTo>
                    <a:pt x="2311" y="2794"/>
                    <a:pt x="2402" y="2550"/>
                    <a:pt x="2463" y="2368"/>
                  </a:cubicBezTo>
                  <a:cubicBezTo>
                    <a:pt x="2554" y="2186"/>
                    <a:pt x="2584" y="1943"/>
                    <a:pt x="2584" y="1730"/>
                  </a:cubicBezTo>
                  <a:cubicBezTo>
                    <a:pt x="2584" y="1487"/>
                    <a:pt x="2554" y="1213"/>
                    <a:pt x="2463" y="970"/>
                  </a:cubicBezTo>
                  <a:cubicBezTo>
                    <a:pt x="2371" y="544"/>
                    <a:pt x="2128" y="271"/>
                    <a:pt x="1855" y="119"/>
                  </a:cubicBezTo>
                  <a:cubicBezTo>
                    <a:pt x="1726" y="39"/>
                    <a:pt x="1573" y="1"/>
                    <a:pt x="13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823225" y="2842275"/>
              <a:ext cx="372375" cy="434925"/>
            </a:xfrm>
            <a:custGeom>
              <a:avLst/>
              <a:gdLst/>
              <a:ahLst/>
              <a:cxnLst/>
              <a:rect l="l" t="t" r="r" b="b"/>
              <a:pathLst>
                <a:path w="14895" h="17397" extrusionOk="0">
                  <a:moveTo>
                    <a:pt x="6505" y="1"/>
                  </a:moveTo>
                  <a:lnTo>
                    <a:pt x="6505" y="1"/>
                  </a:lnTo>
                  <a:cubicBezTo>
                    <a:pt x="7934" y="1064"/>
                    <a:pt x="9089" y="3557"/>
                    <a:pt x="9150" y="5472"/>
                  </a:cubicBezTo>
                  <a:cubicBezTo>
                    <a:pt x="9499" y="13658"/>
                    <a:pt x="2004" y="15757"/>
                    <a:pt x="202" y="15757"/>
                  </a:cubicBezTo>
                  <a:cubicBezTo>
                    <a:pt x="124" y="15757"/>
                    <a:pt x="56" y="15753"/>
                    <a:pt x="1" y="15746"/>
                  </a:cubicBezTo>
                  <a:lnTo>
                    <a:pt x="1" y="15746"/>
                  </a:lnTo>
                  <a:cubicBezTo>
                    <a:pt x="1459" y="16793"/>
                    <a:pt x="3250" y="17396"/>
                    <a:pt x="5102" y="17396"/>
                  </a:cubicBezTo>
                  <a:cubicBezTo>
                    <a:pt x="5991" y="17396"/>
                    <a:pt x="6895" y="17257"/>
                    <a:pt x="7782" y="16961"/>
                  </a:cubicBezTo>
                  <a:cubicBezTo>
                    <a:pt x="12372" y="15472"/>
                    <a:pt x="14895" y="10517"/>
                    <a:pt x="13405" y="5928"/>
                  </a:cubicBezTo>
                  <a:cubicBezTo>
                    <a:pt x="12402" y="2706"/>
                    <a:pt x="9606" y="517"/>
                    <a:pt x="6505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9"/>
          <p:cNvGrpSpPr/>
          <p:nvPr/>
        </p:nvGrpSpPr>
        <p:grpSpPr>
          <a:xfrm>
            <a:off x="7390324" y="2086924"/>
            <a:ext cx="448138" cy="397269"/>
            <a:chOff x="1556525" y="946800"/>
            <a:chExt cx="536500" cy="475600"/>
          </a:xfrm>
        </p:grpSpPr>
        <p:sp>
          <p:nvSpPr>
            <p:cNvPr id="439" name="Google Shape;439;p29"/>
            <p:cNvSpPr/>
            <p:nvPr/>
          </p:nvSpPr>
          <p:spPr>
            <a:xfrm>
              <a:off x="1594525" y="984800"/>
              <a:ext cx="498500" cy="437600"/>
            </a:xfrm>
            <a:custGeom>
              <a:avLst/>
              <a:gdLst/>
              <a:ahLst/>
              <a:cxnLst/>
              <a:rect l="l" t="t" r="r" b="b"/>
              <a:pathLst>
                <a:path w="19940" h="17504" extrusionOk="0">
                  <a:moveTo>
                    <a:pt x="9980" y="0"/>
                  </a:moveTo>
                  <a:cubicBezTo>
                    <a:pt x="6692" y="0"/>
                    <a:pt x="3546" y="1880"/>
                    <a:pt x="2067" y="5058"/>
                  </a:cubicBezTo>
                  <a:cubicBezTo>
                    <a:pt x="0" y="9405"/>
                    <a:pt x="1915" y="14633"/>
                    <a:pt x="6262" y="16670"/>
                  </a:cubicBezTo>
                  <a:cubicBezTo>
                    <a:pt x="7461" y="17236"/>
                    <a:pt x="8721" y="17503"/>
                    <a:pt x="9961" y="17503"/>
                  </a:cubicBezTo>
                  <a:cubicBezTo>
                    <a:pt x="13251" y="17503"/>
                    <a:pt x="16403" y="15623"/>
                    <a:pt x="17903" y="12445"/>
                  </a:cubicBezTo>
                  <a:cubicBezTo>
                    <a:pt x="19940" y="8098"/>
                    <a:pt x="18086" y="2870"/>
                    <a:pt x="13678" y="833"/>
                  </a:cubicBezTo>
                  <a:cubicBezTo>
                    <a:pt x="12480" y="267"/>
                    <a:pt x="11220" y="0"/>
                    <a:pt x="9980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1700150" y="1072400"/>
              <a:ext cx="286500" cy="251750"/>
            </a:xfrm>
            <a:custGeom>
              <a:avLst/>
              <a:gdLst/>
              <a:ahLst/>
              <a:cxnLst/>
              <a:rect l="l" t="t" r="r" b="b"/>
              <a:pathLst>
                <a:path w="11460" h="10070" extrusionOk="0">
                  <a:moveTo>
                    <a:pt x="5769" y="0"/>
                  </a:moveTo>
                  <a:cubicBezTo>
                    <a:pt x="3860" y="0"/>
                    <a:pt x="2029" y="1081"/>
                    <a:pt x="1186" y="2922"/>
                  </a:cubicBezTo>
                  <a:cubicBezTo>
                    <a:pt x="0" y="5415"/>
                    <a:pt x="1095" y="8424"/>
                    <a:pt x="3617" y="9609"/>
                  </a:cubicBezTo>
                  <a:cubicBezTo>
                    <a:pt x="4292" y="9922"/>
                    <a:pt x="5004" y="10070"/>
                    <a:pt x="5708" y="10070"/>
                  </a:cubicBezTo>
                  <a:cubicBezTo>
                    <a:pt x="7605" y="10070"/>
                    <a:pt x="9440" y="8996"/>
                    <a:pt x="10304" y="7178"/>
                  </a:cubicBezTo>
                  <a:cubicBezTo>
                    <a:pt x="11460" y="4655"/>
                    <a:pt x="10396" y="1646"/>
                    <a:pt x="7873" y="460"/>
                  </a:cubicBezTo>
                  <a:cubicBezTo>
                    <a:pt x="7191" y="148"/>
                    <a:pt x="6475" y="0"/>
                    <a:pt x="57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1788300" y="1110225"/>
              <a:ext cx="102600" cy="129475"/>
            </a:xfrm>
            <a:custGeom>
              <a:avLst/>
              <a:gdLst/>
              <a:ahLst/>
              <a:cxnLst/>
              <a:rect l="l" t="t" r="r" b="b"/>
              <a:pathLst>
                <a:path w="4104" h="5179" extrusionOk="0">
                  <a:moveTo>
                    <a:pt x="2631" y="0"/>
                  </a:moveTo>
                  <a:cubicBezTo>
                    <a:pt x="2573" y="0"/>
                    <a:pt x="2517" y="4"/>
                    <a:pt x="2462" y="11"/>
                  </a:cubicBezTo>
                  <a:cubicBezTo>
                    <a:pt x="2250" y="72"/>
                    <a:pt x="2006" y="163"/>
                    <a:pt x="1854" y="376"/>
                  </a:cubicBezTo>
                  <a:cubicBezTo>
                    <a:pt x="1672" y="558"/>
                    <a:pt x="1520" y="832"/>
                    <a:pt x="1368" y="1136"/>
                  </a:cubicBezTo>
                  <a:cubicBezTo>
                    <a:pt x="1338" y="1166"/>
                    <a:pt x="1338" y="1227"/>
                    <a:pt x="1307" y="1288"/>
                  </a:cubicBezTo>
                  <a:cubicBezTo>
                    <a:pt x="1307" y="1348"/>
                    <a:pt x="1246" y="1409"/>
                    <a:pt x="1246" y="1440"/>
                  </a:cubicBezTo>
                  <a:lnTo>
                    <a:pt x="2158" y="1835"/>
                  </a:lnTo>
                  <a:lnTo>
                    <a:pt x="2432" y="1318"/>
                  </a:lnTo>
                  <a:cubicBezTo>
                    <a:pt x="2550" y="1105"/>
                    <a:pt x="2650" y="984"/>
                    <a:pt x="2760" y="984"/>
                  </a:cubicBezTo>
                  <a:cubicBezTo>
                    <a:pt x="2792" y="984"/>
                    <a:pt x="2824" y="994"/>
                    <a:pt x="2857" y="1014"/>
                  </a:cubicBezTo>
                  <a:cubicBezTo>
                    <a:pt x="2979" y="1045"/>
                    <a:pt x="3009" y="1136"/>
                    <a:pt x="3009" y="1197"/>
                  </a:cubicBezTo>
                  <a:cubicBezTo>
                    <a:pt x="3009" y="1318"/>
                    <a:pt x="2979" y="1379"/>
                    <a:pt x="2918" y="1500"/>
                  </a:cubicBezTo>
                  <a:cubicBezTo>
                    <a:pt x="2827" y="1744"/>
                    <a:pt x="2705" y="1896"/>
                    <a:pt x="2553" y="2048"/>
                  </a:cubicBezTo>
                  <a:cubicBezTo>
                    <a:pt x="2401" y="2200"/>
                    <a:pt x="2250" y="2291"/>
                    <a:pt x="2067" y="2412"/>
                  </a:cubicBezTo>
                  <a:cubicBezTo>
                    <a:pt x="1854" y="2504"/>
                    <a:pt x="1702" y="2595"/>
                    <a:pt x="1520" y="2686"/>
                  </a:cubicBezTo>
                  <a:cubicBezTo>
                    <a:pt x="1338" y="2747"/>
                    <a:pt x="1186" y="2838"/>
                    <a:pt x="1003" y="2959"/>
                  </a:cubicBezTo>
                  <a:cubicBezTo>
                    <a:pt x="791" y="3051"/>
                    <a:pt x="639" y="3172"/>
                    <a:pt x="487" y="3324"/>
                  </a:cubicBezTo>
                  <a:cubicBezTo>
                    <a:pt x="335" y="3446"/>
                    <a:pt x="243" y="3628"/>
                    <a:pt x="122" y="3871"/>
                  </a:cubicBezTo>
                  <a:lnTo>
                    <a:pt x="0" y="4084"/>
                  </a:lnTo>
                  <a:lnTo>
                    <a:pt x="2371" y="5178"/>
                  </a:lnTo>
                  <a:lnTo>
                    <a:pt x="2736" y="4358"/>
                  </a:lnTo>
                  <a:lnTo>
                    <a:pt x="1520" y="3780"/>
                  </a:lnTo>
                  <a:cubicBezTo>
                    <a:pt x="1672" y="3659"/>
                    <a:pt x="1794" y="3598"/>
                    <a:pt x="1946" y="3507"/>
                  </a:cubicBezTo>
                  <a:cubicBezTo>
                    <a:pt x="2067" y="3446"/>
                    <a:pt x="2219" y="3355"/>
                    <a:pt x="2371" y="3294"/>
                  </a:cubicBezTo>
                  <a:cubicBezTo>
                    <a:pt x="2553" y="3203"/>
                    <a:pt x="2736" y="3111"/>
                    <a:pt x="2918" y="2990"/>
                  </a:cubicBezTo>
                  <a:cubicBezTo>
                    <a:pt x="3131" y="2868"/>
                    <a:pt x="3313" y="2716"/>
                    <a:pt x="3465" y="2564"/>
                  </a:cubicBezTo>
                  <a:cubicBezTo>
                    <a:pt x="3617" y="2382"/>
                    <a:pt x="3769" y="2200"/>
                    <a:pt x="3891" y="1926"/>
                  </a:cubicBezTo>
                  <a:cubicBezTo>
                    <a:pt x="4073" y="1531"/>
                    <a:pt x="4104" y="1197"/>
                    <a:pt x="3982" y="893"/>
                  </a:cubicBezTo>
                  <a:cubicBezTo>
                    <a:pt x="3891" y="589"/>
                    <a:pt x="3648" y="376"/>
                    <a:pt x="3283" y="163"/>
                  </a:cubicBezTo>
                  <a:cubicBezTo>
                    <a:pt x="3047" y="45"/>
                    <a:pt x="2830" y="0"/>
                    <a:pt x="26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1556525" y="946800"/>
              <a:ext cx="498525" cy="437600"/>
            </a:xfrm>
            <a:custGeom>
              <a:avLst/>
              <a:gdLst/>
              <a:ahLst/>
              <a:cxnLst/>
              <a:rect l="l" t="t" r="r" b="b"/>
              <a:pathLst>
                <a:path w="19941" h="17504" extrusionOk="0">
                  <a:moveTo>
                    <a:pt x="9980" y="0"/>
                  </a:moveTo>
                  <a:cubicBezTo>
                    <a:pt x="6692" y="0"/>
                    <a:pt x="3546" y="1880"/>
                    <a:pt x="2067" y="5059"/>
                  </a:cubicBezTo>
                  <a:cubicBezTo>
                    <a:pt x="1" y="9405"/>
                    <a:pt x="1915" y="14633"/>
                    <a:pt x="6262" y="16670"/>
                  </a:cubicBezTo>
                  <a:cubicBezTo>
                    <a:pt x="7461" y="17236"/>
                    <a:pt x="8721" y="17503"/>
                    <a:pt x="9962" y="17503"/>
                  </a:cubicBezTo>
                  <a:cubicBezTo>
                    <a:pt x="13251" y="17503"/>
                    <a:pt x="16403" y="15623"/>
                    <a:pt x="17904" y="12445"/>
                  </a:cubicBezTo>
                  <a:cubicBezTo>
                    <a:pt x="19940" y="8098"/>
                    <a:pt x="18086" y="2870"/>
                    <a:pt x="13679" y="834"/>
                  </a:cubicBezTo>
                  <a:cubicBezTo>
                    <a:pt x="12480" y="268"/>
                    <a:pt x="11220" y="0"/>
                    <a:pt x="99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1662150" y="1034700"/>
              <a:ext cx="286500" cy="251450"/>
            </a:xfrm>
            <a:custGeom>
              <a:avLst/>
              <a:gdLst/>
              <a:ahLst/>
              <a:cxnLst/>
              <a:rect l="l" t="t" r="r" b="b"/>
              <a:pathLst>
                <a:path w="11460" h="10058" extrusionOk="0">
                  <a:moveTo>
                    <a:pt x="5738" y="0"/>
                  </a:moveTo>
                  <a:cubicBezTo>
                    <a:pt x="3840" y="0"/>
                    <a:pt x="2025" y="1079"/>
                    <a:pt x="1186" y="2910"/>
                  </a:cubicBezTo>
                  <a:cubicBezTo>
                    <a:pt x="1" y="5403"/>
                    <a:pt x="1095" y="8412"/>
                    <a:pt x="3618" y="9598"/>
                  </a:cubicBezTo>
                  <a:cubicBezTo>
                    <a:pt x="4292" y="9910"/>
                    <a:pt x="5004" y="10058"/>
                    <a:pt x="5708" y="10058"/>
                  </a:cubicBezTo>
                  <a:cubicBezTo>
                    <a:pt x="7605" y="10058"/>
                    <a:pt x="9440" y="8984"/>
                    <a:pt x="10305" y="7166"/>
                  </a:cubicBezTo>
                  <a:cubicBezTo>
                    <a:pt x="11460" y="4643"/>
                    <a:pt x="10396" y="1634"/>
                    <a:pt x="7873" y="479"/>
                  </a:cubicBezTo>
                  <a:cubicBezTo>
                    <a:pt x="7182" y="154"/>
                    <a:pt x="6454" y="0"/>
                    <a:pt x="57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1750300" y="1072225"/>
              <a:ext cx="102600" cy="129475"/>
            </a:xfrm>
            <a:custGeom>
              <a:avLst/>
              <a:gdLst/>
              <a:ahLst/>
              <a:cxnLst/>
              <a:rect l="l" t="t" r="r" b="b"/>
              <a:pathLst>
                <a:path w="4104" h="5179" extrusionOk="0">
                  <a:moveTo>
                    <a:pt x="2631" y="1"/>
                  </a:moveTo>
                  <a:cubicBezTo>
                    <a:pt x="2573" y="1"/>
                    <a:pt x="2517" y="4"/>
                    <a:pt x="2463" y="11"/>
                  </a:cubicBezTo>
                  <a:cubicBezTo>
                    <a:pt x="2250" y="72"/>
                    <a:pt x="2007" y="163"/>
                    <a:pt x="1855" y="376"/>
                  </a:cubicBezTo>
                  <a:cubicBezTo>
                    <a:pt x="1672" y="558"/>
                    <a:pt x="1520" y="832"/>
                    <a:pt x="1368" y="1136"/>
                  </a:cubicBezTo>
                  <a:cubicBezTo>
                    <a:pt x="1338" y="1166"/>
                    <a:pt x="1338" y="1227"/>
                    <a:pt x="1307" y="1288"/>
                  </a:cubicBezTo>
                  <a:cubicBezTo>
                    <a:pt x="1307" y="1349"/>
                    <a:pt x="1247" y="1409"/>
                    <a:pt x="1247" y="1440"/>
                  </a:cubicBezTo>
                  <a:lnTo>
                    <a:pt x="2159" y="1835"/>
                  </a:lnTo>
                  <a:lnTo>
                    <a:pt x="2432" y="1318"/>
                  </a:lnTo>
                  <a:cubicBezTo>
                    <a:pt x="2550" y="1105"/>
                    <a:pt x="2650" y="984"/>
                    <a:pt x="2761" y="984"/>
                  </a:cubicBezTo>
                  <a:cubicBezTo>
                    <a:pt x="2792" y="984"/>
                    <a:pt x="2824" y="994"/>
                    <a:pt x="2858" y="1014"/>
                  </a:cubicBezTo>
                  <a:cubicBezTo>
                    <a:pt x="2979" y="1045"/>
                    <a:pt x="3010" y="1136"/>
                    <a:pt x="3010" y="1197"/>
                  </a:cubicBezTo>
                  <a:cubicBezTo>
                    <a:pt x="3010" y="1318"/>
                    <a:pt x="2979" y="1379"/>
                    <a:pt x="2918" y="1501"/>
                  </a:cubicBezTo>
                  <a:cubicBezTo>
                    <a:pt x="2827" y="1744"/>
                    <a:pt x="2706" y="1896"/>
                    <a:pt x="2554" y="2048"/>
                  </a:cubicBezTo>
                  <a:cubicBezTo>
                    <a:pt x="2402" y="2200"/>
                    <a:pt x="2250" y="2291"/>
                    <a:pt x="2067" y="2413"/>
                  </a:cubicBezTo>
                  <a:cubicBezTo>
                    <a:pt x="1855" y="2504"/>
                    <a:pt x="1703" y="2595"/>
                    <a:pt x="1520" y="2686"/>
                  </a:cubicBezTo>
                  <a:cubicBezTo>
                    <a:pt x="1338" y="2747"/>
                    <a:pt x="1186" y="2838"/>
                    <a:pt x="1004" y="2960"/>
                  </a:cubicBezTo>
                  <a:cubicBezTo>
                    <a:pt x="791" y="3051"/>
                    <a:pt x="639" y="3172"/>
                    <a:pt x="487" y="3324"/>
                  </a:cubicBezTo>
                  <a:cubicBezTo>
                    <a:pt x="335" y="3446"/>
                    <a:pt x="244" y="3628"/>
                    <a:pt x="122" y="3872"/>
                  </a:cubicBezTo>
                  <a:lnTo>
                    <a:pt x="0" y="4084"/>
                  </a:lnTo>
                  <a:lnTo>
                    <a:pt x="2371" y="5179"/>
                  </a:lnTo>
                  <a:lnTo>
                    <a:pt x="2736" y="4358"/>
                  </a:lnTo>
                  <a:lnTo>
                    <a:pt x="1520" y="3780"/>
                  </a:lnTo>
                  <a:cubicBezTo>
                    <a:pt x="1672" y="3659"/>
                    <a:pt x="1794" y="3598"/>
                    <a:pt x="1946" y="3507"/>
                  </a:cubicBezTo>
                  <a:cubicBezTo>
                    <a:pt x="2067" y="3446"/>
                    <a:pt x="2219" y="3355"/>
                    <a:pt x="2371" y="3294"/>
                  </a:cubicBezTo>
                  <a:cubicBezTo>
                    <a:pt x="2554" y="3203"/>
                    <a:pt x="2736" y="3112"/>
                    <a:pt x="2918" y="2990"/>
                  </a:cubicBezTo>
                  <a:cubicBezTo>
                    <a:pt x="3131" y="2868"/>
                    <a:pt x="3314" y="2717"/>
                    <a:pt x="3466" y="2565"/>
                  </a:cubicBezTo>
                  <a:cubicBezTo>
                    <a:pt x="3618" y="2382"/>
                    <a:pt x="3770" y="2200"/>
                    <a:pt x="3891" y="1926"/>
                  </a:cubicBezTo>
                  <a:cubicBezTo>
                    <a:pt x="4073" y="1531"/>
                    <a:pt x="4104" y="1197"/>
                    <a:pt x="3982" y="893"/>
                  </a:cubicBezTo>
                  <a:cubicBezTo>
                    <a:pt x="3891" y="589"/>
                    <a:pt x="3648" y="376"/>
                    <a:pt x="3283" y="163"/>
                  </a:cubicBezTo>
                  <a:cubicBezTo>
                    <a:pt x="3048" y="45"/>
                    <a:pt x="2830" y="1"/>
                    <a:pt x="26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1593000" y="1031450"/>
              <a:ext cx="446850" cy="352950"/>
            </a:xfrm>
            <a:custGeom>
              <a:avLst/>
              <a:gdLst/>
              <a:ahLst/>
              <a:cxnLst/>
              <a:rect l="l" t="t" r="r" b="b"/>
              <a:pathLst>
                <a:path w="17874" h="14118" extrusionOk="0">
                  <a:moveTo>
                    <a:pt x="15442" y="1"/>
                  </a:moveTo>
                  <a:lnTo>
                    <a:pt x="15442" y="1"/>
                  </a:lnTo>
                  <a:cubicBezTo>
                    <a:pt x="15806" y="1733"/>
                    <a:pt x="14925" y="4348"/>
                    <a:pt x="13679" y="5806"/>
                  </a:cubicBezTo>
                  <a:cubicBezTo>
                    <a:pt x="11359" y="8504"/>
                    <a:pt x="8753" y="9356"/>
                    <a:pt x="6438" y="9356"/>
                  </a:cubicBezTo>
                  <a:cubicBezTo>
                    <a:pt x="3169" y="9356"/>
                    <a:pt x="481" y="7658"/>
                    <a:pt x="1" y="7053"/>
                  </a:cubicBezTo>
                  <a:lnTo>
                    <a:pt x="1" y="7053"/>
                  </a:lnTo>
                  <a:cubicBezTo>
                    <a:pt x="517" y="9667"/>
                    <a:pt x="2219" y="12038"/>
                    <a:pt x="4864" y="13284"/>
                  </a:cubicBezTo>
                  <a:cubicBezTo>
                    <a:pt x="6054" y="13850"/>
                    <a:pt x="7311" y="14117"/>
                    <a:pt x="8550" y="14117"/>
                  </a:cubicBezTo>
                  <a:cubicBezTo>
                    <a:pt x="11835" y="14117"/>
                    <a:pt x="14996" y="12237"/>
                    <a:pt x="16475" y="9059"/>
                  </a:cubicBezTo>
                  <a:cubicBezTo>
                    <a:pt x="17873" y="5989"/>
                    <a:pt x="17387" y="2493"/>
                    <a:pt x="15442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6" name="Google Shape;446;p29"/>
          <p:cNvSpPr/>
          <p:nvPr/>
        </p:nvSpPr>
        <p:spPr>
          <a:xfrm>
            <a:off x="2774900" y="532025"/>
            <a:ext cx="3597575" cy="3551075"/>
          </a:xfrm>
          <a:custGeom>
            <a:avLst/>
            <a:gdLst/>
            <a:ahLst/>
            <a:cxnLst/>
            <a:rect l="l" t="t" r="r" b="b"/>
            <a:pathLst>
              <a:path w="143903" h="142043" extrusionOk="0">
                <a:moveTo>
                  <a:pt x="25536" y="141920"/>
                </a:moveTo>
                <a:lnTo>
                  <a:pt x="224" y="141947"/>
                </a:lnTo>
                <a:lnTo>
                  <a:pt x="0" y="0"/>
                </a:lnTo>
                <a:lnTo>
                  <a:pt x="143768" y="0"/>
                </a:lnTo>
                <a:lnTo>
                  <a:pt x="143903" y="142043"/>
                </a:lnTo>
                <a:lnTo>
                  <a:pt x="118486" y="141920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grpSp>
        <p:nvGrpSpPr>
          <p:cNvPr id="447" name="Google Shape;447;p29"/>
          <p:cNvGrpSpPr/>
          <p:nvPr/>
        </p:nvGrpSpPr>
        <p:grpSpPr>
          <a:xfrm>
            <a:off x="2224792" y="2509551"/>
            <a:ext cx="680830" cy="661258"/>
            <a:chOff x="5673625" y="2174375"/>
            <a:chExt cx="487875" cy="473850"/>
          </a:xfrm>
        </p:grpSpPr>
        <p:sp>
          <p:nvSpPr>
            <p:cNvPr id="448" name="Google Shape;448;p29"/>
            <p:cNvSpPr/>
            <p:nvPr/>
          </p:nvSpPr>
          <p:spPr>
            <a:xfrm>
              <a:off x="5711625" y="2212350"/>
              <a:ext cx="449875" cy="435875"/>
            </a:xfrm>
            <a:custGeom>
              <a:avLst/>
              <a:gdLst/>
              <a:ahLst/>
              <a:cxnLst/>
              <a:rect l="l" t="t" r="r" b="b"/>
              <a:pathLst>
                <a:path w="17995" h="17435" extrusionOk="0">
                  <a:moveTo>
                    <a:pt x="8829" y="1"/>
                  </a:moveTo>
                  <a:cubicBezTo>
                    <a:pt x="8282" y="1"/>
                    <a:pt x="7728" y="60"/>
                    <a:pt x="7174" y="182"/>
                  </a:cubicBezTo>
                  <a:cubicBezTo>
                    <a:pt x="2766" y="1124"/>
                    <a:pt x="0" y="5714"/>
                    <a:pt x="973" y="10425"/>
                  </a:cubicBezTo>
                  <a:cubicBezTo>
                    <a:pt x="1880" y="14563"/>
                    <a:pt x="5367" y="17434"/>
                    <a:pt x="9208" y="17434"/>
                  </a:cubicBezTo>
                  <a:cubicBezTo>
                    <a:pt x="9741" y="17434"/>
                    <a:pt x="10281" y="17379"/>
                    <a:pt x="10821" y="17264"/>
                  </a:cubicBezTo>
                  <a:cubicBezTo>
                    <a:pt x="15229" y="16322"/>
                    <a:pt x="17995" y="11732"/>
                    <a:pt x="17022" y="7021"/>
                  </a:cubicBezTo>
                  <a:cubicBezTo>
                    <a:pt x="16118" y="2849"/>
                    <a:pt x="12636" y="1"/>
                    <a:pt x="8829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5806600" y="2304275"/>
              <a:ext cx="259150" cy="251000"/>
            </a:xfrm>
            <a:custGeom>
              <a:avLst/>
              <a:gdLst/>
              <a:ahLst/>
              <a:cxnLst/>
              <a:rect l="l" t="t" r="r" b="b"/>
              <a:pathLst>
                <a:path w="10366" h="10040" extrusionOk="0">
                  <a:moveTo>
                    <a:pt x="5031" y="1"/>
                  </a:moveTo>
                  <a:cubicBezTo>
                    <a:pt x="4734" y="1"/>
                    <a:pt x="4434" y="30"/>
                    <a:pt x="4135" y="92"/>
                  </a:cubicBezTo>
                  <a:cubicBezTo>
                    <a:pt x="1581" y="639"/>
                    <a:pt x="1" y="3283"/>
                    <a:pt x="548" y="5988"/>
                  </a:cubicBezTo>
                  <a:cubicBezTo>
                    <a:pt x="1054" y="8388"/>
                    <a:pt x="3081" y="10039"/>
                    <a:pt x="5295" y="10039"/>
                  </a:cubicBezTo>
                  <a:cubicBezTo>
                    <a:pt x="5605" y="10039"/>
                    <a:pt x="5918" y="10007"/>
                    <a:pt x="6232" y="9940"/>
                  </a:cubicBezTo>
                  <a:cubicBezTo>
                    <a:pt x="8755" y="9423"/>
                    <a:pt x="10366" y="6748"/>
                    <a:pt x="9788" y="4043"/>
                  </a:cubicBezTo>
                  <a:cubicBezTo>
                    <a:pt x="9279" y="1632"/>
                    <a:pt x="7236" y="1"/>
                    <a:pt x="50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5859800" y="2355200"/>
              <a:ext cx="65375" cy="125400"/>
            </a:xfrm>
            <a:custGeom>
              <a:avLst/>
              <a:gdLst/>
              <a:ahLst/>
              <a:cxnLst/>
              <a:rect l="l" t="t" r="r" b="b"/>
              <a:pathLst>
                <a:path w="2615" h="5016" extrusionOk="0">
                  <a:moveTo>
                    <a:pt x="821" y="1064"/>
                  </a:moveTo>
                  <a:lnTo>
                    <a:pt x="1307" y="3465"/>
                  </a:lnTo>
                  <a:lnTo>
                    <a:pt x="791" y="3587"/>
                  </a:lnTo>
                  <a:lnTo>
                    <a:pt x="821" y="1064"/>
                  </a:lnTo>
                  <a:close/>
                  <a:moveTo>
                    <a:pt x="1551" y="0"/>
                  </a:moveTo>
                  <a:lnTo>
                    <a:pt x="152" y="304"/>
                  </a:lnTo>
                  <a:lnTo>
                    <a:pt x="0" y="3769"/>
                  </a:lnTo>
                  <a:lnTo>
                    <a:pt x="152" y="4529"/>
                  </a:lnTo>
                  <a:lnTo>
                    <a:pt x="1459" y="4255"/>
                  </a:lnTo>
                  <a:lnTo>
                    <a:pt x="1611" y="5015"/>
                  </a:lnTo>
                  <a:lnTo>
                    <a:pt x="2523" y="4772"/>
                  </a:lnTo>
                  <a:lnTo>
                    <a:pt x="2371" y="4012"/>
                  </a:lnTo>
                  <a:lnTo>
                    <a:pt x="2614" y="3982"/>
                  </a:lnTo>
                  <a:lnTo>
                    <a:pt x="2462" y="3192"/>
                  </a:lnTo>
                  <a:lnTo>
                    <a:pt x="2219" y="3222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5909950" y="2343025"/>
              <a:ext cx="77525" cy="127300"/>
            </a:xfrm>
            <a:custGeom>
              <a:avLst/>
              <a:gdLst/>
              <a:ahLst/>
              <a:cxnLst/>
              <a:rect l="l" t="t" r="r" b="b"/>
              <a:pathLst>
                <a:path w="3101" h="5092" extrusionOk="0">
                  <a:moveTo>
                    <a:pt x="2128" y="1"/>
                  </a:moveTo>
                  <a:lnTo>
                    <a:pt x="1" y="457"/>
                  </a:lnTo>
                  <a:lnTo>
                    <a:pt x="517" y="3010"/>
                  </a:lnTo>
                  <a:lnTo>
                    <a:pt x="1368" y="2797"/>
                  </a:lnTo>
                  <a:cubicBezTo>
                    <a:pt x="1277" y="2554"/>
                    <a:pt x="1368" y="2402"/>
                    <a:pt x="1520" y="2341"/>
                  </a:cubicBezTo>
                  <a:cubicBezTo>
                    <a:pt x="1537" y="2333"/>
                    <a:pt x="1555" y="2329"/>
                    <a:pt x="1574" y="2329"/>
                  </a:cubicBezTo>
                  <a:cubicBezTo>
                    <a:pt x="1626" y="2329"/>
                    <a:pt x="1680" y="2357"/>
                    <a:pt x="1703" y="2402"/>
                  </a:cubicBezTo>
                  <a:cubicBezTo>
                    <a:pt x="1733" y="2432"/>
                    <a:pt x="1794" y="2493"/>
                    <a:pt x="1824" y="2584"/>
                  </a:cubicBezTo>
                  <a:cubicBezTo>
                    <a:pt x="1855" y="2645"/>
                    <a:pt x="1885" y="2736"/>
                    <a:pt x="1885" y="2797"/>
                  </a:cubicBezTo>
                  <a:lnTo>
                    <a:pt x="2098" y="3770"/>
                  </a:lnTo>
                  <a:lnTo>
                    <a:pt x="2098" y="4013"/>
                  </a:lnTo>
                  <a:cubicBezTo>
                    <a:pt x="2098" y="4104"/>
                    <a:pt x="2037" y="4134"/>
                    <a:pt x="1946" y="4165"/>
                  </a:cubicBezTo>
                  <a:cubicBezTo>
                    <a:pt x="1918" y="4184"/>
                    <a:pt x="1892" y="4191"/>
                    <a:pt x="1869" y="4191"/>
                  </a:cubicBezTo>
                  <a:cubicBezTo>
                    <a:pt x="1817" y="4191"/>
                    <a:pt x="1775" y="4155"/>
                    <a:pt x="1733" y="4134"/>
                  </a:cubicBezTo>
                  <a:cubicBezTo>
                    <a:pt x="1703" y="4104"/>
                    <a:pt x="1672" y="4013"/>
                    <a:pt x="1642" y="3952"/>
                  </a:cubicBezTo>
                  <a:cubicBezTo>
                    <a:pt x="1581" y="3861"/>
                    <a:pt x="1551" y="3800"/>
                    <a:pt x="1551" y="3709"/>
                  </a:cubicBezTo>
                  <a:lnTo>
                    <a:pt x="1490" y="3314"/>
                  </a:lnTo>
                  <a:lnTo>
                    <a:pt x="578" y="3496"/>
                  </a:lnTo>
                  <a:lnTo>
                    <a:pt x="730" y="4226"/>
                  </a:lnTo>
                  <a:cubicBezTo>
                    <a:pt x="791" y="4590"/>
                    <a:pt x="943" y="4834"/>
                    <a:pt x="1216" y="4986"/>
                  </a:cubicBezTo>
                  <a:cubicBezTo>
                    <a:pt x="1395" y="5045"/>
                    <a:pt x="1586" y="5091"/>
                    <a:pt x="1790" y="5091"/>
                  </a:cubicBezTo>
                  <a:cubicBezTo>
                    <a:pt x="1899" y="5091"/>
                    <a:pt x="2012" y="5078"/>
                    <a:pt x="2128" y="5046"/>
                  </a:cubicBezTo>
                  <a:cubicBezTo>
                    <a:pt x="2402" y="5016"/>
                    <a:pt x="2584" y="4894"/>
                    <a:pt x="2767" y="4834"/>
                  </a:cubicBezTo>
                  <a:cubicBezTo>
                    <a:pt x="2888" y="4712"/>
                    <a:pt x="3010" y="4560"/>
                    <a:pt x="3040" y="4378"/>
                  </a:cubicBezTo>
                  <a:cubicBezTo>
                    <a:pt x="3070" y="4165"/>
                    <a:pt x="3101" y="3952"/>
                    <a:pt x="3070" y="3709"/>
                  </a:cubicBezTo>
                  <a:cubicBezTo>
                    <a:pt x="3070" y="3466"/>
                    <a:pt x="3040" y="3223"/>
                    <a:pt x="2949" y="2919"/>
                  </a:cubicBezTo>
                  <a:cubicBezTo>
                    <a:pt x="2888" y="2706"/>
                    <a:pt x="2858" y="2493"/>
                    <a:pt x="2767" y="2311"/>
                  </a:cubicBezTo>
                  <a:cubicBezTo>
                    <a:pt x="2706" y="2128"/>
                    <a:pt x="2615" y="1976"/>
                    <a:pt x="2493" y="1824"/>
                  </a:cubicBezTo>
                  <a:cubicBezTo>
                    <a:pt x="2402" y="1703"/>
                    <a:pt x="2280" y="1581"/>
                    <a:pt x="2128" y="1551"/>
                  </a:cubicBezTo>
                  <a:cubicBezTo>
                    <a:pt x="2052" y="1536"/>
                    <a:pt x="1969" y="1528"/>
                    <a:pt x="1877" y="1528"/>
                  </a:cubicBezTo>
                  <a:cubicBezTo>
                    <a:pt x="1786" y="1528"/>
                    <a:pt x="1687" y="1536"/>
                    <a:pt x="1581" y="1551"/>
                  </a:cubicBezTo>
                  <a:cubicBezTo>
                    <a:pt x="1490" y="1551"/>
                    <a:pt x="1399" y="1581"/>
                    <a:pt x="1338" y="1672"/>
                  </a:cubicBezTo>
                  <a:cubicBezTo>
                    <a:pt x="1247" y="1733"/>
                    <a:pt x="1216" y="1794"/>
                    <a:pt x="1186" y="1855"/>
                  </a:cubicBezTo>
                  <a:lnTo>
                    <a:pt x="1034" y="1186"/>
                  </a:lnTo>
                  <a:lnTo>
                    <a:pt x="2311" y="913"/>
                  </a:lnTo>
                  <a:lnTo>
                    <a:pt x="21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5673625" y="2174375"/>
              <a:ext cx="449875" cy="435850"/>
            </a:xfrm>
            <a:custGeom>
              <a:avLst/>
              <a:gdLst/>
              <a:ahLst/>
              <a:cxnLst/>
              <a:rect l="l" t="t" r="r" b="b"/>
              <a:pathLst>
                <a:path w="17995" h="17434" extrusionOk="0">
                  <a:moveTo>
                    <a:pt x="8829" y="0"/>
                  </a:moveTo>
                  <a:cubicBezTo>
                    <a:pt x="8282" y="0"/>
                    <a:pt x="7728" y="59"/>
                    <a:pt x="7174" y="181"/>
                  </a:cubicBezTo>
                  <a:cubicBezTo>
                    <a:pt x="2766" y="1124"/>
                    <a:pt x="0" y="5713"/>
                    <a:pt x="973" y="10425"/>
                  </a:cubicBezTo>
                  <a:cubicBezTo>
                    <a:pt x="1881" y="14562"/>
                    <a:pt x="5367" y="17434"/>
                    <a:pt x="9208" y="17434"/>
                  </a:cubicBezTo>
                  <a:cubicBezTo>
                    <a:pt x="9741" y="17434"/>
                    <a:pt x="10281" y="17378"/>
                    <a:pt x="10821" y="17264"/>
                  </a:cubicBezTo>
                  <a:cubicBezTo>
                    <a:pt x="15229" y="16321"/>
                    <a:pt x="17995" y="11732"/>
                    <a:pt x="17022" y="7020"/>
                  </a:cubicBezTo>
                  <a:cubicBezTo>
                    <a:pt x="16119" y="2848"/>
                    <a:pt x="12636" y="0"/>
                    <a:pt x="8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5768600" y="2266275"/>
              <a:ext cx="259150" cy="251000"/>
            </a:xfrm>
            <a:custGeom>
              <a:avLst/>
              <a:gdLst/>
              <a:ahLst/>
              <a:cxnLst/>
              <a:rect l="l" t="t" r="r" b="b"/>
              <a:pathLst>
                <a:path w="10366" h="10040" extrusionOk="0">
                  <a:moveTo>
                    <a:pt x="5032" y="1"/>
                  </a:moveTo>
                  <a:cubicBezTo>
                    <a:pt x="4734" y="1"/>
                    <a:pt x="4434" y="31"/>
                    <a:pt x="4135" y="92"/>
                  </a:cubicBezTo>
                  <a:cubicBezTo>
                    <a:pt x="1582" y="639"/>
                    <a:pt x="1" y="3283"/>
                    <a:pt x="548" y="5989"/>
                  </a:cubicBezTo>
                  <a:cubicBezTo>
                    <a:pt x="1055" y="8388"/>
                    <a:pt x="3082" y="10040"/>
                    <a:pt x="5295" y="10040"/>
                  </a:cubicBezTo>
                  <a:cubicBezTo>
                    <a:pt x="5605" y="10040"/>
                    <a:pt x="5919" y="10007"/>
                    <a:pt x="6232" y="9940"/>
                  </a:cubicBezTo>
                  <a:cubicBezTo>
                    <a:pt x="8755" y="9423"/>
                    <a:pt x="10366" y="6749"/>
                    <a:pt x="9788" y="4043"/>
                  </a:cubicBezTo>
                  <a:cubicBezTo>
                    <a:pt x="9279" y="1633"/>
                    <a:pt x="7236" y="1"/>
                    <a:pt x="50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5821800" y="2317200"/>
              <a:ext cx="65375" cy="125400"/>
            </a:xfrm>
            <a:custGeom>
              <a:avLst/>
              <a:gdLst/>
              <a:ahLst/>
              <a:cxnLst/>
              <a:rect l="l" t="t" r="r" b="b"/>
              <a:pathLst>
                <a:path w="2615" h="5016" extrusionOk="0">
                  <a:moveTo>
                    <a:pt x="821" y="1064"/>
                  </a:moveTo>
                  <a:lnTo>
                    <a:pt x="1308" y="3465"/>
                  </a:lnTo>
                  <a:lnTo>
                    <a:pt x="791" y="3587"/>
                  </a:lnTo>
                  <a:lnTo>
                    <a:pt x="821" y="1064"/>
                  </a:lnTo>
                  <a:close/>
                  <a:moveTo>
                    <a:pt x="1551" y="0"/>
                  </a:moveTo>
                  <a:lnTo>
                    <a:pt x="153" y="304"/>
                  </a:lnTo>
                  <a:lnTo>
                    <a:pt x="1" y="3769"/>
                  </a:lnTo>
                  <a:lnTo>
                    <a:pt x="153" y="4529"/>
                  </a:lnTo>
                  <a:lnTo>
                    <a:pt x="1460" y="4256"/>
                  </a:lnTo>
                  <a:lnTo>
                    <a:pt x="1612" y="5016"/>
                  </a:lnTo>
                  <a:lnTo>
                    <a:pt x="2523" y="4772"/>
                  </a:lnTo>
                  <a:lnTo>
                    <a:pt x="2371" y="4012"/>
                  </a:lnTo>
                  <a:lnTo>
                    <a:pt x="2615" y="3982"/>
                  </a:lnTo>
                  <a:lnTo>
                    <a:pt x="2463" y="3192"/>
                  </a:lnTo>
                  <a:lnTo>
                    <a:pt x="2220" y="3222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5871950" y="2305025"/>
              <a:ext cx="77550" cy="127300"/>
            </a:xfrm>
            <a:custGeom>
              <a:avLst/>
              <a:gdLst/>
              <a:ahLst/>
              <a:cxnLst/>
              <a:rect l="l" t="t" r="r" b="b"/>
              <a:pathLst>
                <a:path w="3102" h="5092" extrusionOk="0">
                  <a:moveTo>
                    <a:pt x="2128" y="1"/>
                  </a:moveTo>
                  <a:lnTo>
                    <a:pt x="1" y="457"/>
                  </a:lnTo>
                  <a:lnTo>
                    <a:pt x="517" y="3010"/>
                  </a:lnTo>
                  <a:lnTo>
                    <a:pt x="1369" y="2797"/>
                  </a:lnTo>
                  <a:cubicBezTo>
                    <a:pt x="1277" y="2554"/>
                    <a:pt x="1369" y="2402"/>
                    <a:pt x="1521" y="2341"/>
                  </a:cubicBezTo>
                  <a:cubicBezTo>
                    <a:pt x="1537" y="2333"/>
                    <a:pt x="1555" y="2329"/>
                    <a:pt x="1574" y="2329"/>
                  </a:cubicBezTo>
                  <a:cubicBezTo>
                    <a:pt x="1626" y="2329"/>
                    <a:pt x="1681" y="2358"/>
                    <a:pt x="1703" y="2402"/>
                  </a:cubicBezTo>
                  <a:cubicBezTo>
                    <a:pt x="1733" y="2433"/>
                    <a:pt x="1794" y="2493"/>
                    <a:pt x="1824" y="2585"/>
                  </a:cubicBezTo>
                  <a:cubicBezTo>
                    <a:pt x="1855" y="2645"/>
                    <a:pt x="1885" y="2737"/>
                    <a:pt x="1885" y="2797"/>
                  </a:cubicBezTo>
                  <a:lnTo>
                    <a:pt x="2098" y="3770"/>
                  </a:lnTo>
                  <a:lnTo>
                    <a:pt x="2098" y="4013"/>
                  </a:lnTo>
                  <a:cubicBezTo>
                    <a:pt x="2098" y="4104"/>
                    <a:pt x="2037" y="4135"/>
                    <a:pt x="1946" y="4165"/>
                  </a:cubicBezTo>
                  <a:cubicBezTo>
                    <a:pt x="1918" y="4184"/>
                    <a:pt x="1892" y="4191"/>
                    <a:pt x="1869" y="4191"/>
                  </a:cubicBezTo>
                  <a:cubicBezTo>
                    <a:pt x="1817" y="4191"/>
                    <a:pt x="1775" y="4156"/>
                    <a:pt x="1733" y="4135"/>
                  </a:cubicBezTo>
                  <a:cubicBezTo>
                    <a:pt x="1703" y="4104"/>
                    <a:pt x="1673" y="4013"/>
                    <a:pt x="1642" y="3952"/>
                  </a:cubicBezTo>
                  <a:cubicBezTo>
                    <a:pt x="1581" y="3861"/>
                    <a:pt x="1551" y="3800"/>
                    <a:pt x="1551" y="3709"/>
                  </a:cubicBezTo>
                  <a:lnTo>
                    <a:pt x="1490" y="3314"/>
                  </a:lnTo>
                  <a:lnTo>
                    <a:pt x="578" y="3496"/>
                  </a:lnTo>
                  <a:lnTo>
                    <a:pt x="730" y="4226"/>
                  </a:lnTo>
                  <a:cubicBezTo>
                    <a:pt x="791" y="4591"/>
                    <a:pt x="943" y="4834"/>
                    <a:pt x="1217" y="4986"/>
                  </a:cubicBezTo>
                  <a:cubicBezTo>
                    <a:pt x="1395" y="5045"/>
                    <a:pt x="1586" y="5092"/>
                    <a:pt x="1790" y="5092"/>
                  </a:cubicBezTo>
                  <a:cubicBezTo>
                    <a:pt x="1899" y="5092"/>
                    <a:pt x="2012" y="5078"/>
                    <a:pt x="2128" y="5047"/>
                  </a:cubicBezTo>
                  <a:cubicBezTo>
                    <a:pt x="2402" y="5016"/>
                    <a:pt x="2584" y="4895"/>
                    <a:pt x="2767" y="4834"/>
                  </a:cubicBezTo>
                  <a:cubicBezTo>
                    <a:pt x="2888" y="4712"/>
                    <a:pt x="3010" y="4560"/>
                    <a:pt x="3040" y="4378"/>
                  </a:cubicBezTo>
                  <a:cubicBezTo>
                    <a:pt x="3071" y="4165"/>
                    <a:pt x="3101" y="3952"/>
                    <a:pt x="3071" y="3709"/>
                  </a:cubicBezTo>
                  <a:cubicBezTo>
                    <a:pt x="3071" y="3466"/>
                    <a:pt x="3040" y="3223"/>
                    <a:pt x="2949" y="2919"/>
                  </a:cubicBezTo>
                  <a:cubicBezTo>
                    <a:pt x="2888" y="2706"/>
                    <a:pt x="2858" y="2493"/>
                    <a:pt x="2767" y="2311"/>
                  </a:cubicBezTo>
                  <a:cubicBezTo>
                    <a:pt x="2706" y="2129"/>
                    <a:pt x="2615" y="1977"/>
                    <a:pt x="2493" y="1825"/>
                  </a:cubicBezTo>
                  <a:cubicBezTo>
                    <a:pt x="2402" y="1703"/>
                    <a:pt x="2280" y="1581"/>
                    <a:pt x="2128" y="1551"/>
                  </a:cubicBezTo>
                  <a:cubicBezTo>
                    <a:pt x="2052" y="1536"/>
                    <a:pt x="1969" y="1528"/>
                    <a:pt x="1878" y="1528"/>
                  </a:cubicBezTo>
                  <a:cubicBezTo>
                    <a:pt x="1786" y="1528"/>
                    <a:pt x="1688" y="1536"/>
                    <a:pt x="1581" y="1551"/>
                  </a:cubicBezTo>
                  <a:cubicBezTo>
                    <a:pt x="1490" y="1551"/>
                    <a:pt x="1399" y="1581"/>
                    <a:pt x="1338" y="1673"/>
                  </a:cubicBezTo>
                  <a:cubicBezTo>
                    <a:pt x="1247" y="1733"/>
                    <a:pt x="1217" y="1794"/>
                    <a:pt x="1186" y="1855"/>
                  </a:cubicBezTo>
                  <a:lnTo>
                    <a:pt x="1034" y="1186"/>
                  </a:lnTo>
                  <a:lnTo>
                    <a:pt x="2311" y="913"/>
                  </a:lnTo>
                  <a:lnTo>
                    <a:pt x="21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5763300" y="2182700"/>
              <a:ext cx="360975" cy="427300"/>
            </a:xfrm>
            <a:custGeom>
              <a:avLst/>
              <a:gdLst/>
              <a:ahLst/>
              <a:cxnLst/>
              <a:rect l="l" t="t" r="r" b="b"/>
              <a:pathLst>
                <a:path w="14439" h="17092" extrusionOk="0">
                  <a:moveTo>
                    <a:pt x="7417" y="0"/>
                  </a:moveTo>
                  <a:lnTo>
                    <a:pt x="7417" y="0"/>
                  </a:lnTo>
                  <a:cubicBezTo>
                    <a:pt x="8724" y="1186"/>
                    <a:pt x="9544" y="3800"/>
                    <a:pt x="9423" y="5715"/>
                  </a:cubicBezTo>
                  <a:cubicBezTo>
                    <a:pt x="9100" y="13249"/>
                    <a:pt x="2917" y="14876"/>
                    <a:pt x="659" y="14876"/>
                  </a:cubicBezTo>
                  <a:cubicBezTo>
                    <a:pt x="366" y="14876"/>
                    <a:pt x="140" y="14848"/>
                    <a:pt x="0" y="14803"/>
                  </a:cubicBezTo>
                  <a:lnTo>
                    <a:pt x="0" y="14803"/>
                  </a:lnTo>
                  <a:cubicBezTo>
                    <a:pt x="1535" y="16240"/>
                    <a:pt x="3538" y="17092"/>
                    <a:pt x="5650" y="17092"/>
                  </a:cubicBezTo>
                  <a:cubicBezTo>
                    <a:pt x="6173" y="17092"/>
                    <a:pt x="6703" y="17039"/>
                    <a:pt x="7234" y="16931"/>
                  </a:cubicBezTo>
                  <a:cubicBezTo>
                    <a:pt x="11672" y="15988"/>
                    <a:pt x="14438" y="11399"/>
                    <a:pt x="13435" y="6687"/>
                  </a:cubicBezTo>
                  <a:cubicBezTo>
                    <a:pt x="12706" y="3344"/>
                    <a:pt x="10304" y="821"/>
                    <a:pt x="7417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9"/>
          <p:cNvGrpSpPr/>
          <p:nvPr/>
        </p:nvGrpSpPr>
        <p:grpSpPr>
          <a:xfrm>
            <a:off x="1770314" y="1666595"/>
            <a:ext cx="448123" cy="420322"/>
            <a:chOff x="6058125" y="819925"/>
            <a:chExt cx="506125" cy="474725"/>
          </a:xfrm>
        </p:grpSpPr>
        <p:sp>
          <p:nvSpPr>
            <p:cNvPr id="458" name="Google Shape;458;p29"/>
            <p:cNvSpPr/>
            <p:nvPr/>
          </p:nvSpPr>
          <p:spPr>
            <a:xfrm>
              <a:off x="6096125" y="857925"/>
              <a:ext cx="468125" cy="436725"/>
            </a:xfrm>
            <a:custGeom>
              <a:avLst/>
              <a:gdLst/>
              <a:ahLst/>
              <a:cxnLst/>
              <a:rect l="l" t="t" r="r" b="b"/>
              <a:pathLst>
                <a:path w="18725" h="17469" extrusionOk="0">
                  <a:moveTo>
                    <a:pt x="9395" y="1"/>
                  </a:moveTo>
                  <a:cubicBezTo>
                    <a:pt x="8953" y="1"/>
                    <a:pt x="8505" y="34"/>
                    <a:pt x="8055" y="103"/>
                  </a:cubicBezTo>
                  <a:cubicBezTo>
                    <a:pt x="3314" y="802"/>
                    <a:pt x="0" y="5270"/>
                    <a:pt x="730" y="10042"/>
                  </a:cubicBezTo>
                  <a:cubicBezTo>
                    <a:pt x="1364" y="14343"/>
                    <a:pt x="5099" y="17468"/>
                    <a:pt x="9348" y="17468"/>
                  </a:cubicBezTo>
                  <a:cubicBezTo>
                    <a:pt x="9784" y="17468"/>
                    <a:pt x="10225" y="17435"/>
                    <a:pt x="10669" y="17368"/>
                  </a:cubicBezTo>
                  <a:cubicBezTo>
                    <a:pt x="15411" y="16669"/>
                    <a:pt x="18724" y="12200"/>
                    <a:pt x="17995" y="7428"/>
                  </a:cubicBezTo>
                  <a:cubicBezTo>
                    <a:pt x="17362" y="3079"/>
                    <a:pt x="13637" y="1"/>
                    <a:pt x="9395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6192625" y="946375"/>
              <a:ext cx="269025" cy="250550"/>
            </a:xfrm>
            <a:custGeom>
              <a:avLst/>
              <a:gdLst/>
              <a:ahLst/>
              <a:cxnLst/>
              <a:rect l="l" t="t" r="r" b="b"/>
              <a:pathLst>
                <a:path w="10761" h="10022" extrusionOk="0">
                  <a:moveTo>
                    <a:pt x="5424" y="0"/>
                  </a:moveTo>
                  <a:cubicBezTo>
                    <a:pt x="5169" y="0"/>
                    <a:pt x="4911" y="20"/>
                    <a:pt x="4651" y="60"/>
                  </a:cubicBezTo>
                  <a:cubicBezTo>
                    <a:pt x="1916" y="425"/>
                    <a:pt x="1" y="3009"/>
                    <a:pt x="426" y="5744"/>
                  </a:cubicBezTo>
                  <a:cubicBezTo>
                    <a:pt x="786" y="8236"/>
                    <a:pt x="2937" y="10022"/>
                    <a:pt x="5407" y="10022"/>
                  </a:cubicBezTo>
                  <a:cubicBezTo>
                    <a:pt x="5649" y="10022"/>
                    <a:pt x="5894" y="10005"/>
                    <a:pt x="6141" y="9969"/>
                  </a:cubicBezTo>
                  <a:cubicBezTo>
                    <a:pt x="8876" y="9574"/>
                    <a:pt x="10761" y="6991"/>
                    <a:pt x="10335" y="4255"/>
                  </a:cubicBezTo>
                  <a:cubicBezTo>
                    <a:pt x="9978" y="1779"/>
                    <a:pt x="7852" y="0"/>
                    <a:pt x="54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6240500" y="1000175"/>
              <a:ext cx="78300" cy="126300"/>
            </a:xfrm>
            <a:custGeom>
              <a:avLst/>
              <a:gdLst/>
              <a:ahLst/>
              <a:cxnLst/>
              <a:rect l="l" t="t" r="r" b="b"/>
              <a:pathLst>
                <a:path w="3132" h="5052" extrusionOk="0">
                  <a:moveTo>
                    <a:pt x="1412" y="0"/>
                  </a:moveTo>
                  <a:cubicBezTo>
                    <a:pt x="1314" y="0"/>
                    <a:pt x="1209" y="12"/>
                    <a:pt x="1095" y="36"/>
                  </a:cubicBezTo>
                  <a:cubicBezTo>
                    <a:pt x="761" y="67"/>
                    <a:pt x="487" y="188"/>
                    <a:pt x="335" y="340"/>
                  </a:cubicBezTo>
                  <a:cubicBezTo>
                    <a:pt x="183" y="492"/>
                    <a:pt x="61" y="674"/>
                    <a:pt x="31" y="948"/>
                  </a:cubicBezTo>
                  <a:cubicBezTo>
                    <a:pt x="1" y="1191"/>
                    <a:pt x="31" y="1495"/>
                    <a:pt x="61" y="1860"/>
                  </a:cubicBezTo>
                  <a:cubicBezTo>
                    <a:pt x="61" y="1890"/>
                    <a:pt x="92" y="1951"/>
                    <a:pt x="92" y="2012"/>
                  </a:cubicBezTo>
                  <a:cubicBezTo>
                    <a:pt x="153" y="2073"/>
                    <a:pt x="153" y="2103"/>
                    <a:pt x="153" y="2164"/>
                  </a:cubicBezTo>
                  <a:lnTo>
                    <a:pt x="1186" y="2012"/>
                  </a:lnTo>
                  <a:lnTo>
                    <a:pt x="1065" y="1434"/>
                  </a:lnTo>
                  <a:cubicBezTo>
                    <a:pt x="1004" y="1161"/>
                    <a:pt x="1095" y="1009"/>
                    <a:pt x="1247" y="978"/>
                  </a:cubicBezTo>
                  <a:cubicBezTo>
                    <a:pt x="1279" y="970"/>
                    <a:pt x="1308" y="966"/>
                    <a:pt x="1332" y="966"/>
                  </a:cubicBezTo>
                  <a:cubicBezTo>
                    <a:pt x="1399" y="966"/>
                    <a:pt x="1437" y="995"/>
                    <a:pt x="1460" y="1039"/>
                  </a:cubicBezTo>
                  <a:cubicBezTo>
                    <a:pt x="1520" y="1130"/>
                    <a:pt x="1551" y="1191"/>
                    <a:pt x="1551" y="1313"/>
                  </a:cubicBezTo>
                  <a:cubicBezTo>
                    <a:pt x="1581" y="1556"/>
                    <a:pt x="1581" y="1769"/>
                    <a:pt x="1551" y="1951"/>
                  </a:cubicBezTo>
                  <a:cubicBezTo>
                    <a:pt x="1520" y="2164"/>
                    <a:pt x="1429" y="2346"/>
                    <a:pt x="1368" y="2529"/>
                  </a:cubicBezTo>
                  <a:cubicBezTo>
                    <a:pt x="1247" y="2711"/>
                    <a:pt x="1156" y="2863"/>
                    <a:pt x="1065" y="3076"/>
                  </a:cubicBezTo>
                  <a:cubicBezTo>
                    <a:pt x="943" y="3258"/>
                    <a:pt x="821" y="3410"/>
                    <a:pt x="761" y="3592"/>
                  </a:cubicBezTo>
                  <a:cubicBezTo>
                    <a:pt x="669" y="3775"/>
                    <a:pt x="609" y="3988"/>
                    <a:pt x="578" y="4170"/>
                  </a:cubicBezTo>
                  <a:cubicBezTo>
                    <a:pt x="517" y="4352"/>
                    <a:pt x="517" y="4595"/>
                    <a:pt x="578" y="4808"/>
                  </a:cubicBezTo>
                  <a:lnTo>
                    <a:pt x="609" y="5051"/>
                  </a:lnTo>
                  <a:lnTo>
                    <a:pt x="3131" y="4656"/>
                  </a:lnTo>
                  <a:lnTo>
                    <a:pt x="2979" y="3744"/>
                  </a:lnTo>
                  <a:lnTo>
                    <a:pt x="1672" y="3927"/>
                  </a:lnTo>
                  <a:cubicBezTo>
                    <a:pt x="1703" y="3775"/>
                    <a:pt x="1764" y="3623"/>
                    <a:pt x="1855" y="3471"/>
                  </a:cubicBezTo>
                  <a:cubicBezTo>
                    <a:pt x="1916" y="3319"/>
                    <a:pt x="2007" y="3228"/>
                    <a:pt x="2068" y="3076"/>
                  </a:cubicBezTo>
                  <a:cubicBezTo>
                    <a:pt x="2189" y="2863"/>
                    <a:pt x="2311" y="2681"/>
                    <a:pt x="2372" y="2498"/>
                  </a:cubicBezTo>
                  <a:cubicBezTo>
                    <a:pt x="2463" y="2316"/>
                    <a:pt x="2524" y="2103"/>
                    <a:pt x="2584" y="1890"/>
                  </a:cubicBezTo>
                  <a:cubicBezTo>
                    <a:pt x="2615" y="1647"/>
                    <a:pt x="2615" y="1404"/>
                    <a:pt x="2584" y="1130"/>
                  </a:cubicBezTo>
                  <a:cubicBezTo>
                    <a:pt x="2493" y="705"/>
                    <a:pt x="2341" y="401"/>
                    <a:pt x="2068" y="218"/>
                  </a:cubicBezTo>
                  <a:cubicBezTo>
                    <a:pt x="1890" y="85"/>
                    <a:pt x="1679" y="0"/>
                    <a:pt x="14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6306625" y="984350"/>
              <a:ext cx="63850" cy="130725"/>
            </a:xfrm>
            <a:custGeom>
              <a:avLst/>
              <a:gdLst/>
              <a:ahLst/>
              <a:cxnLst/>
              <a:rect l="l" t="t" r="r" b="b"/>
              <a:pathLst>
                <a:path w="2554" h="5229" extrusionOk="0">
                  <a:moveTo>
                    <a:pt x="2432" y="0"/>
                  </a:moveTo>
                  <a:lnTo>
                    <a:pt x="0" y="396"/>
                  </a:lnTo>
                  <a:lnTo>
                    <a:pt x="152" y="1307"/>
                  </a:lnTo>
                  <a:lnTo>
                    <a:pt x="1520" y="1095"/>
                  </a:lnTo>
                  <a:lnTo>
                    <a:pt x="1520" y="1095"/>
                  </a:lnTo>
                  <a:lnTo>
                    <a:pt x="1337" y="1794"/>
                  </a:lnTo>
                  <a:cubicBezTo>
                    <a:pt x="1246" y="2098"/>
                    <a:pt x="1186" y="2432"/>
                    <a:pt x="1094" y="2766"/>
                  </a:cubicBezTo>
                  <a:cubicBezTo>
                    <a:pt x="1064" y="3131"/>
                    <a:pt x="1003" y="3496"/>
                    <a:pt x="973" y="3921"/>
                  </a:cubicBezTo>
                  <a:cubicBezTo>
                    <a:pt x="912" y="4347"/>
                    <a:pt x="912" y="4742"/>
                    <a:pt x="973" y="5228"/>
                  </a:cubicBezTo>
                  <a:lnTo>
                    <a:pt x="2037" y="5016"/>
                  </a:lnTo>
                  <a:cubicBezTo>
                    <a:pt x="1976" y="4529"/>
                    <a:pt x="1976" y="3982"/>
                    <a:pt x="2067" y="3466"/>
                  </a:cubicBezTo>
                  <a:cubicBezTo>
                    <a:pt x="2097" y="2918"/>
                    <a:pt x="2219" y="2371"/>
                    <a:pt x="2371" y="1824"/>
                  </a:cubicBezTo>
                  <a:cubicBezTo>
                    <a:pt x="2432" y="1581"/>
                    <a:pt x="2493" y="1338"/>
                    <a:pt x="2523" y="1155"/>
                  </a:cubicBezTo>
                  <a:cubicBezTo>
                    <a:pt x="2553" y="912"/>
                    <a:pt x="2553" y="730"/>
                    <a:pt x="2523" y="548"/>
                  </a:cubicBezTo>
                  <a:lnTo>
                    <a:pt x="24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6058125" y="819925"/>
              <a:ext cx="468125" cy="436725"/>
            </a:xfrm>
            <a:custGeom>
              <a:avLst/>
              <a:gdLst/>
              <a:ahLst/>
              <a:cxnLst/>
              <a:rect l="l" t="t" r="r" b="b"/>
              <a:pathLst>
                <a:path w="18725" h="17469" extrusionOk="0">
                  <a:moveTo>
                    <a:pt x="9395" y="1"/>
                  </a:moveTo>
                  <a:cubicBezTo>
                    <a:pt x="8953" y="1"/>
                    <a:pt x="8506" y="34"/>
                    <a:pt x="8056" y="103"/>
                  </a:cubicBezTo>
                  <a:cubicBezTo>
                    <a:pt x="3314" y="802"/>
                    <a:pt x="1" y="5270"/>
                    <a:pt x="730" y="10043"/>
                  </a:cubicBezTo>
                  <a:cubicBezTo>
                    <a:pt x="1364" y="14343"/>
                    <a:pt x="5099" y="17469"/>
                    <a:pt x="9349" y="17469"/>
                  </a:cubicBezTo>
                  <a:cubicBezTo>
                    <a:pt x="9784" y="17469"/>
                    <a:pt x="10226" y="17436"/>
                    <a:pt x="10670" y="17368"/>
                  </a:cubicBezTo>
                  <a:cubicBezTo>
                    <a:pt x="15411" y="16638"/>
                    <a:pt x="18724" y="12201"/>
                    <a:pt x="17995" y="7428"/>
                  </a:cubicBezTo>
                  <a:cubicBezTo>
                    <a:pt x="17362" y="3079"/>
                    <a:pt x="13637" y="1"/>
                    <a:pt x="93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6154625" y="908375"/>
              <a:ext cx="269050" cy="250550"/>
            </a:xfrm>
            <a:custGeom>
              <a:avLst/>
              <a:gdLst/>
              <a:ahLst/>
              <a:cxnLst/>
              <a:rect l="l" t="t" r="r" b="b"/>
              <a:pathLst>
                <a:path w="10762" h="10022" extrusionOk="0">
                  <a:moveTo>
                    <a:pt x="5424" y="1"/>
                  </a:moveTo>
                  <a:cubicBezTo>
                    <a:pt x="5169" y="1"/>
                    <a:pt x="4911" y="20"/>
                    <a:pt x="4651" y="61"/>
                  </a:cubicBezTo>
                  <a:cubicBezTo>
                    <a:pt x="1916" y="425"/>
                    <a:pt x="1" y="3009"/>
                    <a:pt x="426" y="5745"/>
                  </a:cubicBezTo>
                  <a:cubicBezTo>
                    <a:pt x="786" y="8236"/>
                    <a:pt x="2937" y="10022"/>
                    <a:pt x="5408" y="10022"/>
                  </a:cubicBezTo>
                  <a:cubicBezTo>
                    <a:pt x="5649" y="10022"/>
                    <a:pt x="5894" y="10005"/>
                    <a:pt x="6141" y="9970"/>
                  </a:cubicBezTo>
                  <a:cubicBezTo>
                    <a:pt x="8876" y="9574"/>
                    <a:pt x="10761" y="6991"/>
                    <a:pt x="10335" y="4255"/>
                  </a:cubicBezTo>
                  <a:cubicBezTo>
                    <a:pt x="9978" y="1779"/>
                    <a:pt x="7853" y="1"/>
                    <a:pt x="54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6202500" y="962175"/>
              <a:ext cx="78300" cy="126300"/>
            </a:xfrm>
            <a:custGeom>
              <a:avLst/>
              <a:gdLst/>
              <a:ahLst/>
              <a:cxnLst/>
              <a:rect l="l" t="t" r="r" b="b"/>
              <a:pathLst>
                <a:path w="3132" h="5052" extrusionOk="0">
                  <a:moveTo>
                    <a:pt x="1412" y="1"/>
                  </a:moveTo>
                  <a:cubicBezTo>
                    <a:pt x="1314" y="1"/>
                    <a:pt x="1209" y="12"/>
                    <a:pt x="1095" y="36"/>
                  </a:cubicBezTo>
                  <a:cubicBezTo>
                    <a:pt x="761" y="67"/>
                    <a:pt x="487" y="188"/>
                    <a:pt x="335" y="340"/>
                  </a:cubicBezTo>
                  <a:cubicBezTo>
                    <a:pt x="183" y="492"/>
                    <a:pt x="62" y="675"/>
                    <a:pt x="31" y="948"/>
                  </a:cubicBezTo>
                  <a:cubicBezTo>
                    <a:pt x="1" y="1191"/>
                    <a:pt x="31" y="1495"/>
                    <a:pt x="62" y="1860"/>
                  </a:cubicBezTo>
                  <a:cubicBezTo>
                    <a:pt x="62" y="1890"/>
                    <a:pt x="92" y="1951"/>
                    <a:pt x="92" y="2012"/>
                  </a:cubicBezTo>
                  <a:cubicBezTo>
                    <a:pt x="153" y="2073"/>
                    <a:pt x="153" y="2103"/>
                    <a:pt x="153" y="2164"/>
                  </a:cubicBezTo>
                  <a:lnTo>
                    <a:pt x="1186" y="2012"/>
                  </a:lnTo>
                  <a:lnTo>
                    <a:pt x="1065" y="1435"/>
                  </a:lnTo>
                  <a:cubicBezTo>
                    <a:pt x="1004" y="1161"/>
                    <a:pt x="1095" y="1009"/>
                    <a:pt x="1247" y="979"/>
                  </a:cubicBezTo>
                  <a:cubicBezTo>
                    <a:pt x="1280" y="970"/>
                    <a:pt x="1308" y="967"/>
                    <a:pt x="1332" y="967"/>
                  </a:cubicBezTo>
                  <a:cubicBezTo>
                    <a:pt x="1399" y="967"/>
                    <a:pt x="1438" y="995"/>
                    <a:pt x="1460" y="1039"/>
                  </a:cubicBezTo>
                  <a:cubicBezTo>
                    <a:pt x="1521" y="1131"/>
                    <a:pt x="1551" y="1191"/>
                    <a:pt x="1551" y="1313"/>
                  </a:cubicBezTo>
                  <a:cubicBezTo>
                    <a:pt x="1581" y="1556"/>
                    <a:pt x="1581" y="1769"/>
                    <a:pt x="1551" y="1951"/>
                  </a:cubicBezTo>
                  <a:cubicBezTo>
                    <a:pt x="1521" y="2164"/>
                    <a:pt x="1429" y="2346"/>
                    <a:pt x="1369" y="2529"/>
                  </a:cubicBezTo>
                  <a:cubicBezTo>
                    <a:pt x="1247" y="2711"/>
                    <a:pt x="1156" y="2863"/>
                    <a:pt x="1065" y="3076"/>
                  </a:cubicBezTo>
                  <a:cubicBezTo>
                    <a:pt x="943" y="3258"/>
                    <a:pt x="822" y="3410"/>
                    <a:pt x="761" y="3593"/>
                  </a:cubicBezTo>
                  <a:cubicBezTo>
                    <a:pt x="670" y="3775"/>
                    <a:pt x="609" y="3988"/>
                    <a:pt x="578" y="4170"/>
                  </a:cubicBezTo>
                  <a:cubicBezTo>
                    <a:pt x="518" y="4353"/>
                    <a:pt x="518" y="4596"/>
                    <a:pt x="578" y="4808"/>
                  </a:cubicBezTo>
                  <a:lnTo>
                    <a:pt x="609" y="5052"/>
                  </a:lnTo>
                  <a:lnTo>
                    <a:pt x="3132" y="4656"/>
                  </a:lnTo>
                  <a:lnTo>
                    <a:pt x="2980" y="3745"/>
                  </a:lnTo>
                  <a:lnTo>
                    <a:pt x="1673" y="3927"/>
                  </a:lnTo>
                  <a:cubicBezTo>
                    <a:pt x="1703" y="3775"/>
                    <a:pt x="1764" y="3623"/>
                    <a:pt x="1855" y="3471"/>
                  </a:cubicBezTo>
                  <a:cubicBezTo>
                    <a:pt x="1916" y="3319"/>
                    <a:pt x="2007" y="3228"/>
                    <a:pt x="2068" y="3076"/>
                  </a:cubicBezTo>
                  <a:cubicBezTo>
                    <a:pt x="2189" y="2863"/>
                    <a:pt x="2311" y="2681"/>
                    <a:pt x="2372" y="2498"/>
                  </a:cubicBezTo>
                  <a:cubicBezTo>
                    <a:pt x="2463" y="2316"/>
                    <a:pt x="2524" y="2103"/>
                    <a:pt x="2585" y="1890"/>
                  </a:cubicBezTo>
                  <a:cubicBezTo>
                    <a:pt x="2615" y="1647"/>
                    <a:pt x="2615" y="1404"/>
                    <a:pt x="2585" y="1131"/>
                  </a:cubicBezTo>
                  <a:cubicBezTo>
                    <a:pt x="2493" y="705"/>
                    <a:pt x="2341" y="401"/>
                    <a:pt x="2068" y="219"/>
                  </a:cubicBezTo>
                  <a:cubicBezTo>
                    <a:pt x="1890" y="85"/>
                    <a:pt x="1679" y="1"/>
                    <a:pt x="14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6268625" y="946350"/>
              <a:ext cx="63850" cy="130725"/>
            </a:xfrm>
            <a:custGeom>
              <a:avLst/>
              <a:gdLst/>
              <a:ahLst/>
              <a:cxnLst/>
              <a:rect l="l" t="t" r="r" b="b"/>
              <a:pathLst>
                <a:path w="2554" h="5229" extrusionOk="0">
                  <a:moveTo>
                    <a:pt x="2432" y="1"/>
                  </a:moveTo>
                  <a:lnTo>
                    <a:pt x="0" y="396"/>
                  </a:lnTo>
                  <a:lnTo>
                    <a:pt x="152" y="1308"/>
                  </a:lnTo>
                  <a:lnTo>
                    <a:pt x="1520" y="1125"/>
                  </a:lnTo>
                  <a:lnTo>
                    <a:pt x="1338" y="1794"/>
                  </a:lnTo>
                  <a:cubicBezTo>
                    <a:pt x="1247" y="2098"/>
                    <a:pt x="1186" y="2432"/>
                    <a:pt x="1095" y="2797"/>
                  </a:cubicBezTo>
                  <a:cubicBezTo>
                    <a:pt x="1064" y="3131"/>
                    <a:pt x="1003" y="3496"/>
                    <a:pt x="973" y="3922"/>
                  </a:cubicBezTo>
                  <a:cubicBezTo>
                    <a:pt x="912" y="4347"/>
                    <a:pt x="912" y="4742"/>
                    <a:pt x="973" y="5229"/>
                  </a:cubicBezTo>
                  <a:lnTo>
                    <a:pt x="2037" y="5016"/>
                  </a:lnTo>
                  <a:cubicBezTo>
                    <a:pt x="1976" y="4530"/>
                    <a:pt x="1976" y="3982"/>
                    <a:pt x="2067" y="3466"/>
                  </a:cubicBezTo>
                  <a:cubicBezTo>
                    <a:pt x="2098" y="2949"/>
                    <a:pt x="2219" y="2371"/>
                    <a:pt x="2371" y="1824"/>
                  </a:cubicBezTo>
                  <a:cubicBezTo>
                    <a:pt x="2432" y="1581"/>
                    <a:pt x="2493" y="1338"/>
                    <a:pt x="2523" y="1156"/>
                  </a:cubicBezTo>
                  <a:cubicBezTo>
                    <a:pt x="2554" y="912"/>
                    <a:pt x="2554" y="730"/>
                    <a:pt x="2523" y="548"/>
                  </a:cubicBezTo>
                  <a:lnTo>
                    <a:pt x="24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6137150" y="830850"/>
              <a:ext cx="388350" cy="425200"/>
            </a:xfrm>
            <a:custGeom>
              <a:avLst/>
              <a:gdLst/>
              <a:ahLst/>
              <a:cxnLst/>
              <a:rect l="l" t="t" r="r" b="b"/>
              <a:pathLst>
                <a:path w="15534" h="17008" extrusionOk="0">
                  <a:moveTo>
                    <a:pt x="8968" y="1"/>
                  </a:moveTo>
                  <a:cubicBezTo>
                    <a:pt x="10214" y="1277"/>
                    <a:pt x="10943" y="3922"/>
                    <a:pt x="10670" y="5836"/>
                  </a:cubicBezTo>
                  <a:cubicBezTo>
                    <a:pt x="9765" y="13074"/>
                    <a:pt x="3585" y="14552"/>
                    <a:pt x="990" y="14552"/>
                  </a:cubicBezTo>
                  <a:cubicBezTo>
                    <a:pt x="533" y="14552"/>
                    <a:pt x="187" y="14507"/>
                    <a:pt x="1" y="14438"/>
                  </a:cubicBezTo>
                  <a:lnTo>
                    <a:pt x="1" y="14438"/>
                  </a:lnTo>
                  <a:cubicBezTo>
                    <a:pt x="1587" y="16024"/>
                    <a:pt x="3775" y="17008"/>
                    <a:pt x="6132" y="17008"/>
                  </a:cubicBezTo>
                  <a:cubicBezTo>
                    <a:pt x="6576" y="17008"/>
                    <a:pt x="7025" y="16973"/>
                    <a:pt x="7478" y="16900"/>
                  </a:cubicBezTo>
                  <a:cubicBezTo>
                    <a:pt x="12250" y="16171"/>
                    <a:pt x="15533" y="11733"/>
                    <a:pt x="14804" y="6961"/>
                  </a:cubicBezTo>
                  <a:cubicBezTo>
                    <a:pt x="14348" y="3648"/>
                    <a:pt x="12007" y="1034"/>
                    <a:pt x="8968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29"/>
          <p:cNvGrpSpPr/>
          <p:nvPr/>
        </p:nvGrpSpPr>
        <p:grpSpPr>
          <a:xfrm>
            <a:off x="1247463" y="2228325"/>
            <a:ext cx="522850" cy="474950"/>
            <a:chOff x="5196400" y="1446750"/>
            <a:chExt cx="522850" cy="474950"/>
          </a:xfrm>
        </p:grpSpPr>
        <p:sp>
          <p:nvSpPr>
            <p:cNvPr id="468" name="Google Shape;468;p29"/>
            <p:cNvSpPr/>
            <p:nvPr/>
          </p:nvSpPr>
          <p:spPr>
            <a:xfrm>
              <a:off x="5234400" y="1484750"/>
              <a:ext cx="484850" cy="436950"/>
            </a:xfrm>
            <a:custGeom>
              <a:avLst/>
              <a:gdLst/>
              <a:ahLst/>
              <a:cxnLst/>
              <a:rect l="l" t="t" r="r" b="b"/>
              <a:pathLst>
                <a:path w="19394" h="17478" extrusionOk="0">
                  <a:moveTo>
                    <a:pt x="9702" y="0"/>
                  </a:moveTo>
                  <a:cubicBezTo>
                    <a:pt x="7551" y="0"/>
                    <a:pt x="5390" y="792"/>
                    <a:pt x="3679" y="2386"/>
                  </a:cubicBezTo>
                  <a:cubicBezTo>
                    <a:pt x="153" y="5669"/>
                    <a:pt x="1" y="11170"/>
                    <a:pt x="3314" y="14727"/>
                  </a:cubicBezTo>
                  <a:cubicBezTo>
                    <a:pt x="5033" y="16556"/>
                    <a:pt x="7341" y="17477"/>
                    <a:pt x="9657" y="17477"/>
                  </a:cubicBezTo>
                  <a:cubicBezTo>
                    <a:pt x="11804" y="17477"/>
                    <a:pt x="13958" y="16685"/>
                    <a:pt x="15655" y="15091"/>
                  </a:cubicBezTo>
                  <a:cubicBezTo>
                    <a:pt x="19180" y="11809"/>
                    <a:pt x="19393" y="6246"/>
                    <a:pt x="16050" y="2751"/>
                  </a:cubicBezTo>
                  <a:cubicBezTo>
                    <a:pt x="14331" y="921"/>
                    <a:pt x="12022" y="0"/>
                    <a:pt x="9702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5348400" y="1577750"/>
              <a:ext cx="255350" cy="250925"/>
            </a:xfrm>
            <a:custGeom>
              <a:avLst/>
              <a:gdLst/>
              <a:ahLst/>
              <a:cxnLst/>
              <a:rect l="l" t="t" r="r" b="b"/>
              <a:pathLst>
                <a:path w="10214" h="10037" extrusionOk="0">
                  <a:moveTo>
                    <a:pt x="5092" y="1"/>
                  </a:moveTo>
                  <a:cubicBezTo>
                    <a:pt x="2400" y="1"/>
                    <a:pt x="181" y="2156"/>
                    <a:pt x="91" y="4867"/>
                  </a:cubicBezTo>
                  <a:cubicBezTo>
                    <a:pt x="0" y="7633"/>
                    <a:pt x="2189" y="9943"/>
                    <a:pt x="4955" y="10034"/>
                  </a:cubicBezTo>
                  <a:cubicBezTo>
                    <a:pt x="5010" y="10036"/>
                    <a:pt x="5066" y="10037"/>
                    <a:pt x="5121" y="10037"/>
                  </a:cubicBezTo>
                  <a:cubicBezTo>
                    <a:pt x="7813" y="10037"/>
                    <a:pt x="10033" y="7881"/>
                    <a:pt x="10122" y="5171"/>
                  </a:cubicBezTo>
                  <a:cubicBezTo>
                    <a:pt x="10213" y="2405"/>
                    <a:pt x="8025" y="95"/>
                    <a:pt x="5259" y="3"/>
                  </a:cubicBezTo>
                  <a:cubicBezTo>
                    <a:pt x="5203" y="2"/>
                    <a:pt x="5147" y="1"/>
                    <a:pt x="50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5404625" y="1604425"/>
              <a:ext cx="117050" cy="107825"/>
            </a:xfrm>
            <a:custGeom>
              <a:avLst/>
              <a:gdLst/>
              <a:ahLst/>
              <a:cxnLst/>
              <a:rect l="l" t="t" r="r" b="b"/>
              <a:pathLst>
                <a:path w="4682" h="4313" extrusionOk="0">
                  <a:moveTo>
                    <a:pt x="3222" y="0"/>
                  </a:moveTo>
                  <a:cubicBezTo>
                    <a:pt x="2918" y="0"/>
                    <a:pt x="2614" y="152"/>
                    <a:pt x="2280" y="456"/>
                  </a:cubicBezTo>
                  <a:lnTo>
                    <a:pt x="2189" y="547"/>
                  </a:lnTo>
                  <a:cubicBezTo>
                    <a:pt x="2189" y="578"/>
                    <a:pt x="2158" y="608"/>
                    <a:pt x="2158" y="608"/>
                  </a:cubicBezTo>
                  <a:lnTo>
                    <a:pt x="2858" y="1338"/>
                  </a:lnTo>
                  <a:lnTo>
                    <a:pt x="2949" y="1246"/>
                  </a:lnTo>
                  <a:cubicBezTo>
                    <a:pt x="3070" y="1155"/>
                    <a:pt x="3131" y="1125"/>
                    <a:pt x="3222" y="1064"/>
                  </a:cubicBezTo>
                  <a:cubicBezTo>
                    <a:pt x="3245" y="1056"/>
                    <a:pt x="3266" y="1053"/>
                    <a:pt x="3286" y="1053"/>
                  </a:cubicBezTo>
                  <a:cubicBezTo>
                    <a:pt x="3346" y="1053"/>
                    <a:pt x="3397" y="1087"/>
                    <a:pt x="3465" y="1155"/>
                  </a:cubicBezTo>
                  <a:cubicBezTo>
                    <a:pt x="3526" y="1277"/>
                    <a:pt x="3496" y="1429"/>
                    <a:pt x="3314" y="1611"/>
                  </a:cubicBezTo>
                  <a:cubicBezTo>
                    <a:pt x="3162" y="1733"/>
                    <a:pt x="3040" y="1763"/>
                    <a:pt x="2918" y="1763"/>
                  </a:cubicBezTo>
                  <a:cubicBezTo>
                    <a:pt x="2797" y="1763"/>
                    <a:pt x="2706" y="1702"/>
                    <a:pt x="2584" y="1581"/>
                  </a:cubicBezTo>
                  <a:lnTo>
                    <a:pt x="1946" y="2189"/>
                  </a:lnTo>
                  <a:lnTo>
                    <a:pt x="1976" y="2219"/>
                  </a:lnTo>
                  <a:lnTo>
                    <a:pt x="2007" y="2249"/>
                  </a:lnTo>
                  <a:cubicBezTo>
                    <a:pt x="2128" y="2371"/>
                    <a:pt x="2128" y="2523"/>
                    <a:pt x="2098" y="2645"/>
                  </a:cubicBezTo>
                  <a:cubicBezTo>
                    <a:pt x="2037" y="2797"/>
                    <a:pt x="1946" y="2888"/>
                    <a:pt x="1824" y="3009"/>
                  </a:cubicBezTo>
                  <a:lnTo>
                    <a:pt x="1733" y="3101"/>
                  </a:lnTo>
                  <a:cubicBezTo>
                    <a:pt x="1581" y="3253"/>
                    <a:pt x="1429" y="3344"/>
                    <a:pt x="1368" y="3405"/>
                  </a:cubicBezTo>
                  <a:cubicBezTo>
                    <a:pt x="1338" y="3412"/>
                    <a:pt x="1311" y="3416"/>
                    <a:pt x="1287" y="3416"/>
                  </a:cubicBezTo>
                  <a:cubicBezTo>
                    <a:pt x="1214" y="3416"/>
                    <a:pt x="1163" y="3382"/>
                    <a:pt x="1095" y="3313"/>
                  </a:cubicBezTo>
                  <a:cubicBezTo>
                    <a:pt x="1003" y="3222"/>
                    <a:pt x="1003" y="3131"/>
                    <a:pt x="1064" y="3070"/>
                  </a:cubicBezTo>
                  <a:cubicBezTo>
                    <a:pt x="1095" y="2979"/>
                    <a:pt x="1155" y="2857"/>
                    <a:pt x="1247" y="2797"/>
                  </a:cubicBezTo>
                  <a:lnTo>
                    <a:pt x="1611" y="2432"/>
                  </a:lnTo>
                  <a:lnTo>
                    <a:pt x="943" y="1733"/>
                  </a:lnTo>
                  <a:lnTo>
                    <a:pt x="578" y="2067"/>
                  </a:lnTo>
                  <a:cubicBezTo>
                    <a:pt x="274" y="2371"/>
                    <a:pt x="61" y="2675"/>
                    <a:pt x="31" y="2979"/>
                  </a:cubicBezTo>
                  <a:cubicBezTo>
                    <a:pt x="0" y="3283"/>
                    <a:pt x="122" y="3587"/>
                    <a:pt x="426" y="3891"/>
                  </a:cubicBezTo>
                  <a:cubicBezTo>
                    <a:pt x="647" y="4161"/>
                    <a:pt x="927" y="4312"/>
                    <a:pt x="1251" y="4312"/>
                  </a:cubicBezTo>
                  <a:cubicBezTo>
                    <a:pt x="1329" y="4312"/>
                    <a:pt x="1408" y="4303"/>
                    <a:pt x="1490" y="4286"/>
                  </a:cubicBezTo>
                  <a:cubicBezTo>
                    <a:pt x="1824" y="4286"/>
                    <a:pt x="2158" y="4073"/>
                    <a:pt x="2493" y="3739"/>
                  </a:cubicBezTo>
                  <a:cubicBezTo>
                    <a:pt x="2645" y="3587"/>
                    <a:pt x="2766" y="3435"/>
                    <a:pt x="2888" y="3313"/>
                  </a:cubicBezTo>
                  <a:cubicBezTo>
                    <a:pt x="3010" y="3192"/>
                    <a:pt x="3040" y="3101"/>
                    <a:pt x="3070" y="2979"/>
                  </a:cubicBezTo>
                  <a:cubicBezTo>
                    <a:pt x="3070" y="2857"/>
                    <a:pt x="3070" y="2766"/>
                    <a:pt x="3040" y="2584"/>
                  </a:cubicBezTo>
                  <a:lnTo>
                    <a:pt x="3040" y="2584"/>
                  </a:lnTo>
                  <a:cubicBezTo>
                    <a:pt x="3158" y="2643"/>
                    <a:pt x="3263" y="2676"/>
                    <a:pt x="3363" y="2676"/>
                  </a:cubicBezTo>
                  <a:cubicBezTo>
                    <a:pt x="3419" y="2676"/>
                    <a:pt x="3472" y="2666"/>
                    <a:pt x="3526" y="2645"/>
                  </a:cubicBezTo>
                  <a:cubicBezTo>
                    <a:pt x="3678" y="2553"/>
                    <a:pt x="3830" y="2432"/>
                    <a:pt x="4013" y="2280"/>
                  </a:cubicBezTo>
                  <a:cubicBezTo>
                    <a:pt x="4621" y="1733"/>
                    <a:pt x="4681" y="1125"/>
                    <a:pt x="4104" y="517"/>
                  </a:cubicBezTo>
                  <a:cubicBezTo>
                    <a:pt x="3830" y="152"/>
                    <a:pt x="3526" y="0"/>
                    <a:pt x="32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5447925" y="1647725"/>
              <a:ext cx="126950" cy="107925"/>
            </a:xfrm>
            <a:custGeom>
              <a:avLst/>
              <a:gdLst/>
              <a:ahLst/>
              <a:cxnLst/>
              <a:rect l="l" t="t" r="r" b="b"/>
              <a:pathLst>
                <a:path w="5078" h="4317" extrusionOk="0">
                  <a:moveTo>
                    <a:pt x="3405" y="1"/>
                  </a:moveTo>
                  <a:lnTo>
                    <a:pt x="2737" y="609"/>
                  </a:lnTo>
                  <a:lnTo>
                    <a:pt x="3709" y="1581"/>
                  </a:lnTo>
                  <a:lnTo>
                    <a:pt x="3041" y="1855"/>
                  </a:lnTo>
                  <a:cubicBezTo>
                    <a:pt x="2737" y="1976"/>
                    <a:pt x="2433" y="2068"/>
                    <a:pt x="2098" y="2220"/>
                  </a:cubicBezTo>
                  <a:cubicBezTo>
                    <a:pt x="1764" y="2341"/>
                    <a:pt x="1399" y="2554"/>
                    <a:pt x="1065" y="2736"/>
                  </a:cubicBezTo>
                  <a:cubicBezTo>
                    <a:pt x="730" y="2919"/>
                    <a:pt x="366" y="3131"/>
                    <a:pt x="1" y="3466"/>
                  </a:cubicBezTo>
                  <a:lnTo>
                    <a:pt x="730" y="4317"/>
                  </a:lnTo>
                  <a:cubicBezTo>
                    <a:pt x="1126" y="3983"/>
                    <a:pt x="1582" y="3709"/>
                    <a:pt x="2037" y="3466"/>
                  </a:cubicBezTo>
                  <a:cubicBezTo>
                    <a:pt x="2524" y="3192"/>
                    <a:pt x="3010" y="2949"/>
                    <a:pt x="3557" y="2767"/>
                  </a:cubicBezTo>
                  <a:cubicBezTo>
                    <a:pt x="3770" y="2706"/>
                    <a:pt x="4013" y="2584"/>
                    <a:pt x="4196" y="2493"/>
                  </a:cubicBezTo>
                  <a:cubicBezTo>
                    <a:pt x="4378" y="2372"/>
                    <a:pt x="4530" y="2311"/>
                    <a:pt x="4682" y="2159"/>
                  </a:cubicBezTo>
                  <a:lnTo>
                    <a:pt x="5077" y="1794"/>
                  </a:lnTo>
                  <a:lnTo>
                    <a:pt x="34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5196400" y="1446750"/>
              <a:ext cx="484850" cy="436950"/>
            </a:xfrm>
            <a:custGeom>
              <a:avLst/>
              <a:gdLst/>
              <a:ahLst/>
              <a:cxnLst/>
              <a:rect l="l" t="t" r="r" b="b"/>
              <a:pathLst>
                <a:path w="19394" h="17478" extrusionOk="0">
                  <a:moveTo>
                    <a:pt x="9702" y="0"/>
                  </a:moveTo>
                  <a:cubicBezTo>
                    <a:pt x="7551" y="0"/>
                    <a:pt x="5390" y="792"/>
                    <a:pt x="3679" y="2386"/>
                  </a:cubicBezTo>
                  <a:cubicBezTo>
                    <a:pt x="153" y="5669"/>
                    <a:pt x="1" y="11170"/>
                    <a:pt x="3314" y="14727"/>
                  </a:cubicBezTo>
                  <a:cubicBezTo>
                    <a:pt x="5033" y="16556"/>
                    <a:pt x="7342" y="17477"/>
                    <a:pt x="9657" y="17477"/>
                  </a:cubicBezTo>
                  <a:cubicBezTo>
                    <a:pt x="11805" y="17477"/>
                    <a:pt x="13958" y="16686"/>
                    <a:pt x="15655" y="15092"/>
                  </a:cubicBezTo>
                  <a:cubicBezTo>
                    <a:pt x="19181" y="11809"/>
                    <a:pt x="19393" y="6246"/>
                    <a:pt x="16050" y="2751"/>
                  </a:cubicBezTo>
                  <a:cubicBezTo>
                    <a:pt x="14331" y="921"/>
                    <a:pt x="12022" y="0"/>
                    <a:pt x="97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5310400" y="1539750"/>
              <a:ext cx="255350" cy="250925"/>
            </a:xfrm>
            <a:custGeom>
              <a:avLst/>
              <a:gdLst/>
              <a:ahLst/>
              <a:cxnLst/>
              <a:rect l="l" t="t" r="r" b="b"/>
              <a:pathLst>
                <a:path w="10214" h="10037" extrusionOk="0">
                  <a:moveTo>
                    <a:pt x="5092" y="1"/>
                  </a:moveTo>
                  <a:cubicBezTo>
                    <a:pt x="2401" y="1"/>
                    <a:pt x="181" y="2157"/>
                    <a:pt x="92" y="4867"/>
                  </a:cubicBezTo>
                  <a:cubicBezTo>
                    <a:pt x="0" y="7633"/>
                    <a:pt x="2189" y="9943"/>
                    <a:pt x="4955" y="10034"/>
                  </a:cubicBezTo>
                  <a:cubicBezTo>
                    <a:pt x="5011" y="10036"/>
                    <a:pt x="5066" y="10037"/>
                    <a:pt x="5121" y="10037"/>
                  </a:cubicBezTo>
                  <a:cubicBezTo>
                    <a:pt x="7813" y="10037"/>
                    <a:pt x="10033" y="7881"/>
                    <a:pt x="10122" y="5171"/>
                  </a:cubicBezTo>
                  <a:cubicBezTo>
                    <a:pt x="10213" y="2405"/>
                    <a:pt x="8025" y="95"/>
                    <a:pt x="5259" y="4"/>
                  </a:cubicBezTo>
                  <a:cubicBezTo>
                    <a:pt x="5203" y="2"/>
                    <a:pt x="5147" y="1"/>
                    <a:pt x="50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5366625" y="1567175"/>
              <a:ext cx="117050" cy="107075"/>
            </a:xfrm>
            <a:custGeom>
              <a:avLst/>
              <a:gdLst/>
              <a:ahLst/>
              <a:cxnLst/>
              <a:rect l="l" t="t" r="r" b="b"/>
              <a:pathLst>
                <a:path w="4682" h="4283" extrusionOk="0">
                  <a:moveTo>
                    <a:pt x="3223" y="1"/>
                  </a:moveTo>
                  <a:cubicBezTo>
                    <a:pt x="2919" y="1"/>
                    <a:pt x="2615" y="153"/>
                    <a:pt x="2280" y="457"/>
                  </a:cubicBezTo>
                  <a:lnTo>
                    <a:pt x="2189" y="518"/>
                  </a:lnTo>
                  <a:cubicBezTo>
                    <a:pt x="2189" y="548"/>
                    <a:pt x="2159" y="609"/>
                    <a:pt x="2159" y="609"/>
                  </a:cubicBezTo>
                  <a:lnTo>
                    <a:pt x="2858" y="1308"/>
                  </a:lnTo>
                  <a:lnTo>
                    <a:pt x="2949" y="1217"/>
                  </a:lnTo>
                  <a:cubicBezTo>
                    <a:pt x="3071" y="1125"/>
                    <a:pt x="3131" y="1095"/>
                    <a:pt x="3223" y="1065"/>
                  </a:cubicBezTo>
                  <a:cubicBezTo>
                    <a:pt x="3249" y="1047"/>
                    <a:pt x="3273" y="1039"/>
                    <a:pt x="3296" y="1039"/>
                  </a:cubicBezTo>
                  <a:cubicBezTo>
                    <a:pt x="3352" y="1039"/>
                    <a:pt x="3401" y="1082"/>
                    <a:pt x="3466" y="1125"/>
                  </a:cubicBezTo>
                  <a:cubicBezTo>
                    <a:pt x="3527" y="1247"/>
                    <a:pt x="3496" y="1399"/>
                    <a:pt x="3314" y="1581"/>
                  </a:cubicBezTo>
                  <a:cubicBezTo>
                    <a:pt x="3162" y="1703"/>
                    <a:pt x="3040" y="1733"/>
                    <a:pt x="2919" y="1733"/>
                  </a:cubicBezTo>
                  <a:cubicBezTo>
                    <a:pt x="2797" y="1733"/>
                    <a:pt x="2706" y="1673"/>
                    <a:pt x="2584" y="1551"/>
                  </a:cubicBezTo>
                  <a:lnTo>
                    <a:pt x="1946" y="2159"/>
                  </a:lnTo>
                  <a:lnTo>
                    <a:pt x="1976" y="2189"/>
                  </a:lnTo>
                  <a:lnTo>
                    <a:pt x="2007" y="2220"/>
                  </a:lnTo>
                  <a:cubicBezTo>
                    <a:pt x="2128" y="2341"/>
                    <a:pt x="2128" y="2493"/>
                    <a:pt x="2098" y="2615"/>
                  </a:cubicBezTo>
                  <a:cubicBezTo>
                    <a:pt x="2037" y="2767"/>
                    <a:pt x="1946" y="2888"/>
                    <a:pt x="1824" y="2980"/>
                  </a:cubicBezTo>
                  <a:lnTo>
                    <a:pt x="1733" y="3071"/>
                  </a:lnTo>
                  <a:cubicBezTo>
                    <a:pt x="1581" y="3223"/>
                    <a:pt x="1429" y="3344"/>
                    <a:pt x="1368" y="3375"/>
                  </a:cubicBezTo>
                  <a:cubicBezTo>
                    <a:pt x="1338" y="3382"/>
                    <a:pt x="1311" y="3386"/>
                    <a:pt x="1287" y="3386"/>
                  </a:cubicBezTo>
                  <a:cubicBezTo>
                    <a:pt x="1215" y="3386"/>
                    <a:pt x="1163" y="3352"/>
                    <a:pt x="1095" y="3284"/>
                  </a:cubicBezTo>
                  <a:cubicBezTo>
                    <a:pt x="1004" y="3192"/>
                    <a:pt x="1004" y="3101"/>
                    <a:pt x="1064" y="3040"/>
                  </a:cubicBezTo>
                  <a:cubicBezTo>
                    <a:pt x="1095" y="2949"/>
                    <a:pt x="1156" y="2828"/>
                    <a:pt x="1247" y="2767"/>
                  </a:cubicBezTo>
                  <a:lnTo>
                    <a:pt x="1612" y="2402"/>
                  </a:lnTo>
                  <a:lnTo>
                    <a:pt x="943" y="1703"/>
                  </a:lnTo>
                  <a:lnTo>
                    <a:pt x="578" y="2037"/>
                  </a:lnTo>
                  <a:cubicBezTo>
                    <a:pt x="274" y="2341"/>
                    <a:pt x="61" y="2645"/>
                    <a:pt x="31" y="2949"/>
                  </a:cubicBezTo>
                  <a:cubicBezTo>
                    <a:pt x="1" y="3253"/>
                    <a:pt x="122" y="3557"/>
                    <a:pt x="426" y="3861"/>
                  </a:cubicBezTo>
                  <a:cubicBezTo>
                    <a:pt x="647" y="4131"/>
                    <a:pt x="928" y="4282"/>
                    <a:pt x="1252" y="4282"/>
                  </a:cubicBezTo>
                  <a:cubicBezTo>
                    <a:pt x="1329" y="4282"/>
                    <a:pt x="1408" y="4274"/>
                    <a:pt x="1490" y="4256"/>
                  </a:cubicBezTo>
                  <a:cubicBezTo>
                    <a:pt x="1824" y="4256"/>
                    <a:pt x="2159" y="4043"/>
                    <a:pt x="2493" y="3709"/>
                  </a:cubicBezTo>
                  <a:cubicBezTo>
                    <a:pt x="2645" y="3557"/>
                    <a:pt x="2767" y="3405"/>
                    <a:pt x="2888" y="3284"/>
                  </a:cubicBezTo>
                  <a:cubicBezTo>
                    <a:pt x="3010" y="3192"/>
                    <a:pt x="3040" y="3071"/>
                    <a:pt x="3071" y="2949"/>
                  </a:cubicBezTo>
                  <a:cubicBezTo>
                    <a:pt x="3071" y="2828"/>
                    <a:pt x="3071" y="2736"/>
                    <a:pt x="3040" y="2584"/>
                  </a:cubicBezTo>
                  <a:lnTo>
                    <a:pt x="3040" y="2584"/>
                  </a:lnTo>
                  <a:cubicBezTo>
                    <a:pt x="3153" y="2622"/>
                    <a:pt x="3254" y="2648"/>
                    <a:pt x="3351" y="2648"/>
                  </a:cubicBezTo>
                  <a:cubicBezTo>
                    <a:pt x="3410" y="2648"/>
                    <a:pt x="3468" y="2638"/>
                    <a:pt x="3527" y="2615"/>
                  </a:cubicBezTo>
                  <a:cubicBezTo>
                    <a:pt x="3678" y="2524"/>
                    <a:pt x="3830" y="2432"/>
                    <a:pt x="4013" y="2280"/>
                  </a:cubicBezTo>
                  <a:cubicBezTo>
                    <a:pt x="4621" y="1703"/>
                    <a:pt x="4682" y="1095"/>
                    <a:pt x="4104" y="487"/>
                  </a:cubicBezTo>
                  <a:cubicBezTo>
                    <a:pt x="3830" y="153"/>
                    <a:pt x="3527" y="1"/>
                    <a:pt x="32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5409950" y="1609725"/>
              <a:ext cx="126925" cy="107950"/>
            </a:xfrm>
            <a:custGeom>
              <a:avLst/>
              <a:gdLst/>
              <a:ahLst/>
              <a:cxnLst/>
              <a:rect l="l" t="t" r="r" b="b"/>
              <a:pathLst>
                <a:path w="5077" h="4318" extrusionOk="0">
                  <a:moveTo>
                    <a:pt x="3404" y="1"/>
                  </a:moveTo>
                  <a:lnTo>
                    <a:pt x="2736" y="609"/>
                  </a:lnTo>
                  <a:lnTo>
                    <a:pt x="3708" y="1582"/>
                  </a:lnTo>
                  <a:lnTo>
                    <a:pt x="3040" y="1855"/>
                  </a:lnTo>
                  <a:cubicBezTo>
                    <a:pt x="2736" y="1977"/>
                    <a:pt x="2432" y="2098"/>
                    <a:pt x="2097" y="2250"/>
                  </a:cubicBezTo>
                  <a:cubicBezTo>
                    <a:pt x="1763" y="2341"/>
                    <a:pt x="1398" y="2554"/>
                    <a:pt x="1064" y="2737"/>
                  </a:cubicBezTo>
                  <a:cubicBezTo>
                    <a:pt x="730" y="2919"/>
                    <a:pt x="365" y="3132"/>
                    <a:pt x="0" y="3466"/>
                  </a:cubicBezTo>
                  <a:lnTo>
                    <a:pt x="730" y="4317"/>
                  </a:lnTo>
                  <a:cubicBezTo>
                    <a:pt x="1125" y="3983"/>
                    <a:pt x="1581" y="3709"/>
                    <a:pt x="2037" y="3466"/>
                  </a:cubicBezTo>
                  <a:cubicBezTo>
                    <a:pt x="2523" y="3193"/>
                    <a:pt x="3009" y="2949"/>
                    <a:pt x="3556" y="2767"/>
                  </a:cubicBezTo>
                  <a:cubicBezTo>
                    <a:pt x="3769" y="2706"/>
                    <a:pt x="4012" y="2585"/>
                    <a:pt x="4195" y="2493"/>
                  </a:cubicBezTo>
                  <a:cubicBezTo>
                    <a:pt x="4377" y="2402"/>
                    <a:pt x="4529" y="2311"/>
                    <a:pt x="4681" y="2159"/>
                  </a:cubicBezTo>
                  <a:lnTo>
                    <a:pt x="5076" y="1794"/>
                  </a:lnTo>
                  <a:lnTo>
                    <a:pt x="34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5211600" y="1603650"/>
              <a:ext cx="459000" cy="280050"/>
            </a:xfrm>
            <a:custGeom>
              <a:avLst/>
              <a:gdLst/>
              <a:ahLst/>
              <a:cxnLst/>
              <a:rect l="l" t="t" r="r" b="b"/>
              <a:pathLst>
                <a:path w="18360" h="11202" extrusionOk="0">
                  <a:moveTo>
                    <a:pt x="17478" y="1"/>
                  </a:moveTo>
                  <a:cubicBezTo>
                    <a:pt x="17144" y="1794"/>
                    <a:pt x="15381" y="3861"/>
                    <a:pt x="13649" y="4773"/>
                  </a:cubicBezTo>
                  <a:cubicBezTo>
                    <a:pt x="11929" y="5674"/>
                    <a:pt x="10331" y="6032"/>
                    <a:pt x="8884" y="6032"/>
                  </a:cubicBezTo>
                  <a:cubicBezTo>
                    <a:pt x="3934" y="6032"/>
                    <a:pt x="746" y="1847"/>
                    <a:pt x="487" y="882"/>
                  </a:cubicBezTo>
                  <a:lnTo>
                    <a:pt x="487" y="882"/>
                  </a:lnTo>
                  <a:cubicBezTo>
                    <a:pt x="1" y="3496"/>
                    <a:pt x="730" y="6353"/>
                    <a:pt x="2736" y="8451"/>
                  </a:cubicBezTo>
                  <a:cubicBezTo>
                    <a:pt x="4456" y="10280"/>
                    <a:pt x="6772" y="11201"/>
                    <a:pt x="9092" y="11201"/>
                  </a:cubicBezTo>
                  <a:cubicBezTo>
                    <a:pt x="11242" y="11201"/>
                    <a:pt x="13395" y="10410"/>
                    <a:pt x="15077" y="8816"/>
                  </a:cubicBezTo>
                  <a:cubicBezTo>
                    <a:pt x="17539" y="6505"/>
                    <a:pt x="18360" y="3101"/>
                    <a:pt x="17478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29"/>
          <p:cNvGrpSpPr/>
          <p:nvPr/>
        </p:nvGrpSpPr>
        <p:grpSpPr>
          <a:xfrm>
            <a:off x="1681983" y="3534131"/>
            <a:ext cx="758268" cy="741274"/>
            <a:chOff x="5590800" y="3312425"/>
            <a:chExt cx="486350" cy="475450"/>
          </a:xfrm>
        </p:grpSpPr>
        <p:sp>
          <p:nvSpPr>
            <p:cNvPr id="478" name="Google Shape;478;p29"/>
            <p:cNvSpPr/>
            <p:nvPr/>
          </p:nvSpPr>
          <p:spPr>
            <a:xfrm>
              <a:off x="5628800" y="3350425"/>
              <a:ext cx="448350" cy="437450"/>
            </a:xfrm>
            <a:custGeom>
              <a:avLst/>
              <a:gdLst/>
              <a:ahLst/>
              <a:cxnLst/>
              <a:rect l="l" t="t" r="r" b="b"/>
              <a:pathLst>
                <a:path w="17934" h="17498" extrusionOk="0">
                  <a:moveTo>
                    <a:pt x="8937" y="1"/>
                  </a:moveTo>
                  <a:cubicBezTo>
                    <a:pt x="8806" y="1"/>
                    <a:pt x="8674" y="3"/>
                    <a:pt x="8541" y="9"/>
                  </a:cubicBezTo>
                  <a:cubicBezTo>
                    <a:pt x="3708" y="252"/>
                    <a:pt x="0" y="4356"/>
                    <a:pt x="213" y="9158"/>
                  </a:cubicBezTo>
                  <a:cubicBezTo>
                    <a:pt x="449" y="13842"/>
                    <a:pt x="4310" y="17498"/>
                    <a:pt x="8947" y="17498"/>
                  </a:cubicBezTo>
                  <a:cubicBezTo>
                    <a:pt x="9095" y="17498"/>
                    <a:pt x="9243" y="17494"/>
                    <a:pt x="9392" y="17487"/>
                  </a:cubicBezTo>
                  <a:cubicBezTo>
                    <a:pt x="14195" y="17274"/>
                    <a:pt x="17934" y="13171"/>
                    <a:pt x="17690" y="8338"/>
                  </a:cubicBezTo>
                  <a:cubicBezTo>
                    <a:pt x="17483" y="3637"/>
                    <a:pt x="13596" y="1"/>
                    <a:pt x="8937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5720750" y="3438725"/>
              <a:ext cx="258375" cy="251050"/>
            </a:xfrm>
            <a:custGeom>
              <a:avLst/>
              <a:gdLst/>
              <a:ahLst/>
              <a:cxnLst/>
              <a:rect l="l" t="t" r="r" b="b"/>
              <a:pathLst>
                <a:path w="10335" h="10042" extrusionOk="0">
                  <a:moveTo>
                    <a:pt x="5126" y="0"/>
                  </a:moveTo>
                  <a:cubicBezTo>
                    <a:pt x="5069" y="0"/>
                    <a:pt x="5012" y="1"/>
                    <a:pt x="4955" y="3"/>
                  </a:cubicBezTo>
                  <a:cubicBezTo>
                    <a:pt x="2158" y="125"/>
                    <a:pt x="0" y="2496"/>
                    <a:pt x="152" y="5262"/>
                  </a:cubicBezTo>
                  <a:cubicBezTo>
                    <a:pt x="270" y="7935"/>
                    <a:pt x="2461" y="10041"/>
                    <a:pt x="5133" y="10041"/>
                  </a:cubicBezTo>
                  <a:cubicBezTo>
                    <a:pt x="5225" y="10041"/>
                    <a:pt x="5317" y="10039"/>
                    <a:pt x="5410" y="10034"/>
                  </a:cubicBezTo>
                  <a:cubicBezTo>
                    <a:pt x="8176" y="9942"/>
                    <a:pt x="10335" y="7572"/>
                    <a:pt x="10183" y="4806"/>
                  </a:cubicBezTo>
                  <a:cubicBezTo>
                    <a:pt x="10063" y="2097"/>
                    <a:pt x="7816" y="0"/>
                    <a:pt x="51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5814975" y="3486675"/>
              <a:ext cx="66125" cy="124625"/>
            </a:xfrm>
            <a:custGeom>
              <a:avLst/>
              <a:gdLst/>
              <a:ahLst/>
              <a:cxnLst/>
              <a:rect l="l" t="t" r="r" b="b"/>
              <a:pathLst>
                <a:path w="2645" h="4985" extrusionOk="0">
                  <a:moveTo>
                    <a:pt x="1337" y="2766"/>
                  </a:moveTo>
                  <a:cubicBezTo>
                    <a:pt x="1489" y="2766"/>
                    <a:pt x="1550" y="2888"/>
                    <a:pt x="1550" y="3161"/>
                  </a:cubicBezTo>
                  <a:lnTo>
                    <a:pt x="1550" y="3526"/>
                  </a:lnTo>
                  <a:cubicBezTo>
                    <a:pt x="1581" y="3678"/>
                    <a:pt x="1550" y="3799"/>
                    <a:pt x="1550" y="3921"/>
                  </a:cubicBezTo>
                  <a:cubicBezTo>
                    <a:pt x="1550" y="3982"/>
                    <a:pt x="1489" y="4073"/>
                    <a:pt x="1368" y="4073"/>
                  </a:cubicBezTo>
                  <a:cubicBezTo>
                    <a:pt x="1216" y="4073"/>
                    <a:pt x="1125" y="3951"/>
                    <a:pt x="1125" y="3708"/>
                  </a:cubicBezTo>
                  <a:lnTo>
                    <a:pt x="1094" y="3100"/>
                  </a:lnTo>
                  <a:cubicBezTo>
                    <a:pt x="1064" y="2888"/>
                    <a:pt x="1125" y="2766"/>
                    <a:pt x="1337" y="2766"/>
                  </a:cubicBezTo>
                  <a:close/>
                  <a:moveTo>
                    <a:pt x="1246" y="0"/>
                  </a:moveTo>
                  <a:cubicBezTo>
                    <a:pt x="942" y="0"/>
                    <a:pt x="699" y="30"/>
                    <a:pt x="517" y="152"/>
                  </a:cubicBezTo>
                  <a:cubicBezTo>
                    <a:pt x="365" y="274"/>
                    <a:pt x="213" y="365"/>
                    <a:pt x="152" y="578"/>
                  </a:cubicBezTo>
                  <a:cubicBezTo>
                    <a:pt x="61" y="730"/>
                    <a:pt x="0" y="942"/>
                    <a:pt x="0" y="1216"/>
                  </a:cubicBezTo>
                  <a:lnTo>
                    <a:pt x="0" y="2128"/>
                  </a:lnTo>
                  <a:lnTo>
                    <a:pt x="61" y="3465"/>
                  </a:lnTo>
                  <a:cubicBezTo>
                    <a:pt x="61" y="3799"/>
                    <a:pt x="152" y="4103"/>
                    <a:pt x="213" y="4316"/>
                  </a:cubicBezTo>
                  <a:cubicBezTo>
                    <a:pt x="304" y="4559"/>
                    <a:pt x="456" y="4711"/>
                    <a:pt x="638" y="4833"/>
                  </a:cubicBezTo>
                  <a:cubicBezTo>
                    <a:pt x="821" y="4924"/>
                    <a:pt x="1094" y="4985"/>
                    <a:pt x="1429" y="4985"/>
                  </a:cubicBezTo>
                  <a:cubicBezTo>
                    <a:pt x="1763" y="4924"/>
                    <a:pt x="2006" y="4863"/>
                    <a:pt x="2189" y="4742"/>
                  </a:cubicBezTo>
                  <a:cubicBezTo>
                    <a:pt x="2371" y="4620"/>
                    <a:pt x="2493" y="4407"/>
                    <a:pt x="2584" y="4164"/>
                  </a:cubicBezTo>
                  <a:cubicBezTo>
                    <a:pt x="2644" y="3921"/>
                    <a:pt x="2644" y="3648"/>
                    <a:pt x="2644" y="3313"/>
                  </a:cubicBezTo>
                  <a:cubicBezTo>
                    <a:pt x="2644" y="3009"/>
                    <a:pt x="2614" y="2736"/>
                    <a:pt x="2523" y="2492"/>
                  </a:cubicBezTo>
                  <a:cubicBezTo>
                    <a:pt x="2462" y="2310"/>
                    <a:pt x="2341" y="2158"/>
                    <a:pt x="2189" y="2037"/>
                  </a:cubicBezTo>
                  <a:cubicBezTo>
                    <a:pt x="2037" y="1976"/>
                    <a:pt x="1824" y="1945"/>
                    <a:pt x="1550" y="1945"/>
                  </a:cubicBezTo>
                  <a:cubicBezTo>
                    <a:pt x="1398" y="1945"/>
                    <a:pt x="1277" y="1945"/>
                    <a:pt x="1216" y="2006"/>
                  </a:cubicBezTo>
                  <a:cubicBezTo>
                    <a:pt x="1125" y="2097"/>
                    <a:pt x="1064" y="2158"/>
                    <a:pt x="1003" y="2249"/>
                  </a:cubicBezTo>
                  <a:lnTo>
                    <a:pt x="973" y="1246"/>
                  </a:lnTo>
                  <a:cubicBezTo>
                    <a:pt x="973" y="1125"/>
                    <a:pt x="973" y="1064"/>
                    <a:pt x="1003" y="973"/>
                  </a:cubicBezTo>
                  <a:cubicBezTo>
                    <a:pt x="1064" y="912"/>
                    <a:pt x="1125" y="882"/>
                    <a:pt x="1246" y="882"/>
                  </a:cubicBezTo>
                  <a:cubicBezTo>
                    <a:pt x="1368" y="882"/>
                    <a:pt x="1398" y="912"/>
                    <a:pt x="1429" y="942"/>
                  </a:cubicBezTo>
                  <a:cubicBezTo>
                    <a:pt x="1459" y="973"/>
                    <a:pt x="1520" y="1064"/>
                    <a:pt x="1520" y="1125"/>
                  </a:cubicBezTo>
                  <a:cubicBezTo>
                    <a:pt x="1550" y="1216"/>
                    <a:pt x="1550" y="1277"/>
                    <a:pt x="1550" y="1368"/>
                  </a:cubicBezTo>
                  <a:lnTo>
                    <a:pt x="1550" y="1489"/>
                  </a:lnTo>
                  <a:lnTo>
                    <a:pt x="2493" y="1429"/>
                  </a:lnTo>
                  <a:lnTo>
                    <a:pt x="2462" y="912"/>
                  </a:lnTo>
                  <a:cubicBezTo>
                    <a:pt x="2462" y="669"/>
                    <a:pt x="2371" y="517"/>
                    <a:pt x="2280" y="365"/>
                  </a:cubicBezTo>
                  <a:cubicBezTo>
                    <a:pt x="2158" y="213"/>
                    <a:pt x="2006" y="152"/>
                    <a:pt x="1824" y="61"/>
                  </a:cubicBezTo>
                  <a:cubicBezTo>
                    <a:pt x="1611" y="0"/>
                    <a:pt x="1429" y="0"/>
                    <a:pt x="12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5590800" y="3312425"/>
              <a:ext cx="448350" cy="437475"/>
            </a:xfrm>
            <a:custGeom>
              <a:avLst/>
              <a:gdLst/>
              <a:ahLst/>
              <a:cxnLst/>
              <a:rect l="l" t="t" r="r" b="b"/>
              <a:pathLst>
                <a:path w="17934" h="17499" extrusionOk="0">
                  <a:moveTo>
                    <a:pt x="8937" y="1"/>
                  </a:moveTo>
                  <a:cubicBezTo>
                    <a:pt x="8806" y="1"/>
                    <a:pt x="8674" y="4"/>
                    <a:pt x="8542" y="9"/>
                  </a:cubicBezTo>
                  <a:cubicBezTo>
                    <a:pt x="3709" y="253"/>
                    <a:pt x="0" y="4356"/>
                    <a:pt x="213" y="9159"/>
                  </a:cubicBezTo>
                  <a:cubicBezTo>
                    <a:pt x="449" y="13842"/>
                    <a:pt x="4310" y="17498"/>
                    <a:pt x="8947" y="17498"/>
                  </a:cubicBezTo>
                  <a:cubicBezTo>
                    <a:pt x="9095" y="17498"/>
                    <a:pt x="9243" y="17494"/>
                    <a:pt x="9393" y="17487"/>
                  </a:cubicBezTo>
                  <a:cubicBezTo>
                    <a:pt x="14195" y="17274"/>
                    <a:pt x="17934" y="13171"/>
                    <a:pt x="17691" y="8338"/>
                  </a:cubicBezTo>
                  <a:cubicBezTo>
                    <a:pt x="17484" y="3637"/>
                    <a:pt x="13596" y="1"/>
                    <a:pt x="89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5682750" y="3400725"/>
              <a:ext cx="258375" cy="251050"/>
            </a:xfrm>
            <a:custGeom>
              <a:avLst/>
              <a:gdLst/>
              <a:ahLst/>
              <a:cxnLst/>
              <a:rect l="l" t="t" r="r" b="b"/>
              <a:pathLst>
                <a:path w="10335" h="10042" extrusionOk="0">
                  <a:moveTo>
                    <a:pt x="5126" y="1"/>
                  </a:moveTo>
                  <a:cubicBezTo>
                    <a:pt x="5069" y="1"/>
                    <a:pt x="5012" y="1"/>
                    <a:pt x="4955" y="3"/>
                  </a:cubicBezTo>
                  <a:cubicBezTo>
                    <a:pt x="2158" y="125"/>
                    <a:pt x="0" y="2496"/>
                    <a:pt x="152" y="5262"/>
                  </a:cubicBezTo>
                  <a:cubicBezTo>
                    <a:pt x="270" y="7936"/>
                    <a:pt x="2461" y="10041"/>
                    <a:pt x="5133" y="10041"/>
                  </a:cubicBezTo>
                  <a:cubicBezTo>
                    <a:pt x="5225" y="10041"/>
                    <a:pt x="5318" y="10039"/>
                    <a:pt x="5411" y="10034"/>
                  </a:cubicBezTo>
                  <a:cubicBezTo>
                    <a:pt x="8177" y="9943"/>
                    <a:pt x="10335" y="7572"/>
                    <a:pt x="10183" y="4806"/>
                  </a:cubicBezTo>
                  <a:cubicBezTo>
                    <a:pt x="10064" y="2097"/>
                    <a:pt x="7817" y="1"/>
                    <a:pt x="5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5776975" y="3448675"/>
              <a:ext cx="66125" cy="124650"/>
            </a:xfrm>
            <a:custGeom>
              <a:avLst/>
              <a:gdLst/>
              <a:ahLst/>
              <a:cxnLst/>
              <a:rect l="l" t="t" r="r" b="b"/>
              <a:pathLst>
                <a:path w="2645" h="4986" extrusionOk="0">
                  <a:moveTo>
                    <a:pt x="1338" y="2766"/>
                  </a:moveTo>
                  <a:cubicBezTo>
                    <a:pt x="1490" y="2766"/>
                    <a:pt x="1550" y="2888"/>
                    <a:pt x="1550" y="3161"/>
                  </a:cubicBezTo>
                  <a:lnTo>
                    <a:pt x="1550" y="3526"/>
                  </a:lnTo>
                  <a:cubicBezTo>
                    <a:pt x="1581" y="3678"/>
                    <a:pt x="1550" y="3800"/>
                    <a:pt x="1550" y="3921"/>
                  </a:cubicBezTo>
                  <a:cubicBezTo>
                    <a:pt x="1550" y="3982"/>
                    <a:pt x="1490" y="4073"/>
                    <a:pt x="1368" y="4073"/>
                  </a:cubicBezTo>
                  <a:cubicBezTo>
                    <a:pt x="1216" y="4073"/>
                    <a:pt x="1125" y="3952"/>
                    <a:pt x="1125" y="3709"/>
                  </a:cubicBezTo>
                  <a:lnTo>
                    <a:pt x="1095" y="3101"/>
                  </a:lnTo>
                  <a:cubicBezTo>
                    <a:pt x="1064" y="2888"/>
                    <a:pt x="1125" y="2766"/>
                    <a:pt x="1338" y="2766"/>
                  </a:cubicBezTo>
                  <a:close/>
                  <a:moveTo>
                    <a:pt x="1247" y="0"/>
                  </a:moveTo>
                  <a:cubicBezTo>
                    <a:pt x="943" y="0"/>
                    <a:pt x="699" y="31"/>
                    <a:pt x="517" y="152"/>
                  </a:cubicBezTo>
                  <a:cubicBezTo>
                    <a:pt x="365" y="274"/>
                    <a:pt x="213" y="365"/>
                    <a:pt x="152" y="578"/>
                  </a:cubicBezTo>
                  <a:cubicBezTo>
                    <a:pt x="61" y="730"/>
                    <a:pt x="0" y="943"/>
                    <a:pt x="0" y="1216"/>
                  </a:cubicBezTo>
                  <a:lnTo>
                    <a:pt x="0" y="2128"/>
                  </a:lnTo>
                  <a:lnTo>
                    <a:pt x="61" y="3465"/>
                  </a:lnTo>
                  <a:cubicBezTo>
                    <a:pt x="61" y="3800"/>
                    <a:pt x="152" y="4104"/>
                    <a:pt x="213" y="4316"/>
                  </a:cubicBezTo>
                  <a:cubicBezTo>
                    <a:pt x="304" y="4560"/>
                    <a:pt x="456" y="4712"/>
                    <a:pt x="639" y="4833"/>
                  </a:cubicBezTo>
                  <a:cubicBezTo>
                    <a:pt x="821" y="4924"/>
                    <a:pt x="1095" y="4985"/>
                    <a:pt x="1429" y="4985"/>
                  </a:cubicBezTo>
                  <a:cubicBezTo>
                    <a:pt x="1763" y="4924"/>
                    <a:pt x="2006" y="4864"/>
                    <a:pt x="2189" y="4742"/>
                  </a:cubicBezTo>
                  <a:cubicBezTo>
                    <a:pt x="2371" y="4620"/>
                    <a:pt x="2493" y="4408"/>
                    <a:pt x="2584" y="4164"/>
                  </a:cubicBezTo>
                  <a:cubicBezTo>
                    <a:pt x="2645" y="3921"/>
                    <a:pt x="2645" y="3648"/>
                    <a:pt x="2645" y="3313"/>
                  </a:cubicBezTo>
                  <a:cubicBezTo>
                    <a:pt x="2645" y="3009"/>
                    <a:pt x="2614" y="2736"/>
                    <a:pt x="2523" y="2493"/>
                  </a:cubicBezTo>
                  <a:cubicBezTo>
                    <a:pt x="2462" y="2310"/>
                    <a:pt x="2341" y="2158"/>
                    <a:pt x="2189" y="2037"/>
                  </a:cubicBezTo>
                  <a:cubicBezTo>
                    <a:pt x="2037" y="1976"/>
                    <a:pt x="1824" y="1946"/>
                    <a:pt x="1550" y="1946"/>
                  </a:cubicBezTo>
                  <a:cubicBezTo>
                    <a:pt x="1398" y="1946"/>
                    <a:pt x="1277" y="1946"/>
                    <a:pt x="1216" y="2006"/>
                  </a:cubicBezTo>
                  <a:cubicBezTo>
                    <a:pt x="1125" y="2098"/>
                    <a:pt x="1064" y="2158"/>
                    <a:pt x="1003" y="2250"/>
                  </a:cubicBezTo>
                  <a:lnTo>
                    <a:pt x="973" y="1246"/>
                  </a:lnTo>
                  <a:cubicBezTo>
                    <a:pt x="973" y="1125"/>
                    <a:pt x="973" y="1064"/>
                    <a:pt x="1003" y="973"/>
                  </a:cubicBezTo>
                  <a:cubicBezTo>
                    <a:pt x="1064" y="912"/>
                    <a:pt x="1125" y="882"/>
                    <a:pt x="1247" y="882"/>
                  </a:cubicBezTo>
                  <a:cubicBezTo>
                    <a:pt x="1368" y="882"/>
                    <a:pt x="1398" y="912"/>
                    <a:pt x="1429" y="943"/>
                  </a:cubicBezTo>
                  <a:cubicBezTo>
                    <a:pt x="1459" y="973"/>
                    <a:pt x="1520" y="1064"/>
                    <a:pt x="1520" y="1125"/>
                  </a:cubicBezTo>
                  <a:cubicBezTo>
                    <a:pt x="1550" y="1216"/>
                    <a:pt x="1550" y="1277"/>
                    <a:pt x="1550" y="1368"/>
                  </a:cubicBezTo>
                  <a:lnTo>
                    <a:pt x="1550" y="1490"/>
                  </a:lnTo>
                  <a:lnTo>
                    <a:pt x="2493" y="1429"/>
                  </a:lnTo>
                  <a:lnTo>
                    <a:pt x="2462" y="912"/>
                  </a:lnTo>
                  <a:cubicBezTo>
                    <a:pt x="2462" y="669"/>
                    <a:pt x="2371" y="517"/>
                    <a:pt x="2280" y="365"/>
                  </a:cubicBezTo>
                  <a:cubicBezTo>
                    <a:pt x="2158" y="213"/>
                    <a:pt x="2006" y="152"/>
                    <a:pt x="1824" y="61"/>
                  </a:cubicBezTo>
                  <a:cubicBezTo>
                    <a:pt x="1611" y="0"/>
                    <a:pt x="1429" y="0"/>
                    <a:pt x="12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5645500" y="3331650"/>
              <a:ext cx="394425" cy="418175"/>
            </a:xfrm>
            <a:custGeom>
              <a:avLst/>
              <a:gdLst/>
              <a:ahLst/>
              <a:cxnLst/>
              <a:rect l="l" t="t" r="r" b="b"/>
              <a:pathLst>
                <a:path w="15777" h="16727" extrusionOk="0">
                  <a:moveTo>
                    <a:pt x="10396" y="0"/>
                  </a:moveTo>
                  <a:lnTo>
                    <a:pt x="10396" y="0"/>
                  </a:lnTo>
                  <a:cubicBezTo>
                    <a:pt x="11521" y="1399"/>
                    <a:pt x="11946" y="4104"/>
                    <a:pt x="11521" y="6019"/>
                  </a:cubicBezTo>
                  <a:cubicBezTo>
                    <a:pt x="10073" y="12440"/>
                    <a:pt x="4769" y="13749"/>
                    <a:pt x="1836" y="13749"/>
                  </a:cubicBezTo>
                  <a:cubicBezTo>
                    <a:pt x="951" y="13749"/>
                    <a:pt x="283" y="13630"/>
                    <a:pt x="1" y="13496"/>
                  </a:cubicBezTo>
                  <a:lnTo>
                    <a:pt x="1" y="13496"/>
                  </a:lnTo>
                  <a:cubicBezTo>
                    <a:pt x="1656" y="15499"/>
                    <a:pt x="4115" y="16726"/>
                    <a:pt x="6848" y="16726"/>
                  </a:cubicBezTo>
                  <a:cubicBezTo>
                    <a:pt x="6977" y="16726"/>
                    <a:pt x="7106" y="16723"/>
                    <a:pt x="7235" y="16718"/>
                  </a:cubicBezTo>
                  <a:cubicBezTo>
                    <a:pt x="12068" y="16505"/>
                    <a:pt x="15776" y="12402"/>
                    <a:pt x="15563" y="7569"/>
                  </a:cubicBezTo>
                  <a:cubicBezTo>
                    <a:pt x="15351" y="4134"/>
                    <a:pt x="13284" y="1338"/>
                    <a:pt x="10396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34"/>
          <p:cNvSpPr txBox="1">
            <a:spLocks noGrp="1"/>
          </p:cNvSpPr>
          <p:nvPr>
            <p:ph type="title"/>
          </p:nvPr>
        </p:nvSpPr>
        <p:spPr>
          <a:xfrm>
            <a:off x="948600" y="738650"/>
            <a:ext cx="3537600" cy="14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 smtClean="0"/>
              <a:t>1. </a:t>
            </a:r>
            <a:br>
              <a:rPr lang="hu-HU" dirty="0" smtClean="0"/>
            </a:br>
            <a:r>
              <a:rPr lang="hu-HU" dirty="0" smtClean="0"/>
              <a:t>Bekérés</a:t>
            </a:r>
            <a:endParaRPr dirty="0"/>
          </a:p>
        </p:txBody>
      </p:sp>
      <p:sp>
        <p:nvSpPr>
          <p:cNvPr id="1448" name="Google Shape;1448;p34"/>
          <p:cNvSpPr txBox="1">
            <a:spLocks noGrp="1"/>
          </p:cNvSpPr>
          <p:nvPr>
            <p:ph type="body" idx="1"/>
          </p:nvPr>
        </p:nvSpPr>
        <p:spPr>
          <a:xfrm>
            <a:off x="955050" y="2235525"/>
            <a:ext cx="3537600" cy="20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hu-HU" dirty="0" smtClean="0"/>
              <a:t>.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591" name="Google Shape;1591;p34"/>
          <p:cNvGrpSpPr/>
          <p:nvPr/>
        </p:nvGrpSpPr>
        <p:grpSpPr>
          <a:xfrm>
            <a:off x="8355726" y="662443"/>
            <a:ext cx="391637" cy="364067"/>
            <a:chOff x="1782975" y="3046800"/>
            <a:chExt cx="510675" cy="474725"/>
          </a:xfrm>
        </p:grpSpPr>
        <p:sp>
          <p:nvSpPr>
            <p:cNvPr id="1592" name="Google Shape;1592;p34"/>
            <p:cNvSpPr/>
            <p:nvPr/>
          </p:nvSpPr>
          <p:spPr>
            <a:xfrm>
              <a:off x="1820975" y="3084800"/>
              <a:ext cx="472675" cy="436725"/>
            </a:xfrm>
            <a:custGeom>
              <a:avLst/>
              <a:gdLst/>
              <a:ahLst/>
              <a:cxnLst/>
              <a:rect l="l" t="t" r="r" b="b"/>
              <a:pathLst>
                <a:path w="18907" h="17469" extrusionOk="0">
                  <a:moveTo>
                    <a:pt x="9497" y="0"/>
                  </a:moveTo>
                  <a:cubicBezTo>
                    <a:pt x="8972" y="0"/>
                    <a:pt x="8438" y="48"/>
                    <a:pt x="7903" y="148"/>
                  </a:cubicBezTo>
                  <a:cubicBezTo>
                    <a:pt x="3131" y="999"/>
                    <a:pt x="0" y="5558"/>
                    <a:pt x="851" y="10300"/>
                  </a:cubicBezTo>
                  <a:cubicBezTo>
                    <a:pt x="1606" y="14506"/>
                    <a:pt x="5279" y="17469"/>
                    <a:pt x="9409" y="17469"/>
                  </a:cubicBezTo>
                  <a:cubicBezTo>
                    <a:pt x="9935" y="17469"/>
                    <a:pt x="10468" y="17421"/>
                    <a:pt x="11003" y="17321"/>
                  </a:cubicBezTo>
                  <a:cubicBezTo>
                    <a:pt x="15745" y="16501"/>
                    <a:pt x="18906" y="11941"/>
                    <a:pt x="18025" y="7169"/>
                  </a:cubicBezTo>
                  <a:cubicBezTo>
                    <a:pt x="17297" y="2963"/>
                    <a:pt x="13627" y="0"/>
                    <a:pt x="9497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1920525" y="3177150"/>
              <a:ext cx="272825" cy="251475"/>
            </a:xfrm>
            <a:custGeom>
              <a:avLst/>
              <a:gdLst/>
              <a:ahLst/>
              <a:cxnLst/>
              <a:rect l="l" t="t" r="r" b="b"/>
              <a:pathLst>
                <a:path w="10913" h="10059" extrusionOk="0">
                  <a:moveTo>
                    <a:pt x="5411" y="0"/>
                  </a:moveTo>
                  <a:cubicBezTo>
                    <a:pt x="5130" y="0"/>
                    <a:pt x="4845" y="23"/>
                    <a:pt x="4559" y="71"/>
                  </a:cubicBezTo>
                  <a:cubicBezTo>
                    <a:pt x="1824" y="557"/>
                    <a:pt x="0" y="3171"/>
                    <a:pt x="486" y="5907"/>
                  </a:cubicBezTo>
                  <a:cubicBezTo>
                    <a:pt x="920" y="8345"/>
                    <a:pt x="3067" y="10058"/>
                    <a:pt x="5465" y="10058"/>
                  </a:cubicBezTo>
                  <a:cubicBezTo>
                    <a:pt x="5758" y="10058"/>
                    <a:pt x="6055" y="10033"/>
                    <a:pt x="6353" y="9980"/>
                  </a:cubicBezTo>
                  <a:cubicBezTo>
                    <a:pt x="9088" y="9493"/>
                    <a:pt x="10912" y="6879"/>
                    <a:pt x="10395" y="4144"/>
                  </a:cubicBezTo>
                  <a:cubicBezTo>
                    <a:pt x="9960" y="1694"/>
                    <a:pt x="7818" y="0"/>
                    <a:pt x="54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1961550" y="3234225"/>
              <a:ext cx="78300" cy="126325"/>
            </a:xfrm>
            <a:custGeom>
              <a:avLst/>
              <a:gdLst/>
              <a:ahLst/>
              <a:cxnLst/>
              <a:rect l="l" t="t" r="r" b="b"/>
              <a:pathLst>
                <a:path w="3132" h="5053" extrusionOk="0">
                  <a:moveTo>
                    <a:pt x="1393" y="1"/>
                  </a:moveTo>
                  <a:cubicBezTo>
                    <a:pt x="1296" y="1"/>
                    <a:pt x="1195" y="12"/>
                    <a:pt x="1095" y="37"/>
                  </a:cubicBezTo>
                  <a:cubicBezTo>
                    <a:pt x="760" y="98"/>
                    <a:pt x="487" y="219"/>
                    <a:pt x="335" y="371"/>
                  </a:cubicBezTo>
                  <a:cubicBezTo>
                    <a:pt x="152" y="523"/>
                    <a:pt x="61" y="706"/>
                    <a:pt x="31" y="979"/>
                  </a:cubicBezTo>
                  <a:cubicBezTo>
                    <a:pt x="0" y="1253"/>
                    <a:pt x="0" y="1557"/>
                    <a:pt x="61" y="1891"/>
                  </a:cubicBezTo>
                  <a:cubicBezTo>
                    <a:pt x="61" y="1922"/>
                    <a:pt x="92" y="2013"/>
                    <a:pt x="92" y="2043"/>
                  </a:cubicBezTo>
                  <a:cubicBezTo>
                    <a:pt x="92" y="2104"/>
                    <a:pt x="152" y="2165"/>
                    <a:pt x="152" y="2195"/>
                  </a:cubicBezTo>
                  <a:lnTo>
                    <a:pt x="1155" y="2013"/>
                  </a:lnTo>
                  <a:lnTo>
                    <a:pt x="1034" y="1435"/>
                  </a:lnTo>
                  <a:cubicBezTo>
                    <a:pt x="973" y="1162"/>
                    <a:pt x="1034" y="1010"/>
                    <a:pt x="1186" y="979"/>
                  </a:cubicBezTo>
                  <a:cubicBezTo>
                    <a:pt x="1218" y="971"/>
                    <a:pt x="1249" y="967"/>
                    <a:pt x="1276" y="967"/>
                  </a:cubicBezTo>
                  <a:cubicBezTo>
                    <a:pt x="1352" y="967"/>
                    <a:pt x="1407" y="996"/>
                    <a:pt x="1429" y="1040"/>
                  </a:cubicBezTo>
                  <a:cubicBezTo>
                    <a:pt x="1490" y="1131"/>
                    <a:pt x="1490" y="1192"/>
                    <a:pt x="1551" y="1314"/>
                  </a:cubicBezTo>
                  <a:cubicBezTo>
                    <a:pt x="1581" y="1557"/>
                    <a:pt x="1581" y="1770"/>
                    <a:pt x="1551" y="1952"/>
                  </a:cubicBezTo>
                  <a:cubicBezTo>
                    <a:pt x="1490" y="2165"/>
                    <a:pt x="1429" y="2347"/>
                    <a:pt x="1338" y="2530"/>
                  </a:cubicBezTo>
                  <a:cubicBezTo>
                    <a:pt x="1277" y="2712"/>
                    <a:pt x="1216" y="2864"/>
                    <a:pt x="1095" y="3077"/>
                  </a:cubicBezTo>
                  <a:cubicBezTo>
                    <a:pt x="1004" y="3198"/>
                    <a:pt x="912" y="3411"/>
                    <a:pt x="821" y="3593"/>
                  </a:cubicBezTo>
                  <a:cubicBezTo>
                    <a:pt x="760" y="3776"/>
                    <a:pt x="669" y="3958"/>
                    <a:pt x="639" y="4171"/>
                  </a:cubicBezTo>
                  <a:cubicBezTo>
                    <a:pt x="608" y="4353"/>
                    <a:pt x="608" y="4566"/>
                    <a:pt x="639" y="4809"/>
                  </a:cubicBezTo>
                  <a:lnTo>
                    <a:pt x="669" y="5052"/>
                  </a:lnTo>
                  <a:lnTo>
                    <a:pt x="3131" y="4657"/>
                  </a:lnTo>
                  <a:lnTo>
                    <a:pt x="2979" y="3745"/>
                  </a:lnTo>
                  <a:lnTo>
                    <a:pt x="1703" y="3989"/>
                  </a:lnTo>
                  <a:cubicBezTo>
                    <a:pt x="1763" y="3837"/>
                    <a:pt x="1824" y="3685"/>
                    <a:pt x="1885" y="3533"/>
                  </a:cubicBezTo>
                  <a:cubicBezTo>
                    <a:pt x="1976" y="3381"/>
                    <a:pt x="2037" y="3259"/>
                    <a:pt x="2128" y="3107"/>
                  </a:cubicBezTo>
                  <a:cubicBezTo>
                    <a:pt x="2219" y="2864"/>
                    <a:pt x="2341" y="2682"/>
                    <a:pt x="2432" y="2499"/>
                  </a:cubicBezTo>
                  <a:cubicBezTo>
                    <a:pt x="2493" y="2256"/>
                    <a:pt x="2584" y="2074"/>
                    <a:pt x="2614" y="1861"/>
                  </a:cubicBezTo>
                  <a:cubicBezTo>
                    <a:pt x="2645" y="1618"/>
                    <a:pt x="2614" y="1344"/>
                    <a:pt x="2584" y="1101"/>
                  </a:cubicBezTo>
                  <a:cubicBezTo>
                    <a:pt x="2493" y="675"/>
                    <a:pt x="2341" y="371"/>
                    <a:pt x="2067" y="189"/>
                  </a:cubicBezTo>
                  <a:cubicBezTo>
                    <a:pt x="1891" y="79"/>
                    <a:pt x="1651" y="1"/>
                    <a:pt x="13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2030700" y="3221650"/>
              <a:ext cx="79050" cy="125975"/>
            </a:xfrm>
            <a:custGeom>
              <a:avLst/>
              <a:gdLst/>
              <a:ahLst/>
              <a:cxnLst/>
              <a:rect l="l" t="t" r="r" b="b"/>
              <a:pathLst>
                <a:path w="3162" h="5039" extrusionOk="0">
                  <a:moveTo>
                    <a:pt x="1389" y="0"/>
                  </a:moveTo>
                  <a:cubicBezTo>
                    <a:pt x="1295" y="0"/>
                    <a:pt x="1197" y="8"/>
                    <a:pt x="1095" y="23"/>
                  </a:cubicBezTo>
                  <a:cubicBezTo>
                    <a:pt x="760" y="115"/>
                    <a:pt x="487" y="236"/>
                    <a:pt x="335" y="388"/>
                  </a:cubicBezTo>
                  <a:cubicBezTo>
                    <a:pt x="152" y="540"/>
                    <a:pt x="61" y="722"/>
                    <a:pt x="31" y="996"/>
                  </a:cubicBezTo>
                  <a:cubicBezTo>
                    <a:pt x="0" y="1239"/>
                    <a:pt x="0" y="1543"/>
                    <a:pt x="61" y="1908"/>
                  </a:cubicBezTo>
                  <a:cubicBezTo>
                    <a:pt x="61" y="1938"/>
                    <a:pt x="122" y="1999"/>
                    <a:pt x="122" y="2060"/>
                  </a:cubicBezTo>
                  <a:cubicBezTo>
                    <a:pt x="122" y="2121"/>
                    <a:pt x="152" y="2151"/>
                    <a:pt x="152" y="2212"/>
                  </a:cubicBezTo>
                  <a:lnTo>
                    <a:pt x="1186" y="1999"/>
                  </a:lnTo>
                  <a:lnTo>
                    <a:pt x="1064" y="1452"/>
                  </a:lnTo>
                  <a:cubicBezTo>
                    <a:pt x="973" y="1178"/>
                    <a:pt x="1064" y="1026"/>
                    <a:pt x="1216" y="996"/>
                  </a:cubicBezTo>
                  <a:cubicBezTo>
                    <a:pt x="1243" y="978"/>
                    <a:pt x="1270" y="971"/>
                    <a:pt x="1295" y="971"/>
                  </a:cubicBezTo>
                  <a:cubicBezTo>
                    <a:pt x="1356" y="971"/>
                    <a:pt x="1408" y="1014"/>
                    <a:pt x="1429" y="1057"/>
                  </a:cubicBezTo>
                  <a:cubicBezTo>
                    <a:pt x="1520" y="1148"/>
                    <a:pt x="1520" y="1209"/>
                    <a:pt x="1551" y="1330"/>
                  </a:cubicBezTo>
                  <a:cubicBezTo>
                    <a:pt x="1581" y="1543"/>
                    <a:pt x="1581" y="1786"/>
                    <a:pt x="1551" y="1969"/>
                  </a:cubicBezTo>
                  <a:cubicBezTo>
                    <a:pt x="1520" y="2151"/>
                    <a:pt x="1429" y="2364"/>
                    <a:pt x="1368" y="2546"/>
                  </a:cubicBezTo>
                  <a:cubicBezTo>
                    <a:pt x="1277" y="2729"/>
                    <a:pt x="1216" y="2881"/>
                    <a:pt x="1095" y="3063"/>
                  </a:cubicBezTo>
                  <a:cubicBezTo>
                    <a:pt x="1034" y="3215"/>
                    <a:pt x="912" y="3397"/>
                    <a:pt x="821" y="3610"/>
                  </a:cubicBezTo>
                  <a:cubicBezTo>
                    <a:pt x="760" y="3792"/>
                    <a:pt x="669" y="3975"/>
                    <a:pt x="639" y="4157"/>
                  </a:cubicBezTo>
                  <a:cubicBezTo>
                    <a:pt x="608" y="4370"/>
                    <a:pt x="608" y="4583"/>
                    <a:pt x="639" y="4826"/>
                  </a:cubicBezTo>
                  <a:lnTo>
                    <a:pt x="669" y="5039"/>
                  </a:lnTo>
                  <a:lnTo>
                    <a:pt x="3162" y="4674"/>
                  </a:lnTo>
                  <a:lnTo>
                    <a:pt x="3010" y="3762"/>
                  </a:lnTo>
                  <a:lnTo>
                    <a:pt x="1703" y="3975"/>
                  </a:lnTo>
                  <a:cubicBezTo>
                    <a:pt x="1794" y="3823"/>
                    <a:pt x="1824" y="3671"/>
                    <a:pt x="1885" y="3519"/>
                  </a:cubicBezTo>
                  <a:cubicBezTo>
                    <a:pt x="1976" y="3367"/>
                    <a:pt x="2037" y="3276"/>
                    <a:pt x="2128" y="3124"/>
                  </a:cubicBezTo>
                  <a:cubicBezTo>
                    <a:pt x="2250" y="2881"/>
                    <a:pt x="2341" y="2698"/>
                    <a:pt x="2432" y="2516"/>
                  </a:cubicBezTo>
                  <a:cubicBezTo>
                    <a:pt x="2493" y="2273"/>
                    <a:pt x="2584" y="2090"/>
                    <a:pt x="2614" y="1847"/>
                  </a:cubicBezTo>
                  <a:cubicBezTo>
                    <a:pt x="2645" y="1634"/>
                    <a:pt x="2614" y="1361"/>
                    <a:pt x="2584" y="1087"/>
                  </a:cubicBezTo>
                  <a:cubicBezTo>
                    <a:pt x="2493" y="692"/>
                    <a:pt x="2341" y="388"/>
                    <a:pt x="2098" y="175"/>
                  </a:cubicBezTo>
                  <a:cubicBezTo>
                    <a:pt x="1895" y="63"/>
                    <a:pt x="1659" y="0"/>
                    <a:pt x="13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4"/>
            <p:cNvSpPr/>
            <p:nvPr/>
          </p:nvSpPr>
          <p:spPr>
            <a:xfrm>
              <a:off x="1782975" y="3046800"/>
              <a:ext cx="472675" cy="436725"/>
            </a:xfrm>
            <a:custGeom>
              <a:avLst/>
              <a:gdLst/>
              <a:ahLst/>
              <a:cxnLst/>
              <a:rect l="l" t="t" r="r" b="b"/>
              <a:pathLst>
                <a:path w="18907" h="17469" extrusionOk="0">
                  <a:moveTo>
                    <a:pt x="9497" y="0"/>
                  </a:moveTo>
                  <a:cubicBezTo>
                    <a:pt x="8972" y="0"/>
                    <a:pt x="8439" y="48"/>
                    <a:pt x="7903" y="148"/>
                  </a:cubicBezTo>
                  <a:cubicBezTo>
                    <a:pt x="3131" y="999"/>
                    <a:pt x="0" y="5558"/>
                    <a:pt x="852" y="10300"/>
                  </a:cubicBezTo>
                  <a:cubicBezTo>
                    <a:pt x="1607" y="14506"/>
                    <a:pt x="5280" y="17469"/>
                    <a:pt x="9410" y="17469"/>
                  </a:cubicBezTo>
                  <a:cubicBezTo>
                    <a:pt x="9935" y="17469"/>
                    <a:pt x="10468" y="17421"/>
                    <a:pt x="11004" y="17321"/>
                  </a:cubicBezTo>
                  <a:cubicBezTo>
                    <a:pt x="15745" y="16501"/>
                    <a:pt x="18907" y="11941"/>
                    <a:pt x="18025" y="7169"/>
                  </a:cubicBezTo>
                  <a:cubicBezTo>
                    <a:pt x="17297" y="2963"/>
                    <a:pt x="13627" y="0"/>
                    <a:pt x="94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4"/>
            <p:cNvSpPr/>
            <p:nvPr/>
          </p:nvSpPr>
          <p:spPr>
            <a:xfrm>
              <a:off x="1882525" y="3139150"/>
              <a:ext cx="272825" cy="251475"/>
            </a:xfrm>
            <a:custGeom>
              <a:avLst/>
              <a:gdLst/>
              <a:ahLst/>
              <a:cxnLst/>
              <a:rect l="l" t="t" r="r" b="b"/>
              <a:pathLst>
                <a:path w="10913" h="10059" extrusionOk="0">
                  <a:moveTo>
                    <a:pt x="5411" y="0"/>
                  </a:moveTo>
                  <a:cubicBezTo>
                    <a:pt x="5130" y="0"/>
                    <a:pt x="4846" y="23"/>
                    <a:pt x="4560" y="71"/>
                  </a:cubicBezTo>
                  <a:cubicBezTo>
                    <a:pt x="1824" y="557"/>
                    <a:pt x="0" y="3171"/>
                    <a:pt x="487" y="5907"/>
                  </a:cubicBezTo>
                  <a:cubicBezTo>
                    <a:pt x="920" y="8345"/>
                    <a:pt x="3067" y="10059"/>
                    <a:pt x="5466" y="10059"/>
                  </a:cubicBezTo>
                  <a:cubicBezTo>
                    <a:pt x="5759" y="10059"/>
                    <a:pt x="6055" y="10033"/>
                    <a:pt x="6353" y="9980"/>
                  </a:cubicBezTo>
                  <a:cubicBezTo>
                    <a:pt x="9089" y="9494"/>
                    <a:pt x="10912" y="6880"/>
                    <a:pt x="10396" y="4144"/>
                  </a:cubicBezTo>
                  <a:cubicBezTo>
                    <a:pt x="9960" y="1694"/>
                    <a:pt x="7818" y="0"/>
                    <a:pt x="5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1923550" y="3196225"/>
              <a:ext cx="78300" cy="126325"/>
            </a:xfrm>
            <a:custGeom>
              <a:avLst/>
              <a:gdLst/>
              <a:ahLst/>
              <a:cxnLst/>
              <a:rect l="l" t="t" r="r" b="b"/>
              <a:pathLst>
                <a:path w="3132" h="5053" extrusionOk="0">
                  <a:moveTo>
                    <a:pt x="1394" y="1"/>
                  </a:moveTo>
                  <a:cubicBezTo>
                    <a:pt x="1296" y="1"/>
                    <a:pt x="1195" y="12"/>
                    <a:pt x="1095" y="37"/>
                  </a:cubicBezTo>
                  <a:cubicBezTo>
                    <a:pt x="761" y="98"/>
                    <a:pt x="487" y="220"/>
                    <a:pt x="335" y="372"/>
                  </a:cubicBezTo>
                  <a:cubicBezTo>
                    <a:pt x="153" y="524"/>
                    <a:pt x="61" y="706"/>
                    <a:pt x="31" y="980"/>
                  </a:cubicBezTo>
                  <a:cubicBezTo>
                    <a:pt x="1" y="1253"/>
                    <a:pt x="1" y="1557"/>
                    <a:pt x="61" y="1891"/>
                  </a:cubicBezTo>
                  <a:cubicBezTo>
                    <a:pt x="61" y="1922"/>
                    <a:pt x="92" y="2013"/>
                    <a:pt x="92" y="2043"/>
                  </a:cubicBezTo>
                  <a:cubicBezTo>
                    <a:pt x="92" y="2104"/>
                    <a:pt x="153" y="2165"/>
                    <a:pt x="153" y="2195"/>
                  </a:cubicBezTo>
                  <a:lnTo>
                    <a:pt x="1156" y="2013"/>
                  </a:lnTo>
                  <a:lnTo>
                    <a:pt x="1034" y="1436"/>
                  </a:lnTo>
                  <a:cubicBezTo>
                    <a:pt x="973" y="1162"/>
                    <a:pt x="1034" y="1010"/>
                    <a:pt x="1186" y="980"/>
                  </a:cubicBezTo>
                  <a:cubicBezTo>
                    <a:pt x="1219" y="971"/>
                    <a:pt x="1249" y="968"/>
                    <a:pt x="1277" y="968"/>
                  </a:cubicBezTo>
                  <a:cubicBezTo>
                    <a:pt x="1352" y="968"/>
                    <a:pt x="1407" y="996"/>
                    <a:pt x="1429" y="1040"/>
                  </a:cubicBezTo>
                  <a:cubicBezTo>
                    <a:pt x="1490" y="1132"/>
                    <a:pt x="1490" y="1192"/>
                    <a:pt x="1551" y="1314"/>
                  </a:cubicBezTo>
                  <a:cubicBezTo>
                    <a:pt x="1581" y="1557"/>
                    <a:pt x="1581" y="1770"/>
                    <a:pt x="1551" y="1952"/>
                  </a:cubicBezTo>
                  <a:cubicBezTo>
                    <a:pt x="1490" y="2165"/>
                    <a:pt x="1429" y="2347"/>
                    <a:pt x="1338" y="2530"/>
                  </a:cubicBezTo>
                  <a:cubicBezTo>
                    <a:pt x="1277" y="2712"/>
                    <a:pt x="1217" y="2864"/>
                    <a:pt x="1095" y="3077"/>
                  </a:cubicBezTo>
                  <a:cubicBezTo>
                    <a:pt x="1004" y="3198"/>
                    <a:pt x="913" y="3411"/>
                    <a:pt x="821" y="3594"/>
                  </a:cubicBezTo>
                  <a:cubicBezTo>
                    <a:pt x="761" y="3776"/>
                    <a:pt x="669" y="3958"/>
                    <a:pt x="639" y="4171"/>
                  </a:cubicBezTo>
                  <a:cubicBezTo>
                    <a:pt x="609" y="4354"/>
                    <a:pt x="609" y="4566"/>
                    <a:pt x="639" y="4809"/>
                  </a:cubicBezTo>
                  <a:lnTo>
                    <a:pt x="669" y="5053"/>
                  </a:lnTo>
                  <a:lnTo>
                    <a:pt x="3131" y="4657"/>
                  </a:lnTo>
                  <a:lnTo>
                    <a:pt x="2979" y="3746"/>
                  </a:lnTo>
                  <a:lnTo>
                    <a:pt x="1703" y="3989"/>
                  </a:lnTo>
                  <a:cubicBezTo>
                    <a:pt x="1764" y="3837"/>
                    <a:pt x="1824" y="3685"/>
                    <a:pt x="1885" y="3533"/>
                  </a:cubicBezTo>
                  <a:cubicBezTo>
                    <a:pt x="1976" y="3381"/>
                    <a:pt x="2037" y="3259"/>
                    <a:pt x="2128" y="3107"/>
                  </a:cubicBezTo>
                  <a:cubicBezTo>
                    <a:pt x="2220" y="2864"/>
                    <a:pt x="2341" y="2682"/>
                    <a:pt x="2432" y="2499"/>
                  </a:cubicBezTo>
                  <a:cubicBezTo>
                    <a:pt x="2493" y="2256"/>
                    <a:pt x="2584" y="2074"/>
                    <a:pt x="2615" y="1861"/>
                  </a:cubicBezTo>
                  <a:cubicBezTo>
                    <a:pt x="2645" y="1618"/>
                    <a:pt x="2615" y="1344"/>
                    <a:pt x="2584" y="1101"/>
                  </a:cubicBezTo>
                  <a:cubicBezTo>
                    <a:pt x="2493" y="676"/>
                    <a:pt x="2341" y="372"/>
                    <a:pt x="2068" y="189"/>
                  </a:cubicBezTo>
                  <a:cubicBezTo>
                    <a:pt x="1891" y="79"/>
                    <a:pt x="1651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1992700" y="3183650"/>
              <a:ext cx="79050" cy="125975"/>
            </a:xfrm>
            <a:custGeom>
              <a:avLst/>
              <a:gdLst/>
              <a:ahLst/>
              <a:cxnLst/>
              <a:rect l="l" t="t" r="r" b="b"/>
              <a:pathLst>
                <a:path w="3162" h="5039" extrusionOk="0">
                  <a:moveTo>
                    <a:pt x="1389" y="0"/>
                  </a:moveTo>
                  <a:cubicBezTo>
                    <a:pt x="1295" y="0"/>
                    <a:pt x="1197" y="8"/>
                    <a:pt x="1095" y="24"/>
                  </a:cubicBezTo>
                  <a:cubicBezTo>
                    <a:pt x="761" y="115"/>
                    <a:pt x="487" y="236"/>
                    <a:pt x="335" y="388"/>
                  </a:cubicBezTo>
                  <a:cubicBezTo>
                    <a:pt x="153" y="540"/>
                    <a:pt x="61" y="723"/>
                    <a:pt x="31" y="996"/>
                  </a:cubicBezTo>
                  <a:cubicBezTo>
                    <a:pt x="1" y="1239"/>
                    <a:pt x="1" y="1543"/>
                    <a:pt x="61" y="1908"/>
                  </a:cubicBezTo>
                  <a:cubicBezTo>
                    <a:pt x="61" y="1939"/>
                    <a:pt x="122" y="1999"/>
                    <a:pt x="122" y="2060"/>
                  </a:cubicBezTo>
                  <a:cubicBezTo>
                    <a:pt x="122" y="2121"/>
                    <a:pt x="153" y="2151"/>
                    <a:pt x="153" y="2212"/>
                  </a:cubicBezTo>
                  <a:lnTo>
                    <a:pt x="1186" y="1999"/>
                  </a:lnTo>
                  <a:lnTo>
                    <a:pt x="1065" y="1452"/>
                  </a:lnTo>
                  <a:cubicBezTo>
                    <a:pt x="973" y="1179"/>
                    <a:pt x="1065" y="1027"/>
                    <a:pt x="1217" y="996"/>
                  </a:cubicBezTo>
                  <a:cubicBezTo>
                    <a:pt x="1243" y="978"/>
                    <a:pt x="1270" y="971"/>
                    <a:pt x="1295" y="971"/>
                  </a:cubicBezTo>
                  <a:cubicBezTo>
                    <a:pt x="1356" y="971"/>
                    <a:pt x="1408" y="1014"/>
                    <a:pt x="1429" y="1057"/>
                  </a:cubicBezTo>
                  <a:cubicBezTo>
                    <a:pt x="1520" y="1148"/>
                    <a:pt x="1520" y="1209"/>
                    <a:pt x="1551" y="1331"/>
                  </a:cubicBezTo>
                  <a:cubicBezTo>
                    <a:pt x="1581" y="1543"/>
                    <a:pt x="1581" y="1787"/>
                    <a:pt x="1551" y="1969"/>
                  </a:cubicBezTo>
                  <a:cubicBezTo>
                    <a:pt x="1520" y="2151"/>
                    <a:pt x="1429" y="2364"/>
                    <a:pt x="1368" y="2546"/>
                  </a:cubicBezTo>
                  <a:cubicBezTo>
                    <a:pt x="1277" y="2729"/>
                    <a:pt x="1217" y="2881"/>
                    <a:pt x="1095" y="3063"/>
                  </a:cubicBezTo>
                  <a:cubicBezTo>
                    <a:pt x="1034" y="3215"/>
                    <a:pt x="913" y="3398"/>
                    <a:pt x="821" y="3610"/>
                  </a:cubicBezTo>
                  <a:cubicBezTo>
                    <a:pt x="761" y="3793"/>
                    <a:pt x="669" y="3975"/>
                    <a:pt x="639" y="4157"/>
                  </a:cubicBezTo>
                  <a:cubicBezTo>
                    <a:pt x="609" y="4370"/>
                    <a:pt x="609" y="4583"/>
                    <a:pt x="639" y="4826"/>
                  </a:cubicBezTo>
                  <a:lnTo>
                    <a:pt x="669" y="5039"/>
                  </a:lnTo>
                  <a:lnTo>
                    <a:pt x="3162" y="4674"/>
                  </a:lnTo>
                  <a:lnTo>
                    <a:pt x="3010" y="3762"/>
                  </a:lnTo>
                  <a:lnTo>
                    <a:pt x="1703" y="3975"/>
                  </a:lnTo>
                  <a:cubicBezTo>
                    <a:pt x="1794" y="3823"/>
                    <a:pt x="1824" y="3671"/>
                    <a:pt x="1885" y="3519"/>
                  </a:cubicBezTo>
                  <a:cubicBezTo>
                    <a:pt x="1976" y="3367"/>
                    <a:pt x="2037" y="3276"/>
                    <a:pt x="2128" y="3124"/>
                  </a:cubicBezTo>
                  <a:cubicBezTo>
                    <a:pt x="2250" y="2881"/>
                    <a:pt x="2341" y="2698"/>
                    <a:pt x="2432" y="2516"/>
                  </a:cubicBezTo>
                  <a:cubicBezTo>
                    <a:pt x="2493" y="2273"/>
                    <a:pt x="2584" y="2091"/>
                    <a:pt x="2615" y="1847"/>
                  </a:cubicBezTo>
                  <a:cubicBezTo>
                    <a:pt x="2645" y="1635"/>
                    <a:pt x="2615" y="1361"/>
                    <a:pt x="2584" y="1087"/>
                  </a:cubicBezTo>
                  <a:cubicBezTo>
                    <a:pt x="2493" y="692"/>
                    <a:pt x="2341" y="388"/>
                    <a:pt x="2098" y="176"/>
                  </a:cubicBezTo>
                  <a:cubicBezTo>
                    <a:pt x="1895" y="63"/>
                    <a:pt x="1659" y="0"/>
                    <a:pt x="13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1868850" y="3056575"/>
              <a:ext cx="386800" cy="427125"/>
            </a:xfrm>
            <a:custGeom>
              <a:avLst/>
              <a:gdLst/>
              <a:ahLst/>
              <a:cxnLst/>
              <a:rect l="l" t="t" r="r" b="b"/>
              <a:pathLst>
                <a:path w="15472" h="17085" extrusionOk="0">
                  <a:moveTo>
                    <a:pt x="8511" y="0"/>
                  </a:moveTo>
                  <a:lnTo>
                    <a:pt x="8511" y="0"/>
                  </a:lnTo>
                  <a:cubicBezTo>
                    <a:pt x="9818" y="1246"/>
                    <a:pt x="10608" y="3860"/>
                    <a:pt x="10426" y="5745"/>
                  </a:cubicBezTo>
                  <a:cubicBezTo>
                    <a:pt x="9732" y="13213"/>
                    <a:pt x="3212" y="14760"/>
                    <a:pt x="761" y="14760"/>
                  </a:cubicBezTo>
                  <a:cubicBezTo>
                    <a:pt x="419" y="14760"/>
                    <a:pt x="157" y="14730"/>
                    <a:pt x="0" y="14681"/>
                  </a:cubicBezTo>
                  <a:lnTo>
                    <a:pt x="0" y="14681"/>
                  </a:lnTo>
                  <a:cubicBezTo>
                    <a:pt x="1574" y="16182"/>
                    <a:pt x="3686" y="17085"/>
                    <a:pt x="5949" y="17085"/>
                  </a:cubicBezTo>
                  <a:cubicBezTo>
                    <a:pt x="6482" y="17085"/>
                    <a:pt x="7024" y="17035"/>
                    <a:pt x="7569" y="16930"/>
                  </a:cubicBezTo>
                  <a:cubicBezTo>
                    <a:pt x="12310" y="16049"/>
                    <a:pt x="15472" y="11520"/>
                    <a:pt x="14590" y="6778"/>
                  </a:cubicBezTo>
                  <a:cubicBezTo>
                    <a:pt x="13982" y="3435"/>
                    <a:pt x="11551" y="912"/>
                    <a:pt x="8511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1" name="Google Shape;1601;p34"/>
          <p:cNvGrpSpPr/>
          <p:nvPr/>
        </p:nvGrpSpPr>
        <p:grpSpPr>
          <a:xfrm>
            <a:off x="7892239" y="1201290"/>
            <a:ext cx="646449" cy="572723"/>
            <a:chOff x="1460025" y="2332425"/>
            <a:chExt cx="537275" cy="476000"/>
          </a:xfrm>
        </p:grpSpPr>
        <p:sp>
          <p:nvSpPr>
            <p:cNvPr id="1602" name="Google Shape;1602;p34"/>
            <p:cNvSpPr/>
            <p:nvPr/>
          </p:nvSpPr>
          <p:spPr>
            <a:xfrm>
              <a:off x="1498025" y="2370400"/>
              <a:ext cx="499275" cy="438025"/>
            </a:xfrm>
            <a:custGeom>
              <a:avLst/>
              <a:gdLst/>
              <a:ahLst/>
              <a:cxnLst/>
              <a:rect l="l" t="t" r="r" b="b"/>
              <a:pathLst>
                <a:path w="19971" h="17521" extrusionOk="0">
                  <a:moveTo>
                    <a:pt x="9994" y="1"/>
                  </a:moveTo>
                  <a:cubicBezTo>
                    <a:pt x="6885" y="1"/>
                    <a:pt x="3878" y="1662"/>
                    <a:pt x="2310" y="4590"/>
                  </a:cubicBezTo>
                  <a:cubicBezTo>
                    <a:pt x="0" y="8845"/>
                    <a:pt x="1581" y="14164"/>
                    <a:pt x="5836" y="16444"/>
                  </a:cubicBezTo>
                  <a:cubicBezTo>
                    <a:pt x="7165" y="17175"/>
                    <a:pt x="8598" y="17520"/>
                    <a:pt x="10009" y="17520"/>
                  </a:cubicBezTo>
                  <a:cubicBezTo>
                    <a:pt x="13117" y="17520"/>
                    <a:pt x="16123" y="15845"/>
                    <a:pt x="17690" y="12918"/>
                  </a:cubicBezTo>
                  <a:cubicBezTo>
                    <a:pt x="19970" y="8663"/>
                    <a:pt x="18389" y="3374"/>
                    <a:pt x="14164" y="1064"/>
                  </a:cubicBezTo>
                  <a:cubicBezTo>
                    <a:pt x="12836" y="343"/>
                    <a:pt x="11405" y="1"/>
                    <a:pt x="9994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1605150" y="2459325"/>
              <a:ext cx="285750" cy="250725"/>
            </a:xfrm>
            <a:custGeom>
              <a:avLst/>
              <a:gdLst/>
              <a:ahLst/>
              <a:cxnLst/>
              <a:rect l="l" t="t" r="r" b="b"/>
              <a:pathLst>
                <a:path w="11430" h="10029" extrusionOk="0">
                  <a:moveTo>
                    <a:pt x="5750" y="0"/>
                  </a:moveTo>
                  <a:cubicBezTo>
                    <a:pt x="3954" y="0"/>
                    <a:pt x="2206" y="956"/>
                    <a:pt x="1277" y="2644"/>
                  </a:cubicBezTo>
                  <a:cubicBezTo>
                    <a:pt x="1" y="5075"/>
                    <a:pt x="913" y="8115"/>
                    <a:pt x="3344" y="9452"/>
                  </a:cubicBezTo>
                  <a:cubicBezTo>
                    <a:pt x="4088" y="9843"/>
                    <a:pt x="4889" y="10029"/>
                    <a:pt x="5681" y="10029"/>
                  </a:cubicBezTo>
                  <a:cubicBezTo>
                    <a:pt x="7477" y="10029"/>
                    <a:pt x="9225" y="9073"/>
                    <a:pt x="10153" y="7385"/>
                  </a:cubicBezTo>
                  <a:cubicBezTo>
                    <a:pt x="11430" y="4954"/>
                    <a:pt x="10518" y="1914"/>
                    <a:pt x="8086" y="577"/>
                  </a:cubicBezTo>
                  <a:cubicBezTo>
                    <a:pt x="7342" y="186"/>
                    <a:pt x="6541" y="0"/>
                    <a:pt x="57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1671275" y="2492050"/>
              <a:ext cx="103375" cy="119725"/>
            </a:xfrm>
            <a:custGeom>
              <a:avLst/>
              <a:gdLst/>
              <a:ahLst/>
              <a:cxnLst/>
              <a:rect l="l" t="t" r="r" b="b"/>
              <a:pathLst>
                <a:path w="4135" h="4789" extrusionOk="0">
                  <a:moveTo>
                    <a:pt x="2494" y="1"/>
                  </a:moveTo>
                  <a:cubicBezTo>
                    <a:pt x="2408" y="1"/>
                    <a:pt x="2326" y="11"/>
                    <a:pt x="2250" y="28"/>
                  </a:cubicBezTo>
                  <a:cubicBezTo>
                    <a:pt x="1946" y="119"/>
                    <a:pt x="1702" y="392"/>
                    <a:pt x="1490" y="757"/>
                  </a:cubicBezTo>
                  <a:cubicBezTo>
                    <a:pt x="1490" y="788"/>
                    <a:pt x="1459" y="788"/>
                    <a:pt x="1459" y="848"/>
                  </a:cubicBezTo>
                  <a:cubicBezTo>
                    <a:pt x="1459" y="879"/>
                    <a:pt x="1429" y="879"/>
                    <a:pt x="1429" y="909"/>
                  </a:cubicBezTo>
                  <a:lnTo>
                    <a:pt x="2280" y="1395"/>
                  </a:lnTo>
                  <a:lnTo>
                    <a:pt x="2371" y="1304"/>
                  </a:lnTo>
                  <a:cubicBezTo>
                    <a:pt x="2402" y="1213"/>
                    <a:pt x="2493" y="1091"/>
                    <a:pt x="2554" y="1061"/>
                  </a:cubicBezTo>
                  <a:cubicBezTo>
                    <a:pt x="2569" y="1046"/>
                    <a:pt x="2607" y="1038"/>
                    <a:pt x="2649" y="1038"/>
                  </a:cubicBezTo>
                  <a:cubicBezTo>
                    <a:pt x="2690" y="1038"/>
                    <a:pt x="2736" y="1046"/>
                    <a:pt x="2766" y="1061"/>
                  </a:cubicBezTo>
                  <a:cubicBezTo>
                    <a:pt x="2888" y="1152"/>
                    <a:pt x="2888" y="1335"/>
                    <a:pt x="2766" y="1547"/>
                  </a:cubicBezTo>
                  <a:cubicBezTo>
                    <a:pt x="2706" y="1699"/>
                    <a:pt x="2584" y="1791"/>
                    <a:pt x="2462" y="1821"/>
                  </a:cubicBezTo>
                  <a:cubicBezTo>
                    <a:pt x="2438" y="1829"/>
                    <a:pt x="2411" y="1833"/>
                    <a:pt x="2383" y="1833"/>
                  </a:cubicBezTo>
                  <a:cubicBezTo>
                    <a:pt x="2304" y="1833"/>
                    <a:pt x="2209" y="1805"/>
                    <a:pt x="2098" y="1760"/>
                  </a:cubicBezTo>
                  <a:lnTo>
                    <a:pt x="1672" y="2520"/>
                  </a:lnTo>
                  <a:lnTo>
                    <a:pt x="1702" y="2520"/>
                  </a:lnTo>
                  <a:cubicBezTo>
                    <a:pt x="1702" y="2550"/>
                    <a:pt x="1763" y="2550"/>
                    <a:pt x="1763" y="2550"/>
                  </a:cubicBezTo>
                  <a:cubicBezTo>
                    <a:pt x="1854" y="2611"/>
                    <a:pt x="1946" y="2702"/>
                    <a:pt x="1946" y="2854"/>
                  </a:cubicBezTo>
                  <a:cubicBezTo>
                    <a:pt x="1915" y="2976"/>
                    <a:pt x="1854" y="3128"/>
                    <a:pt x="1794" y="3280"/>
                  </a:cubicBezTo>
                  <a:lnTo>
                    <a:pt x="1702" y="3371"/>
                  </a:lnTo>
                  <a:cubicBezTo>
                    <a:pt x="1611" y="3584"/>
                    <a:pt x="1520" y="3675"/>
                    <a:pt x="1459" y="3766"/>
                  </a:cubicBezTo>
                  <a:cubicBezTo>
                    <a:pt x="1406" y="3802"/>
                    <a:pt x="1363" y="3817"/>
                    <a:pt x="1312" y="3817"/>
                  </a:cubicBezTo>
                  <a:cubicBezTo>
                    <a:pt x="1276" y="3817"/>
                    <a:pt x="1236" y="3809"/>
                    <a:pt x="1186" y="3797"/>
                  </a:cubicBezTo>
                  <a:cubicBezTo>
                    <a:pt x="1095" y="3736"/>
                    <a:pt x="1064" y="3645"/>
                    <a:pt x="1064" y="3584"/>
                  </a:cubicBezTo>
                  <a:cubicBezTo>
                    <a:pt x="1064" y="3493"/>
                    <a:pt x="1125" y="3371"/>
                    <a:pt x="1186" y="3280"/>
                  </a:cubicBezTo>
                  <a:lnTo>
                    <a:pt x="1429" y="2824"/>
                  </a:lnTo>
                  <a:lnTo>
                    <a:pt x="547" y="2368"/>
                  </a:lnTo>
                  <a:lnTo>
                    <a:pt x="304" y="2824"/>
                  </a:lnTo>
                  <a:cubicBezTo>
                    <a:pt x="91" y="3189"/>
                    <a:pt x="0" y="3523"/>
                    <a:pt x="91" y="3827"/>
                  </a:cubicBezTo>
                  <a:cubicBezTo>
                    <a:pt x="152" y="4131"/>
                    <a:pt x="395" y="4405"/>
                    <a:pt x="760" y="4587"/>
                  </a:cubicBezTo>
                  <a:cubicBezTo>
                    <a:pt x="1009" y="4729"/>
                    <a:pt x="1269" y="4788"/>
                    <a:pt x="1503" y="4788"/>
                  </a:cubicBezTo>
                  <a:cubicBezTo>
                    <a:pt x="1668" y="4788"/>
                    <a:pt x="1820" y="4759"/>
                    <a:pt x="1946" y="4709"/>
                  </a:cubicBezTo>
                  <a:cubicBezTo>
                    <a:pt x="2250" y="4587"/>
                    <a:pt x="2523" y="4283"/>
                    <a:pt x="2736" y="3888"/>
                  </a:cubicBezTo>
                  <a:cubicBezTo>
                    <a:pt x="2827" y="3675"/>
                    <a:pt x="2949" y="3523"/>
                    <a:pt x="2979" y="3371"/>
                  </a:cubicBezTo>
                  <a:cubicBezTo>
                    <a:pt x="3040" y="3219"/>
                    <a:pt x="3040" y="3067"/>
                    <a:pt x="3040" y="2976"/>
                  </a:cubicBezTo>
                  <a:cubicBezTo>
                    <a:pt x="3040" y="2854"/>
                    <a:pt x="2979" y="2702"/>
                    <a:pt x="2888" y="2581"/>
                  </a:cubicBezTo>
                  <a:lnTo>
                    <a:pt x="2888" y="2581"/>
                  </a:lnTo>
                  <a:cubicBezTo>
                    <a:pt x="2924" y="2588"/>
                    <a:pt x="2960" y="2592"/>
                    <a:pt x="2996" y="2592"/>
                  </a:cubicBezTo>
                  <a:cubicBezTo>
                    <a:pt x="3112" y="2592"/>
                    <a:pt x="3228" y="2552"/>
                    <a:pt x="3344" y="2459"/>
                  </a:cubicBezTo>
                  <a:cubicBezTo>
                    <a:pt x="3496" y="2368"/>
                    <a:pt x="3617" y="2216"/>
                    <a:pt x="3739" y="1973"/>
                  </a:cubicBezTo>
                  <a:cubicBezTo>
                    <a:pt x="4134" y="1213"/>
                    <a:pt x="3952" y="605"/>
                    <a:pt x="3222" y="240"/>
                  </a:cubicBezTo>
                  <a:cubicBezTo>
                    <a:pt x="2960" y="66"/>
                    <a:pt x="2713" y="1"/>
                    <a:pt x="2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1738150" y="2526925"/>
              <a:ext cx="80575" cy="117050"/>
            </a:xfrm>
            <a:custGeom>
              <a:avLst/>
              <a:gdLst/>
              <a:ahLst/>
              <a:cxnLst/>
              <a:rect l="l" t="t" r="r" b="b"/>
              <a:pathLst>
                <a:path w="3223" h="4682" extrusionOk="0">
                  <a:moveTo>
                    <a:pt x="2553" y="0"/>
                  </a:moveTo>
                  <a:cubicBezTo>
                    <a:pt x="2432" y="92"/>
                    <a:pt x="2310" y="122"/>
                    <a:pt x="2189" y="152"/>
                  </a:cubicBezTo>
                  <a:cubicBezTo>
                    <a:pt x="2077" y="197"/>
                    <a:pt x="2015" y="225"/>
                    <a:pt x="1930" y="225"/>
                  </a:cubicBezTo>
                  <a:cubicBezTo>
                    <a:pt x="1899" y="225"/>
                    <a:pt x="1865" y="221"/>
                    <a:pt x="1824" y="213"/>
                  </a:cubicBezTo>
                  <a:cubicBezTo>
                    <a:pt x="1672" y="152"/>
                    <a:pt x="1550" y="152"/>
                    <a:pt x="1459" y="122"/>
                  </a:cubicBezTo>
                  <a:lnTo>
                    <a:pt x="1094" y="821"/>
                  </a:lnTo>
                  <a:cubicBezTo>
                    <a:pt x="1216" y="852"/>
                    <a:pt x="1307" y="882"/>
                    <a:pt x="1429" y="882"/>
                  </a:cubicBezTo>
                  <a:cubicBezTo>
                    <a:pt x="1581" y="882"/>
                    <a:pt x="1672" y="882"/>
                    <a:pt x="1793" y="852"/>
                  </a:cubicBezTo>
                  <a:lnTo>
                    <a:pt x="1793" y="852"/>
                  </a:lnTo>
                  <a:lnTo>
                    <a:pt x="0" y="4165"/>
                  </a:lnTo>
                  <a:lnTo>
                    <a:pt x="912" y="4681"/>
                  </a:lnTo>
                  <a:lnTo>
                    <a:pt x="3222" y="396"/>
                  </a:lnTo>
                  <a:lnTo>
                    <a:pt x="25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1460025" y="2332425"/>
              <a:ext cx="499275" cy="438000"/>
            </a:xfrm>
            <a:custGeom>
              <a:avLst/>
              <a:gdLst/>
              <a:ahLst/>
              <a:cxnLst/>
              <a:rect l="l" t="t" r="r" b="b"/>
              <a:pathLst>
                <a:path w="19971" h="17520" extrusionOk="0">
                  <a:moveTo>
                    <a:pt x="9994" y="0"/>
                  </a:moveTo>
                  <a:cubicBezTo>
                    <a:pt x="6885" y="0"/>
                    <a:pt x="3879" y="1662"/>
                    <a:pt x="2310" y="4589"/>
                  </a:cubicBezTo>
                  <a:cubicBezTo>
                    <a:pt x="0" y="8844"/>
                    <a:pt x="1581" y="14163"/>
                    <a:pt x="5836" y="16443"/>
                  </a:cubicBezTo>
                  <a:cubicBezTo>
                    <a:pt x="7165" y="17174"/>
                    <a:pt x="8598" y="17520"/>
                    <a:pt x="10009" y="17520"/>
                  </a:cubicBezTo>
                  <a:cubicBezTo>
                    <a:pt x="13117" y="17520"/>
                    <a:pt x="16123" y="15844"/>
                    <a:pt x="17691" y="12917"/>
                  </a:cubicBezTo>
                  <a:cubicBezTo>
                    <a:pt x="19970" y="8662"/>
                    <a:pt x="18390" y="3373"/>
                    <a:pt x="14165" y="1063"/>
                  </a:cubicBezTo>
                  <a:cubicBezTo>
                    <a:pt x="12837" y="342"/>
                    <a:pt x="11405" y="0"/>
                    <a:pt x="99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1567175" y="2421325"/>
              <a:ext cx="285725" cy="250725"/>
            </a:xfrm>
            <a:custGeom>
              <a:avLst/>
              <a:gdLst/>
              <a:ahLst/>
              <a:cxnLst/>
              <a:rect l="l" t="t" r="r" b="b"/>
              <a:pathLst>
                <a:path w="11429" h="10029" extrusionOk="0">
                  <a:moveTo>
                    <a:pt x="5749" y="1"/>
                  </a:moveTo>
                  <a:cubicBezTo>
                    <a:pt x="3953" y="1"/>
                    <a:pt x="2205" y="956"/>
                    <a:pt x="1277" y="2644"/>
                  </a:cubicBezTo>
                  <a:cubicBezTo>
                    <a:pt x="0" y="5076"/>
                    <a:pt x="912" y="8115"/>
                    <a:pt x="3344" y="9452"/>
                  </a:cubicBezTo>
                  <a:cubicBezTo>
                    <a:pt x="4088" y="9843"/>
                    <a:pt x="4889" y="10029"/>
                    <a:pt x="5680" y="10029"/>
                  </a:cubicBezTo>
                  <a:cubicBezTo>
                    <a:pt x="7476" y="10029"/>
                    <a:pt x="9224" y="9073"/>
                    <a:pt x="10152" y="7386"/>
                  </a:cubicBezTo>
                  <a:cubicBezTo>
                    <a:pt x="11429" y="4954"/>
                    <a:pt x="10517" y="1914"/>
                    <a:pt x="8085" y="577"/>
                  </a:cubicBezTo>
                  <a:cubicBezTo>
                    <a:pt x="7341" y="186"/>
                    <a:pt x="6540" y="1"/>
                    <a:pt x="5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1633275" y="2454050"/>
              <a:ext cx="103375" cy="119725"/>
            </a:xfrm>
            <a:custGeom>
              <a:avLst/>
              <a:gdLst/>
              <a:ahLst/>
              <a:cxnLst/>
              <a:rect l="l" t="t" r="r" b="b"/>
              <a:pathLst>
                <a:path w="4135" h="4789" extrusionOk="0">
                  <a:moveTo>
                    <a:pt x="2494" y="1"/>
                  </a:moveTo>
                  <a:cubicBezTo>
                    <a:pt x="2408" y="1"/>
                    <a:pt x="2327" y="11"/>
                    <a:pt x="2250" y="28"/>
                  </a:cubicBezTo>
                  <a:cubicBezTo>
                    <a:pt x="1946" y="119"/>
                    <a:pt x="1703" y="393"/>
                    <a:pt x="1490" y="757"/>
                  </a:cubicBezTo>
                  <a:cubicBezTo>
                    <a:pt x="1490" y="788"/>
                    <a:pt x="1460" y="788"/>
                    <a:pt x="1460" y="849"/>
                  </a:cubicBezTo>
                  <a:cubicBezTo>
                    <a:pt x="1460" y="879"/>
                    <a:pt x="1429" y="879"/>
                    <a:pt x="1429" y="909"/>
                  </a:cubicBezTo>
                  <a:lnTo>
                    <a:pt x="2280" y="1396"/>
                  </a:lnTo>
                  <a:lnTo>
                    <a:pt x="2371" y="1304"/>
                  </a:lnTo>
                  <a:cubicBezTo>
                    <a:pt x="2402" y="1213"/>
                    <a:pt x="2493" y="1092"/>
                    <a:pt x="2554" y="1061"/>
                  </a:cubicBezTo>
                  <a:cubicBezTo>
                    <a:pt x="2569" y="1046"/>
                    <a:pt x="2607" y="1039"/>
                    <a:pt x="2649" y="1039"/>
                  </a:cubicBezTo>
                  <a:cubicBezTo>
                    <a:pt x="2691" y="1039"/>
                    <a:pt x="2736" y="1046"/>
                    <a:pt x="2767" y="1061"/>
                  </a:cubicBezTo>
                  <a:cubicBezTo>
                    <a:pt x="2888" y="1152"/>
                    <a:pt x="2888" y="1335"/>
                    <a:pt x="2767" y="1548"/>
                  </a:cubicBezTo>
                  <a:cubicBezTo>
                    <a:pt x="2706" y="1700"/>
                    <a:pt x="2584" y="1791"/>
                    <a:pt x="2463" y="1821"/>
                  </a:cubicBezTo>
                  <a:cubicBezTo>
                    <a:pt x="2438" y="1829"/>
                    <a:pt x="2412" y="1833"/>
                    <a:pt x="2383" y="1833"/>
                  </a:cubicBezTo>
                  <a:cubicBezTo>
                    <a:pt x="2304" y="1833"/>
                    <a:pt x="2209" y="1805"/>
                    <a:pt x="2098" y="1760"/>
                  </a:cubicBezTo>
                  <a:lnTo>
                    <a:pt x="1672" y="2520"/>
                  </a:lnTo>
                  <a:lnTo>
                    <a:pt x="1703" y="2520"/>
                  </a:lnTo>
                  <a:cubicBezTo>
                    <a:pt x="1703" y="2551"/>
                    <a:pt x="1763" y="2551"/>
                    <a:pt x="1763" y="2551"/>
                  </a:cubicBezTo>
                  <a:cubicBezTo>
                    <a:pt x="1855" y="2611"/>
                    <a:pt x="1946" y="2703"/>
                    <a:pt x="1946" y="2855"/>
                  </a:cubicBezTo>
                  <a:cubicBezTo>
                    <a:pt x="1915" y="2976"/>
                    <a:pt x="1855" y="3128"/>
                    <a:pt x="1794" y="3280"/>
                  </a:cubicBezTo>
                  <a:lnTo>
                    <a:pt x="1703" y="3371"/>
                  </a:lnTo>
                  <a:cubicBezTo>
                    <a:pt x="1611" y="3584"/>
                    <a:pt x="1520" y="3675"/>
                    <a:pt x="1460" y="3767"/>
                  </a:cubicBezTo>
                  <a:cubicBezTo>
                    <a:pt x="1406" y="3802"/>
                    <a:pt x="1363" y="3817"/>
                    <a:pt x="1312" y="3817"/>
                  </a:cubicBezTo>
                  <a:cubicBezTo>
                    <a:pt x="1276" y="3817"/>
                    <a:pt x="1236" y="3809"/>
                    <a:pt x="1186" y="3797"/>
                  </a:cubicBezTo>
                  <a:cubicBezTo>
                    <a:pt x="1095" y="3736"/>
                    <a:pt x="1064" y="3645"/>
                    <a:pt x="1064" y="3584"/>
                  </a:cubicBezTo>
                  <a:cubicBezTo>
                    <a:pt x="1064" y="3493"/>
                    <a:pt x="1125" y="3371"/>
                    <a:pt x="1186" y="3280"/>
                  </a:cubicBezTo>
                  <a:lnTo>
                    <a:pt x="1429" y="2824"/>
                  </a:lnTo>
                  <a:lnTo>
                    <a:pt x="548" y="2368"/>
                  </a:lnTo>
                  <a:lnTo>
                    <a:pt x="304" y="2824"/>
                  </a:lnTo>
                  <a:cubicBezTo>
                    <a:pt x="92" y="3189"/>
                    <a:pt x="1" y="3523"/>
                    <a:pt x="92" y="3827"/>
                  </a:cubicBezTo>
                  <a:cubicBezTo>
                    <a:pt x="152" y="4131"/>
                    <a:pt x="396" y="4405"/>
                    <a:pt x="760" y="4587"/>
                  </a:cubicBezTo>
                  <a:cubicBezTo>
                    <a:pt x="1010" y="4730"/>
                    <a:pt x="1269" y="4789"/>
                    <a:pt x="1503" y="4789"/>
                  </a:cubicBezTo>
                  <a:cubicBezTo>
                    <a:pt x="1668" y="4789"/>
                    <a:pt x="1820" y="4759"/>
                    <a:pt x="1946" y="4709"/>
                  </a:cubicBezTo>
                  <a:cubicBezTo>
                    <a:pt x="2250" y="4587"/>
                    <a:pt x="2523" y="4283"/>
                    <a:pt x="2736" y="3888"/>
                  </a:cubicBezTo>
                  <a:cubicBezTo>
                    <a:pt x="2827" y="3675"/>
                    <a:pt x="2949" y="3523"/>
                    <a:pt x="2979" y="3371"/>
                  </a:cubicBezTo>
                  <a:cubicBezTo>
                    <a:pt x="3040" y="3219"/>
                    <a:pt x="3040" y="3067"/>
                    <a:pt x="3040" y="2976"/>
                  </a:cubicBezTo>
                  <a:cubicBezTo>
                    <a:pt x="3040" y="2855"/>
                    <a:pt x="2979" y="2703"/>
                    <a:pt x="2888" y="2581"/>
                  </a:cubicBezTo>
                  <a:lnTo>
                    <a:pt x="2888" y="2581"/>
                  </a:lnTo>
                  <a:cubicBezTo>
                    <a:pt x="2924" y="2588"/>
                    <a:pt x="2960" y="2592"/>
                    <a:pt x="2996" y="2592"/>
                  </a:cubicBezTo>
                  <a:cubicBezTo>
                    <a:pt x="3112" y="2592"/>
                    <a:pt x="3228" y="2552"/>
                    <a:pt x="3344" y="2459"/>
                  </a:cubicBezTo>
                  <a:cubicBezTo>
                    <a:pt x="3496" y="2368"/>
                    <a:pt x="3618" y="2216"/>
                    <a:pt x="3739" y="1973"/>
                  </a:cubicBezTo>
                  <a:cubicBezTo>
                    <a:pt x="4134" y="1213"/>
                    <a:pt x="3952" y="605"/>
                    <a:pt x="3222" y="241"/>
                  </a:cubicBezTo>
                  <a:cubicBezTo>
                    <a:pt x="2960" y="66"/>
                    <a:pt x="2714" y="1"/>
                    <a:pt x="2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1700150" y="2488925"/>
              <a:ext cx="80575" cy="117050"/>
            </a:xfrm>
            <a:custGeom>
              <a:avLst/>
              <a:gdLst/>
              <a:ahLst/>
              <a:cxnLst/>
              <a:rect l="l" t="t" r="r" b="b"/>
              <a:pathLst>
                <a:path w="3223" h="4682" extrusionOk="0">
                  <a:moveTo>
                    <a:pt x="2554" y="1"/>
                  </a:moveTo>
                  <a:cubicBezTo>
                    <a:pt x="2432" y="92"/>
                    <a:pt x="2310" y="122"/>
                    <a:pt x="2189" y="153"/>
                  </a:cubicBezTo>
                  <a:cubicBezTo>
                    <a:pt x="2078" y="197"/>
                    <a:pt x="2015" y="225"/>
                    <a:pt x="1930" y="225"/>
                  </a:cubicBezTo>
                  <a:cubicBezTo>
                    <a:pt x="1899" y="225"/>
                    <a:pt x="1865" y="222"/>
                    <a:pt x="1824" y="213"/>
                  </a:cubicBezTo>
                  <a:cubicBezTo>
                    <a:pt x="1672" y="153"/>
                    <a:pt x="1551" y="153"/>
                    <a:pt x="1459" y="122"/>
                  </a:cubicBezTo>
                  <a:lnTo>
                    <a:pt x="1095" y="821"/>
                  </a:lnTo>
                  <a:cubicBezTo>
                    <a:pt x="1216" y="852"/>
                    <a:pt x="1307" y="882"/>
                    <a:pt x="1429" y="882"/>
                  </a:cubicBezTo>
                  <a:cubicBezTo>
                    <a:pt x="1581" y="882"/>
                    <a:pt x="1672" y="882"/>
                    <a:pt x="1794" y="852"/>
                  </a:cubicBezTo>
                  <a:lnTo>
                    <a:pt x="1794" y="852"/>
                  </a:lnTo>
                  <a:lnTo>
                    <a:pt x="0" y="4165"/>
                  </a:lnTo>
                  <a:lnTo>
                    <a:pt x="912" y="4682"/>
                  </a:lnTo>
                  <a:lnTo>
                    <a:pt x="3222" y="396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1492700" y="2427375"/>
              <a:ext cx="449875" cy="343575"/>
            </a:xfrm>
            <a:custGeom>
              <a:avLst/>
              <a:gdLst/>
              <a:ahLst/>
              <a:cxnLst/>
              <a:rect l="l" t="t" r="r" b="b"/>
              <a:pathLst>
                <a:path w="17995" h="13743" extrusionOk="0">
                  <a:moveTo>
                    <a:pt x="15867" y="1"/>
                  </a:moveTo>
                  <a:lnTo>
                    <a:pt x="15867" y="1"/>
                  </a:lnTo>
                  <a:cubicBezTo>
                    <a:pt x="16110" y="1794"/>
                    <a:pt x="15046" y="4347"/>
                    <a:pt x="13739" y="5715"/>
                  </a:cubicBezTo>
                  <a:cubicBezTo>
                    <a:pt x="11457" y="8079"/>
                    <a:pt x="9007" y="8857"/>
                    <a:pt x="6815" y="8857"/>
                  </a:cubicBezTo>
                  <a:cubicBezTo>
                    <a:pt x="3314" y="8857"/>
                    <a:pt x="468" y="6874"/>
                    <a:pt x="0" y="6201"/>
                  </a:cubicBezTo>
                  <a:lnTo>
                    <a:pt x="0" y="6201"/>
                  </a:lnTo>
                  <a:cubicBezTo>
                    <a:pt x="395" y="8846"/>
                    <a:pt x="1976" y="11277"/>
                    <a:pt x="4529" y="12706"/>
                  </a:cubicBezTo>
                  <a:cubicBezTo>
                    <a:pt x="5842" y="13409"/>
                    <a:pt x="7254" y="13742"/>
                    <a:pt x="8646" y="13742"/>
                  </a:cubicBezTo>
                  <a:cubicBezTo>
                    <a:pt x="11765" y="13742"/>
                    <a:pt x="14786" y="12071"/>
                    <a:pt x="16384" y="9150"/>
                  </a:cubicBezTo>
                  <a:cubicBezTo>
                    <a:pt x="17995" y="6110"/>
                    <a:pt x="17691" y="2615"/>
                    <a:pt x="15867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1" name="Google Shape;1611;p34"/>
          <p:cNvGrpSpPr/>
          <p:nvPr/>
        </p:nvGrpSpPr>
        <p:grpSpPr>
          <a:xfrm>
            <a:off x="8355763" y="1820688"/>
            <a:ext cx="536500" cy="475600"/>
            <a:chOff x="1556525" y="946800"/>
            <a:chExt cx="536500" cy="475600"/>
          </a:xfrm>
        </p:grpSpPr>
        <p:sp>
          <p:nvSpPr>
            <p:cNvPr id="1612" name="Google Shape;1612;p34"/>
            <p:cNvSpPr/>
            <p:nvPr/>
          </p:nvSpPr>
          <p:spPr>
            <a:xfrm>
              <a:off x="1594525" y="984800"/>
              <a:ext cx="498500" cy="437600"/>
            </a:xfrm>
            <a:custGeom>
              <a:avLst/>
              <a:gdLst/>
              <a:ahLst/>
              <a:cxnLst/>
              <a:rect l="l" t="t" r="r" b="b"/>
              <a:pathLst>
                <a:path w="19940" h="17504" extrusionOk="0">
                  <a:moveTo>
                    <a:pt x="9980" y="0"/>
                  </a:moveTo>
                  <a:cubicBezTo>
                    <a:pt x="6692" y="0"/>
                    <a:pt x="3546" y="1880"/>
                    <a:pt x="2067" y="5058"/>
                  </a:cubicBezTo>
                  <a:cubicBezTo>
                    <a:pt x="0" y="9405"/>
                    <a:pt x="1915" y="14633"/>
                    <a:pt x="6262" y="16670"/>
                  </a:cubicBezTo>
                  <a:cubicBezTo>
                    <a:pt x="7461" y="17236"/>
                    <a:pt x="8721" y="17503"/>
                    <a:pt x="9961" y="17503"/>
                  </a:cubicBezTo>
                  <a:cubicBezTo>
                    <a:pt x="13251" y="17503"/>
                    <a:pt x="16403" y="15623"/>
                    <a:pt x="17903" y="12445"/>
                  </a:cubicBezTo>
                  <a:cubicBezTo>
                    <a:pt x="19940" y="8098"/>
                    <a:pt x="18086" y="2870"/>
                    <a:pt x="13678" y="833"/>
                  </a:cubicBezTo>
                  <a:cubicBezTo>
                    <a:pt x="12480" y="267"/>
                    <a:pt x="11220" y="0"/>
                    <a:pt x="9980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1700150" y="1072400"/>
              <a:ext cx="286500" cy="251750"/>
            </a:xfrm>
            <a:custGeom>
              <a:avLst/>
              <a:gdLst/>
              <a:ahLst/>
              <a:cxnLst/>
              <a:rect l="l" t="t" r="r" b="b"/>
              <a:pathLst>
                <a:path w="11460" h="10070" extrusionOk="0">
                  <a:moveTo>
                    <a:pt x="5769" y="0"/>
                  </a:moveTo>
                  <a:cubicBezTo>
                    <a:pt x="3860" y="0"/>
                    <a:pt x="2029" y="1081"/>
                    <a:pt x="1186" y="2922"/>
                  </a:cubicBezTo>
                  <a:cubicBezTo>
                    <a:pt x="0" y="5415"/>
                    <a:pt x="1095" y="8424"/>
                    <a:pt x="3617" y="9609"/>
                  </a:cubicBezTo>
                  <a:cubicBezTo>
                    <a:pt x="4292" y="9922"/>
                    <a:pt x="5004" y="10070"/>
                    <a:pt x="5708" y="10070"/>
                  </a:cubicBezTo>
                  <a:cubicBezTo>
                    <a:pt x="7605" y="10070"/>
                    <a:pt x="9440" y="8996"/>
                    <a:pt x="10304" y="7178"/>
                  </a:cubicBezTo>
                  <a:cubicBezTo>
                    <a:pt x="11460" y="4655"/>
                    <a:pt x="10396" y="1646"/>
                    <a:pt x="7873" y="460"/>
                  </a:cubicBezTo>
                  <a:cubicBezTo>
                    <a:pt x="7191" y="148"/>
                    <a:pt x="6475" y="0"/>
                    <a:pt x="57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1788300" y="1110225"/>
              <a:ext cx="102600" cy="129475"/>
            </a:xfrm>
            <a:custGeom>
              <a:avLst/>
              <a:gdLst/>
              <a:ahLst/>
              <a:cxnLst/>
              <a:rect l="l" t="t" r="r" b="b"/>
              <a:pathLst>
                <a:path w="4104" h="5179" extrusionOk="0">
                  <a:moveTo>
                    <a:pt x="2631" y="0"/>
                  </a:moveTo>
                  <a:cubicBezTo>
                    <a:pt x="2573" y="0"/>
                    <a:pt x="2517" y="4"/>
                    <a:pt x="2462" y="11"/>
                  </a:cubicBezTo>
                  <a:cubicBezTo>
                    <a:pt x="2250" y="72"/>
                    <a:pt x="2006" y="163"/>
                    <a:pt x="1854" y="376"/>
                  </a:cubicBezTo>
                  <a:cubicBezTo>
                    <a:pt x="1672" y="558"/>
                    <a:pt x="1520" y="832"/>
                    <a:pt x="1368" y="1136"/>
                  </a:cubicBezTo>
                  <a:cubicBezTo>
                    <a:pt x="1338" y="1166"/>
                    <a:pt x="1338" y="1227"/>
                    <a:pt x="1307" y="1288"/>
                  </a:cubicBezTo>
                  <a:cubicBezTo>
                    <a:pt x="1307" y="1348"/>
                    <a:pt x="1246" y="1409"/>
                    <a:pt x="1246" y="1440"/>
                  </a:cubicBezTo>
                  <a:lnTo>
                    <a:pt x="2158" y="1835"/>
                  </a:lnTo>
                  <a:lnTo>
                    <a:pt x="2432" y="1318"/>
                  </a:lnTo>
                  <a:cubicBezTo>
                    <a:pt x="2550" y="1105"/>
                    <a:pt x="2650" y="984"/>
                    <a:pt x="2760" y="984"/>
                  </a:cubicBezTo>
                  <a:cubicBezTo>
                    <a:pt x="2792" y="984"/>
                    <a:pt x="2824" y="994"/>
                    <a:pt x="2857" y="1014"/>
                  </a:cubicBezTo>
                  <a:cubicBezTo>
                    <a:pt x="2979" y="1045"/>
                    <a:pt x="3009" y="1136"/>
                    <a:pt x="3009" y="1197"/>
                  </a:cubicBezTo>
                  <a:cubicBezTo>
                    <a:pt x="3009" y="1318"/>
                    <a:pt x="2979" y="1379"/>
                    <a:pt x="2918" y="1500"/>
                  </a:cubicBezTo>
                  <a:cubicBezTo>
                    <a:pt x="2827" y="1744"/>
                    <a:pt x="2705" y="1896"/>
                    <a:pt x="2553" y="2048"/>
                  </a:cubicBezTo>
                  <a:cubicBezTo>
                    <a:pt x="2401" y="2200"/>
                    <a:pt x="2250" y="2291"/>
                    <a:pt x="2067" y="2412"/>
                  </a:cubicBezTo>
                  <a:cubicBezTo>
                    <a:pt x="1854" y="2504"/>
                    <a:pt x="1702" y="2595"/>
                    <a:pt x="1520" y="2686"/>
                  </a:cubicBezTo>
                  <a:cubicBezTo>
                    <a:pt x="1338" y="2747"/>
                    <a:pt x="1186" y="2838"/>
                    <a:pt x="1003" y="2959"/>
                  </a:cubicBezTo>
                  <a:cubicBezTo>
                    <a:pt x="791" y="3051"/>
                    <a:pt x="639" y="3172"/>
                    <a:pt x="487" y="3324"/>
                  </a:cubicBezTo>
                  <a:cubicBezTo>
                    <a:pt x="335" y="3446"/>
                    <a:pt x="243" y="3628"/>
                    <a:pt x="122" y="3871"/>
                  </a:cubicBezTo>
                  <a:lnTo>
                    <a:pt x="0" y="4084"/>
                  </a:lnTo>
                  <a:lnTo>
                    <a:pt x="2371" y="5178"/>
                  </a:lnTo>
                  <a:lnTo>
                    <a:pt x="2736" y="4358"/>
                  </a:lnTo>
                  <a:lnTo>
                    <a:pt x="1520" y="3780"/>
                  </a:lnTo>
                  <a:cubicBezTo>
                    <a:pt x="1672" y="3659"/>
                    <a:pt x="1794" y="3598"/>
                    <a:pt x="1946" y="3507"/>
                  </a:cubicBezTo>
                  <a:cubicBezTo>
                    <a:pt x="2067" y="3446"/>
                    <a:pt x="2219" y="3355"/>
                    <a:pt x="2371" y="3294"/>
                  </a:cubicBezTo>
                  <a:cubicBezTo>
                    <a:pt x="2553" y="3203"/>
                    <a:pt x="2736" y="3111"/>
                    <a:pt x="2918" y="2990"/>
                  </a:cubicBezTo>
                  <a:cubicBezTo>
                    <a:pt x="3131" y="2868"/>
                    <a:pt x="3313" y="2716"/>
                    <a:pt x="3465" y="2564"/>
                  </a:cubicBezTo>
                  <a:cubicBezTo>
                    <a:pt x="3617" y="2382"/>
                    <a:pt x="3769" y="2200"/>
                    <a:pt x="3891" y="1926"/>
                  </a:cubicBezTo>
                  <a:cubicBezTo>
                    <a:pt x="4073" y="1531"/>
                    <a:pt x="4104" y="1197"/>
                    <a:pt x="3982" y="893"/>
                  </a:cubicBezTo>
                  <a:cubicBezTo>
                    <a:pt x="3891" y="589"/>
                    <a:pt x="3648" y="376"/>
                    <a:pt x="3283" y="163"/>
                  </a:cubicBezTo>
                  <a:cubicBezTo>
                    <a:pt x="3047" y="45"/>
                    <a:pt x="2830" y="0"/>
                    <a:pt x="26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1556525" y="946800"/>
              <a:ext cx="498525" cy="437600"/>
            </a:xfrm>
            <a:custGeom>
              <a:avLst/>
              <a:gdLst/>
              <a:ahLst/>
              <a:cxnLst/>
              <a:rect l="l" t="t" r="r" b="b"/>
              <a:pathLst>
                <a:path w="19941" h="17504" extrusionOk="0">
                  <a:moveTo>
                    <a:pt x="9980" y="0"/>
                  </a:moveTo>
                  <a:cubicBezTo>
                    <a:pt x="6692" y="0"/>
                    <a:pt x="3546" y="1880"/>
                    <a:pt x="2067" y="5059"/>
                  </a:cubicBezTo>
                  <a:cubicBezTo>
                    <a:pt x="1" y="9405"/>
                    <a:pt x="1915" y="14633"/>
                    <a:pt x="6262" y="16670"/>
                  </a:cubicBezTo>
                  <a:cubicBezTo>
                    <a:pt x="7461" y="17236"/>
                    <a:pt x="8721" y="17503"/>
                    <a:pt x="9962" y="17503"/>
                  </a:cubicBezTo>
                  <a:cubicBezTo>
                    <a:pt x="13251" y="17503"/>
                    <a:pt x="16403" y="15623"/>
                    <a:pt x="17904" y="12445"/>
                  </a:cubicBezTo>
                  <a:cubicBezTo>
                    <a:pt x="19940" y="8098"/>
                    <a:pt x="18086" y="2870"/>
                    <a:pt x="13679" y="834"/>
                  </a:cubicBezTo>
                  <a:cubicBezTo>
                    <a:pt x="12480" y="268"/>
                    <a:pt x="11220" y="0"/>
                    <a:pt x="99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1662150" y="1034700"/>
              <a:ext cx="286500" cy="251450"/>
            </a:xfrm>
            <a:custGeom>
              <a:avLst/>
              <a:gdLst/>
              <a:ahLst/>
              <a:cxnLst/>
              <a:rect l="l" t="t" r="r" b="b"/>
              <a:pathLst>
                <a:path w="11460" h="10058" extrusionOk="0">
                  <a:moveTo>
                    <a:pt x="5738" y="0"/>
                  </a:moveTo>
                  <a:cubicBezTo>
                    <a:pt x="3840" y="0"/>
                    <a:pt x="2025" y="1079"/>
                    <a:pt x="1186" y="2910"/>
                  </a:cubicBezTo>
                  <a:cubicBezTo>
                    <a:pt x="1" y="5403"/>
                    <a:pt x="1095" y="8412"/>
                    <a:pt x="3618" y="9598"/>
                  </a:cubicBezTo>
                  <a:cubicBezTo>
                    <a:pt x="4292" y="9910"/>
                    <a:pt x="5004" y="10058"/>
                    <a:pt x="5708" y="10058"/>
                  </a:cubicBezTo>
                  <a:cubicBezTo>
                    <a:pt x="7605" y="10058"/>
                    <a:pt x="9440" y="8984"/>
                    <a:pt x="10305" y="7166"/>
                  </a:cubicBezTo>
                  <a:cubicBezTo>
                    <a:pt x="11460" y="4643"/>
                    <a:pt x="10396" y="1634"/>
                    <a:pt x="7873" y="479"/>
                  </a:cubicBezTo>
                  <a:cubicBezTo>
                    <a:pt x="7182" y="154"/>
                    <a:pt x="6454" y="0"/>
                    <a:pt x="57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1750300" y="1072225"/>
              <a:ext cx="102600" cy="129475"/>
            </a:xfrm>
            <a:custGeom>
              <a:avLst/>
              <a:gdLst/>
              <a:ahLst/>
              <a:cxnLst/>
              <a:rect l="l" t="t" r="r" b="b"/>
              <a:pathLst>
                <a:path w="4104" h="5179" extrusionOk="0">
                  <a:moveTo>
                    <a:pt x="2631" y="1"/>
                  </a:moveTo>
                  <a:cubicBezTo>
                    <a:pt x="2573" y="1"/>
                    <a:pt x="2517" y="4"/>
                    <a:pt x="2463" y="11"/>
                  </a:cubicBezTo>
                  <a:cubicBezTo>
                    <a:pt x="2250" y="72"/>
                    <a:pt x="2007" y="163"/>
                    <a:pt x="1855" y="376"/>
                  </a:cubicBezTo>
                  <a:cubicBezTo>
                    <a:pt x="1672" y="558"/>
                    <a:pt x="1520" y="832"/>
                    <a:pt x="1368" y="1136"/>
                  </a:cubicBezTo>
                  <a:cubicBezTo>
                    <a:pt x="1338" y="1166"/>
                    <a:pt x="1338" y="1227"/>
                    <a:pt x="1307" y="1288"/>
                  </a:cubicBezTo>
                  <a:cubicBezTo>
                    <a:pt x="1307" y="1349"/>
                    <a:pt x="1247" y="1409"/>
                    <a:pt x="1247" y="1440"/>
                  </a:cubicBezTo>
                  <a:lnTo>
                    <a:pt x="2159" y="1835"/>
                  </a:lnTo>
                  <a:lnTo>
                    <a:pt x="2432" y="1318"/>
                  </a:lnTo>
                  <a:cubicBezTo>
                    <a:pt x="2550" y="1105"/>
                    <a:pt x="2650" y="984"/>
                    <a:pt x="2761" y="984"/>
                  </a:cubicBezTo>
                  <a:cubicBezTo>
                    <a:pt x="2792" y="984"/>
                    <a:pt x="2824" y="994"/>
                    <a:pt x="2858" y="1014"/>
                  </a:cubicBezTo>
                  <a:cubicBezTo>
                    <a:pt x="2979" y="1045"/>
                    <a:pt x="3010" y="1136"/>
                    <a:pt x="3010" y="1197"/>
                  </a:cubicBezTo>
                  <a:cubicBezTo>
                    <a:pt x="3010" y="1318"/>
                    <a:pt x="2979" y="1379"/>
                    <a:pt x="2918" y="1501"/>
                  </a:cubicBezTo>
                  <a:cubicBezTo>
                    <a:pt x="2827" y="1744"/>
                    <a:pt x="2706" y="1896"/>
                    <a:pt x="2554" y="2048"/>
                  </a:cubicBezTo>
                  <a:cubicBezTo>
                    <a:pt x="2402" y="2200"/>
                    <a:pt x="2250" y="2291"/>
                    <a:pt x="2067" y="2413"/>
                  </a:cubicBezTo>
                  <a:cubicBezTo>
                    <a:pt x="1855" y="2504"/>
                    <a:pt x="1703" y="2595"/>
                    <a:pt x="1520" y="2686"/>
                  </a:cubicBezTo>
                  <a:cubicBezTo>
                    <a:pt x="1338" y="2747"/>
                    <a:pt x="1186" y="2838"/>
                    <a:pt x="1004" y="2960"/>
                  </a:cubicBezTo>
                  <a:cubicBezTo>
                    <a:pt x="791" y="3051"/>
                    <a:pt x="639" y="3172"/>
                    <a:pt x="487" y="3324"/>
                  </a:cubicBezTo>
                  <a:cubicBezTo>
                    <a:pt x="335" y="3446"/>
                    <a:pt x="244" y="3628"/>
                    <a:pt x="122" y="3872"/>
                  </a:cubicBezTo>
                  <a:lnTo>
                    <a:pt x="0" y="4084"/>
                  </a:lnTo>
                  <a:lnTo>
                    <a:pt x="2371" y="5179"/>
                  </a:lnTo>
                  <a:lnTo>
                    <a:pt x="2736" y="4358"/>
                  </a:lnTo>
                  <a:lnTo>
                    <a:pt x="1520" y="3780"/>
                  </a:lnTo>
                  <a:cubicBezTo>
                    <a:pt x="1672" y="3659"/>
                    <a:pt x="1794" y="3598"/>
                    <a:pt x="1946" y="3507"/>
                  </a:cubicBezTo>
                  <a:cubicBezTo>
                    <a:pt x="2067" y="3446"/>
                    <a:pt x="2219" y="3355"/>
                    <a:pt x="2371" y="3294"/>
                  </a:cubicBezTo>
                  <a:cubicBezTo>
                    <a:pt x="2554" y="3203"/>
                    <a:pt x="2736" y="3112"/>
                    <a:pt x="2918" y="2990"/>
                  </a:cubicBezTo>
                  <a:cubicBezTo>
                    <a:pt x="3131" y="2868"/>
                    <a:pt x="3314" y="2717"/>
                    <a:pt x="3466" y="2565"/>
                  </a:cubicBezTo>
                  <a:cubicBezTo>
                    <a:pt x="3618" y="2382"/>
                    <a:pt x="3770" y="2200"/>
                    <a:pt x="3891" y="1926"/>
                  </a:cubicBezTo>
                  <a:cubicBezTo>
                    <a:pt x="4073" y="1531"/>
                    <a:pt x="4104" y="1197"/>
                    <a:pt x="3982" y="893"/>
                  </a:cubicBezTo>
                  <a:cubicBezTo>
                    <a:pt x="3891" y="589"/>
                    <a:pt x="3648" y="376"/>
                    <a:pt x="3283" y="163"/>
                  </a:cubicBezTo>
                  <a:cubicBezTo>
                    <a:pt x="3048" y="45"/>
                    <a:pt x="2830" y="1"/>
                    <a:pt x="26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4"/>
            <p:cNvSpPr/>
            <p:nvPr/>
          </p:nvSpPr>
          <p:spPr>
            <a:xfrm>
              <a:off x="1593000" y="1031450"/>
              <a:ext cx="446850" cy="352950"/>
            </a:xfrm>
            <a:custGeom>
              <a:avLst/>
              <a:gdLst/>
              <a:ahLst/>
              <a:cxnLst/>
              <a:rect l="l" t="t" r="r" b="b"/>
              <a:pathLst>
                <a:path w="17874" h="14118" extrusionOk="0">
                  <a:moveTo>
                    <a:pt x="15442" y="1"/>
                  </a:moveTo>
                  <a:lnTo>
                    <a:pt x="15442" y="1"/>
                  </a:lnTo>
                  <a:cubicBezTo>
                    <a:pt x="15806" y="1733"/>
                    <a:pt x="14925" y="4348"/>
                    <a:pt x="13679" y="5806"/>
                  </a:cubicBezTo>
                  <a:cubicBezTo>
                    <a:pt x="11359" y="8504"/>
                    <a:pt x="8753" y="9356"/>
                    <a:pt x="6438" y="9356"/>
                  </a:cubicBezTo>
                  <a:cubicBezTo>
                    <a:pt x="3169" y="9356"/>
                    <a:pt x="481" y="7658"/>
                    <a:pt x="1" y="7053"/>
                  </a:cubicBezTo>
                  <a:lnTo>
                    <a:pt x="1" y="7053"/>
                  </a:lnTo>
                  <a:cubicBezTo>
                    <a:pt x="517" y="9667"/>
                    <a:pt x="2219" y="12038"/>
                    <a:pt x="4864" y="13284"/>
                  </a:cubicBezTo>
                  <a:cubicBezTo>
                    <a:pt x="6054" y="13850"/>
                    <a:pt x="7311" y="14117"/>
                    <a:pt x="8550" y="14117"/>
                  </a:cubicBezTo>
                  <a:cubicBezTo>
                    <a:pt x="11835" y="14117"/>
                    <a:pt x="14996" y="12237"/>
                    <a:pt x="16475" y="9059"/>
                  </a:cubicBezTo>
                  <a:cubicBezTo>
                    <a:pt x="17873" y="5989"/>
                    <a:pt x="17387" y="2493"/>
                    <a:pt x="15442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544" y="2198038"/>
            <a:ext cx="4333461" cy="181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7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34"/>
          <p:cNvSpPr txBox="1">
            <a:spLocks noGrp="1"/>
          </p:cNvSpPr>
          <p:nvPr>
            <p:ph type="title"/>
          </p:nvPr>
        </p:nvSpPr>
        <p:spPr>
          <a:xfrm>
            <a:off x="948600" y="738650"/>
            <a:ext cx="3537600" cy="14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 smtClean="0"/>
              <a:t>2. </a:t>
            </a:r>
            <a:br>
              <a:rPr lang="hu-HU" dirty="0" smtClean="0"/>
            </a:br>
            <a:r>
              <a:rPr lang="hu-HU" dirty="0" smtClean="0"/>
              <a:t>Tárolás</a:t>
            </a:r>
            <a:endParaRPr dirty="0"/>
          </a:p>
        </p:txBody>
      </p:sp>
      <p:sp>
        <p:nvSpPr>
          <p:cNvPr id="1448" name="Google Shape;1448;p34"/>
          <p:cNvSpPr txBox="1">
            <a:spLocks noGrp="1"/>
          </p:cNvSpPr>
          <p:nvPr>
            <p:ph type="body" idx="1"/>
          </p:nvPr>
        </p:nvSpPr>
        <p:spPr>
          <a:xfrm>
            <a:off x="955050" y="2235525"/>
            <a:ext cx="3537600" cy="20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1591" name="Google Shape;1591;p34"/>
          <p:cNvGrpSpPr/>
          <p:nvPr/>
        </p:nvGrpSpPr>
        <p:grpSpPr>
          <a:xfrm>
            <a:off x="8355726" y="662443"/>
            <a:ext cx="391637" cy="364067"/>
            <a:chOff x="1782975" y="3046800"/>
            <a:chExt cx="510675" cy="474725"/>
          </a:xfrm>
        </p:grpSpPr>
        <p:sp>
          <p:nvSpPr>
            <p:cNvPr id="1592" name="Google Shape;1592;p34"/>
            <p:cNvSpPr/>
            <p:nvPr/>
          </p:nvSpPr>
          <p:spPr>
            <a:xfrm>
              <a:off x="1820975" y="3084800"/>
              <a:ext cx="472675" cy="436725"/>
            </a:xfrm>
            <a:custGeom>
              <a:avLst/>
              <a:gdLst/>
              <a:ahLst/>
              <a:cxnLst/>
              <a:rect l="l" t="t" r="r" b="b"/>
              <a:pathLst>
                <a:path w="18907" h="17469" extrusionOk="0">
                  <a:moveTo>
                    <a:pt x="9497" y="0"/>
                  </a:moveTo>
                  <a:cubicBezTo>
                    <a:pt x="8972" y="0"/>
                    <a:pt x="8438" y="48"/>
                    <a:pt x="7903" y="148"/>
                  </a:cubicBezTo>
                  <a:cubicBezTo>
                    <a:pt x="3131" y="999"/>
                    <a:pt x="0" y="5558"/>
                    <a:pt x="851" y="10300"/>
                  </a:cubicBezTo>
                  <a:cubicBezTo>
                    <a:pt x="1606" y="14506"/>
                    <a:pt x="5279" y="17469"/>
                    <a:pt x="9409" y="17469"/>
                  </a:cubicBezTo>
                  <a:cubicBezTo>
                    <a:pt x="9935" y="17469"/>
                    <a:pt x="10468" y="17421"/>
                    <a:pt x="11003" y="17321"/>
                  </a:cubicBezTo>
                  <a:cubicBezTo>
                    <a:pt x="15745" y="16501"/>
                    <a:pt x="18906" y="11941"/>
                    <a:pt x="18025" y="7169"/>
                  </a:cubicBezTo>
                  <a:cubicBezTo>
                    <a:pt x="17297" y="2963"/>
                    <a:pt x="13627" y="0"/>
                    <a:pt x="9497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1920525" y="3177150"/>
              <a:ext cx="272825" cy="251475"/>
            </a:xfrm>
            <a:custGeom>
              <a:avLst/>
              <a:gdLst/>
              <a:ahLst/>
              <a:cxnLst/>
              <a:rect l="l" t="t" r="r" b="b"/>
              <a:pathLst>
                <a:path w="10913" h="10059" extrusionOk="0">
                  <a:moveTo>
                    <a:pt x="5411" y="0"/>
                  </a:moveTo>
                  <a:cubicBezTo>
                    <a:pt x="5130" y="0"/>
                    <a:pt x="4845" y="23"/>
                    <a:pt x="4559" y="71"/>
                  </a:cubicBezTo>
                  <a:cubicBezTo>
                    <a:pt x="1824" y="557"/>
                    <a:pt x="0" y="3171"/>
                    <a:pt x="486" y="5907"/>
                  </a:cubicBezTo>
                  <a:cubicBezTo>
                    <a:pt x="920" y="8345"/>
                    <a:pt x="3067" y="10058"/>
                    <a:pt x="5465" y="10058"/>
                  </a:cubicBezTo>
                  <a:cubicBezTo>
                    <a:pt x="5758" y="10058"/>
                    <a:pt x="6055" y="10033"/>
                    <a:pt x="6353" y="9980"/>
                  </a:cubicBezTo>
                  <a:cubicBezTo>
                    <a:pt x="9088" y="9493"/>
                    <a:pt x="10912" y="6879"/>
                    <a:pt x="10395" y="4144"/>
                  </a:cubicBezTo>
                  <a:cubicBezTo>
                    <a:pt x="9960" y="1694"/>
                    <a:pt x="7818" y="0"/>
                    <a:pt x="54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1961550" y="3234225"/>
              <a:ext cx="78300" cy="126325"/>
            </a:xfrm>
            <a:custGeom>
              <a:avLst/>
              <a:gdLst/>
              <a:ahLst/>
              <a:cxnLst/>
              <a:rect l="l" t="t" r="r" b="b"/>
              <a:pathLst>
                <a:path w="3132" h="5053" extrusionOk="0">
                  <a:moveTo>
                    <a:pt x="1393" y="1"/>
                  </a:moveTo>
                  <a:cubicBezTo>
                    <a:pt x="1296" y="1"/>
                    <a:pt x="1195" y="12"/>
                    <a:pt x="1095" y="37"/>
                  </a:cubicBezTo>
                  <a:cubicBezTo>
                    <a:pt x="760" y="98"/>
                    <a:pt x="487" y="219"/>
                    <a:pt x="335" y="371"/>
                  </a:cubicBezTo>
                  <a:cubicBezTo>
                    <a:pt x="152" y="523"/>
                    <a:pt x="61" y="706"/>
                    <a:pt x="31" y="979"/>
                  </a:cubicBezTo>
                  <a:cubicBezTo>
                    <a:pt x="0" y="1253"/>
                    <a:pt x="0" y="1557"/>
                    <a:pt x="61" y="1891"/>
                  </a:cubicBezTo>
                  <a:cubicBezTo>
                    <a:pt x="61" y="1922"/>
                    <a:pt x="92" y="2013"/>
                    <a:pt x="92" y="2043"/>
                  </a:cubicBezTo>
                  <a:cubicBezTo>
                    <a:pt x="92" y="2104"/>
                    <a:pt x="152" y="2165"/>
                    <a:pt x="152" y="2195"/>
                  </a:cubicBezTo>
                  <a:lnTo>
                    <a:pt x="1155" y="2013"/>
                  </a:lnTo>
                  <a:lnTo>
                    <a:pt x="1034" y="1435"/>
                  </a:lnTo>
                  <a:cubicBezTo>
                    <a:pt x="973" y="1162"/>
                    <a:pt x="1034" y="1010"/>
                    <a:pt x="1186" y="979"/>
                  </a:cubicBezTo>
                  <a:cubicBezTo>
                    <a:pt x="1218" y="971"/>
                    <a:pt x="1249" y="967"/>
                    <a:pt x="1276" y="967"/>
                  </a:cubicBezTo>
                  <a:cubicBezTo>
                    <a:pt x="1352" y="967"/>
                    <a:pt x="1407" y="996"/>
                    <a:pt x="1429" y="1040"/>
                  </a:cubicBezTo>
                  <a:cubicBezTo>
                    <a:pt x="1490" y="1131"/>
                    <a:pt x="1490" y="1192"/>
                    <a:pt x="1551" y="1314"/>
                  </a:cubicBezTo>
                  <a:cubicBezTo>
                    <a:pt x="1581" y="1557"/>
                    <a:pt x="1581" y="1770"/>
                    <a:pt x="1551" y="1952"/>
                  </a:cubicBezTo>
                  <a:cubicBezTo>
                    <a:pt x="1490" y="2165"/>
                    <a:pt x="1429" y="2347"/>
                    <a:pt x="1338" y="2530"/>
                  </a:cubicBezTo>
                  <a:cubicBezTo>
                    <a:pt x="1277" y="2712"/>
                    <a:pt x="1216" y="2864"/>
                    <a:pt x="1095" y="3077"/>
                  </a:cubicBezTo>
                  <a:cubicBezTo>
                    <a:pt x="1004" y="3198"/>
                    <a:pt x="912" y="3411"/>
                    <a:pt x="821" y="3593"/>
                  </a:cubicBezTo>
                  <a:cubicBezTo>
                    <a:pt x="760" y="3776"/>
                    <a:pt x="669" y="3958"/>
                    <a:pt x="639" y="4171"/>
                  </a:cubicBezTo>
                  <a:cubicBezTo>
                    <a:pt x="608" y="4353"/>
                    <a:pt x="608" y="4566"/>
                    <a:pt x="639" y="4809"/>
                  </a:cubicBezTo>
                  <a:lnTo>
                    <a:pt x="669" y="5052"/>
                  </a:lnTo>
                  <a:lnTo>
                    <a:pt x="3131" y="4657"/>
                  </a:lnTo>
                  <a:lnTo>
                    <a:pt x="2979" y="3745"/>
                  </a:lnTo>
                  <a:lnTo>
                    <a:pt x="1703" y="3989"/>
                  </a:lnTo>
                  <a:cubicBezTo>
                    <a:pt x="1763" y="3837"/>
                    <a:pt x="1824" y="3685"/>
                    <a:pt x="1885" y="3533"/>
                  </a:cubicBezTo>
                  <a:cubicBezTo>
                    <a:pt x="1976" y="3381"/>
                    <a:pt x="2037" y="3259"/>
                    <a:pt x="2128" y="3107"/>
                  </a:cubicBezTo>
                  <a:cubicBezTo>
                    <a:pt x="2219" y="2864"/>
                    <a:pt x="2341" y="2682"/>
                    <a:pt x="2432" y="2499"/>
                  </a:cubicBezTo>
                  <a:cubicBezTo>
                    <a:pt x="2493" y="2256"/>
                    <a:pt x="2584" y="2074"/>
                    <a:pt x="2614" y="1861"/>
                  </a:cubicBezTo>
                  <a:cubicBezTo>
                    <a:pt x="2645" y="1618"/>
                    <a:pt x="2614" y="1344"/>
                    <a:pt x="2584" y="1101"/>
                  </a:cubicBezTo>
                  <a:cubicBezTo>
                    <a:pt x="2493" y="675"/>
                    <a:pt x="2341" y="371"/>
                    <a:pt x="2067" y="189"/>
                  </a:cubicBezTo>
                  <a:cubicBezTo>
                    <a:pt x="1891" y="79"/>
                    <a:pt x="1651" y="1"/>
                    <a:pt x="13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2030700" y="3221650"/>
              <a:ext cx="79050" cy="125975"/>
            </a:xfrm>
            <a:custGeom>
              <a:avLst/>
              <a:gdLst/>
              <a:ahLst/>
              <a:cxnLst/>
              <a:rect l="l" t="t" r="r" b="b"/>
              <a:pathLst>
                <a:path w="3162" h="5039" extrusionOk="0">
                  <a:moveTo>
                    <a:pt x="1389" y="0"/>
                  </a:moveTo>
                  <a:cubicBezTo>
                    <a:pt x="1295" y="0"/>
                    <a:pt x="1197" y="8"/>
                    <a:pt x="1095" y="23"/>
                  </a:cubicBezTo>
                  <a:cubicBezTo>
                    <a:pt x="760" y="115"/>
                    <a:pt x="487" y="236"/>
                    <a:pt x="335" y="388"/>
                  </a:cubicBezTo>
                  <a:cubicBezTo>
                    <a:pt x="152" y="540"/>
                    <a:pt x="61" y="722"/>
                    <a:pt x="31" y="996"/>
                  </a:cubicBezTo>
                  <a:cubicBezTo>
                    <a:pt x="0" y="1239"/>
                    <a:pt x="0" y="1543"/>
                    <a:pt x="61" y="1908"/>
                  </a:cubicBezTo>
                  <a:cubicBezTo>
                    <a:pt x="61" y="1938"/>
                    <a:pt x="122" y="1999"/>
                    <a:pt x="122" y="2060"/>
                  </a:cubicBezTo>
                  <a:cubicBezTo>
                    <a:pt x="122" y="2121"/>
                    <a:pt x="152" y="2151"/>
                    <a:pt x="152" y="2212"/>
                  </a:cubicBezTo>
                  <a:lnTo>
                    <a:pt x="1186" y="1999"/>
                  </a:lnTo>
                  <a:lnTo>
                    <a:pt x="1064" y="1452"/>
                  </a:lnTo>
                  <a:cubicBezTo>
                    <a:pt x="973" y="1178"/>
                    <a:pt x="1064" y="1026"/>
                    <a:pt x="1216" y="996"/>
                  </a:cubicBezTo>
                  <a:cubicBezTo>
                    <a:pt x="1243" y="978"/>
                    <a:pt x="1270" y="971"/>
                    <a:pt x="1295" y="971"/>
                  </a:cubicBezTo>
                  <a:cubicBezTo>
                    <a:pt x="1356" y="971"/>
                    <a:pt x="1408" y="1014"/>
                    <a:pt x="1429" y="1057"/>
                  </a:cubicBezTo>
                  <a:cubicBezTo>
                    <a:pt x="1520" y="1148"/>
                    <a:pt x="1520" y="1209"/>
                    <a:pt x="1551" y="1330"/>
                  </a:cubicBezTo>
                  <a:cubicBezTo>
                    <a:pt x="1581" y="1543"/>
                    <a:pt x="1581" y="1786"/>
                    <a:pt x="1551" y="1969"/>
                  </a:cubicBezTo>
                  <a:cubicBezTo>
                    <a:pt x="1520" y="2151"/>
                    <a:pt x="1429" y="2364"/>
                    <a:pt x="1368" y="2546"/>
                  </a:cubicBezTo>
                  <a:cubicBezTo>
                    <a:pt x="1277" y="2729"/>
                    <a:pt x="1216" y="2881"/>
                    <a:pt x="1095" y="3063"/>
                  </a:cubicBezTo>
                  <a:cubicBezTo>
                    <a:pt x="1034" y="3215"/>
                    <a:pt x="912" y="3397"/>
                    <a:pt x="821" y="3610"/>
                  </a:cubicBezTo>
                  <a:cubicBezTo>
                    <a:pt x="760" y="3792"/>
                    <a:pt x="669" y="3975"/>
                    <a:pt x="639" y="4157"/>
                  </a:cubicBezTo>
                  <a:cubicBezTo>
                    <a:pt x="608" y="4370"/>
                    <a:pt x="608" y="4583"/>
                    <a:pt x="639" y="4826"/>
                  </a:cubicBezTo>
                  <a:lnTo>
                    <a:pt x="669" y="5039"/>
                  </a:lnTo>
                  <a:lnTo>
                    <a:pt x="3162" y="4674"/>
                  </a:lnTo>
                  <a:lnTo>
                    <a:pt x="3010" y="3762"/>
                  </a:lnTo>
                  <a:lnTo>
                    <a:pt x="1703" y="3975"/>
                  </a:lnTo>
                  <a:cubicBezTo>
                    <a:pt x="1794" y="3823"/>
                    <a:pt x="1824" y="3671"/>
                    <a:pt x="1885" y="3519"/>
                  </a:cubicBezTo>
                  <a:cubicBezTo>
                    <a:pt x="1976" y="3367"/>
                    <a:pt x="2037" y="3276"/>
                    <a:pt x="2128" y="3124"/>
                  </a:cubicBezTo>
                  <a:cubicBezTo>
                    <a:pt x="2250" y="2881"/>
                    <a:pt x="2341" y="2698"/>
                    <a:pt x="2432" y="2516"/>
                  </a:cubicBezTo>
                  <a:cubicBezTo>
                    <a:pt x="2493" y="2273"/>
                    <a:pt x="2584" y="2090"/>
                    <a:pt x="2614" y="1847"/>
                  </a:cubicBezTo>
                  <a:cubicBezTo>
                    <a:pt x="2645" y="1634"/>
                    <a:pt x="2614" y="1361"/>
                    <a:pt x="2584" y="1087"/>
                  </a:cubicBezTo>
                  <a:cubicBezTo>
                    <a:pt x="2493" y="692"/>
                    <a:pt x="2341" y="388"/>
                    <a:pt x="2098" y="175"/>
                  </a:cubicBezTo>
                  <a:cubicBezTo>
                    <a:pt x="1895" y="63"/>
                    <a:pt x="1659" y="0"/>
                    <a:pt x="13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4"/>
            <p:cNvSpPr/>
            <p:nvPr/>
          </p:nvSpPr>
          <p:spPr>
            <a:xfrm>
              <a:off x="1782975" y="3046800"/>
              <a:ext cx="472675" cy="436725"/>
            </a:xfrm>
            <a:custGeom>
              <a:avLst/>
              <a:gdLst/>
              <a:ahLst/>
              <a:cxnLst/>
              <a:rect l="l" t="t" r="r" b="b"/>
              <a:pathLst>
                <a:path w="18907" h="17469" extrusionOk="0">
                  <a:moveTo>
                    <a:pt x="9497" y="0"/>
                  </a:moveTo>
                  <a:cubicBezTo>
                    <a:pt x="8972" y="0"/>
                    <a:pt x="8439" y="48"/>
                    <a:pt x="7903" y="148"/>
                  </a:cubicBezTo>
                  <a:cubicBezTo>
                    <a:pt x="3131" y="999"/>
                    <a:pt x="0" y="5558"/>
                    <a:pt x="852" y="10300"/>
                  </a:cubicBezTo>
                  <a:cubicBezTo>
                    <a:pt x="1607" y="14506"/>
                    <a:pt x="5280" y="17469"/>
                    <a:pt x="9410" y="17469"/>
                  </a:cubicBezTo>
                  <a:cubicBezTo>
                    <a:pt x="9935" y="17469"/>
                    <a:pt x="10468" y="17421"/>
                    <a:pt x="11004" y="17321"/>
                  </a:cubicBezTo>
                  <a:cubicBezTo>
                    <a:pt x="15745" y="16501"/>
                    <a:pt x="18907" y="11941"/>
                    <a:pt x="18025" y="7169"/>
                  </a:cubicBezTo>
                  <a:cubicBezTo>
                    <a:pt x="17297" y="2963"/>
                    <a:pt x="13627" y="0"/>
                    <a:pt x="94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4"/>
            <p:cNvSpPr/>
            <p:nvPr/>
          </p:nvSpPr>
          <p:spPr>
            <a:xfrm>
              <a:off x="1882525" y="3139150"/>
              <a:ext cx="272825" cy="251475"/>
            </a:xfrm>
            <a:custGeom>
              <a:avLst/>
              <a:gdLst/>
              <a:ahLst/>
              <a:cxnLst/>
              <a:rect l="l" t="t" r="r" b="b"/>
              <a:pathLst>
                <a:path w="10913" h="10059" extrusionOk="0">
                  <a:moveTo>
                    <a:pt x="5411" y="0"/>
                  </a:moveTo>
                  <a:cubicBezTo>
                    <a:pt x="5130" y="0"/>
                    <a:pt x="4846" y="23"/>
                    <a:pt x="4560" y="71"/>
                  </a:cubicBezTo>
                  <a:cubicBezTo>
                    <a:pt x="1824" y="557"/>
                    <a:pt x="0" y="3171"/>
                    <a:pt x="487" y="5907"/>
                  </a:cubicBezTo>
                  <a:cubicBezTo>
                    <a:pt x="920" y="8345"/>
                    <a:pt x="3067" y="10059"/>
                    <a:pt x="5466" y="10059"/>
                  </a:cubicBezTo>
                  <a:cubicBezTo>
                    <a:pt x="5759" y="10059"/>
                    <a:pt x="6055" y="10033"/>
                    <a:pt x="6353" y="9980"/>
                  </a:cubicBezTo>
                  <a:cubicBezTo>
                    <a:pt x="9089" y="9494"/>
                    <a:pt x="10912" y="6880"/>
                    <a:pt x="10396" y="4144"/>
                  </a:cubicBezTo>
                  <a:cubicBezTo>
                    <a:pt x="9960" y="1694"/>
                    <a:pt x="7818" y="0"/>
                    <a:pt x="5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1923550" y="3196225"/>
              <a:ext cx="78300" cy="126325"/>
            </a:xfrm>
            <a:custGeom>
              <a:avLst/>
              <a:gdLst/>
              <a:ahLst/>
              <a:cxnLst/>
              <a:rect l="l" t="t" r="r" b="b"/>
              <a:pathLst>
                <a:path w="3132" h="5053" extrusionOk="0">
                  <a:moveTo>
                    <a:pt x="1394" y="1"/>
                  </a:moveTo>
                  <a:cubicBezTo>
                    <a:pt x="1296" y="1"/>
                    <a:pt x="1195" y="12"/>
                    <a:pt x="1095" y="37"/>
                  </a:cubicBezTo>
                  <a:cubicBezTo>
                    <a:pt x="761" y="98"/>
                    <a:pt x="487" y="220"/>
                    <a:pt x="335" y="372"/>
                  </a:cubicBezTo>
                  <a:cubicBezTo>
                    <a:pt x="153" y="524"/>
                    <a:pt x="61" y="706"/>
                    <a:pt x="31" y="980"/>
                  </a:cubicBezTo>
                  <a:cubicBezTo>
                    <a:pt x="1" y="1253"/>
                    <a:pt x="1" y="1557"/>
                    <a:pt x="61" y="1891"/>
                  </a:cubicBezTo>
                  <a:cubicBezTo>
                    <a:pt x="61" y="1922"/>
                    <a:pt x="92" y="2013"/>
                    <a:pt x="92" y="2043"/>
                  </a:cubicBezTo>
                  <a:cubicBezTo>
                    <a:pt x="92" y="2104"/>
                    <a:pt x="153" y="2165"/>
                    <a:pt x="153" y="2195"/>
                  </a:cubicBezTo>
                  <a:lnTo>
                    <a:pt x="1156" y="2013"/>
                  </a:lnTo>
                  <a:lnTo>
                    <a:pt x="1034" y="1436"/>
                  </a:lnTo>
                  <a:cubicBezTo>
                    <a:pt x="973" y="1162"/>
                    <a:pt x="1034" y="1010"/>
                    <a:pt x="1186" y="980"/>
                  </a:cubicBezTo>
                  <a:cubicBezTo>
                    <a:pt x="1219" y="971"/>
                    <a:pt x="1249" y="968"/>
                    <a:pt x="1277" y="968"/>
                  </a:cubicBezTo>
                  <a:cubicBezTo>
                    <a:pt x="1352" y="968"/>
                    <a:pt x="1407" y="996"/>
                    <a:pt x="1429" y="1040"/>
                  </a:cubicBezTo>
                  <a:cubicBezTo>
                    <a:pt x="1490" y="1132"/>
                    <a:pt x="1490" y="1192"/>
                    <a:pt x="1551" y="1314"/>
                  </a:cubicBezTo>
                  <a:cubicBezTo>
                    <a:pt x="1581" y="1557"/>
                    <a:pt x="1581" y="1770"/>
                    <a:pt x="1551" y="1952"/>
                  </a:cubicBezTo>
                  <a:cubicBezTo>
                    <a:pt x="1490" y="2165"/>
                    <a:pt x="1429" y="2347"/>
                    <a:pt x="1338" y="2530"/>
                  </a:cubicBezTo>
                  <a:cubicBezTo>
                    <a:pt x="1277" y="2712"/>
                    <a:pt x="1217" y="2864"/>
                    <a:pt x="1095" y="3077"/>
                  </a:cubicBezTo>
                  <a:cubicBezTo>
                    <a:pt x="1004" y="3198"/>
                    <a:pt x="913" y="3411"/>
                    <a:pt x="821" y="3594"/>
                  </a:cubicBezTo>
                  <a:cubicBezTo>
                    <a:pt x="761" y="3776"/>
                    <a:pt x="669" y="3958"/>
                    <a:pt x="639" y="4171"/>
                  </a:cubicBezTo>
                  <a:cubicBezTo>
                    <a:pt x="609" y="4354"/>
                    <a:pt x="609" y="4566"/>
                    <a:pt x="639" y="4809"/>
                  </a:cubicBezTo>
                  <a:lnTo>
                    <a:pt x="669" y="5053"/>
                  </a:lnTo>
                  <a:lnTo>
                    <a:pt x="3131" y="4657"/>
                  </a:lnTo>
                  <a:lnTo>
                    <a:pt x="2979" y="3746"/>
                  </a:lnTo>
                  <a:lnTo>
                    <a:pt x="1703" y="3989"/>
                  </a:lnTo>
                  <a:cubicBezTo>
                    <a:pt x="1764" y="3837"/>
                    <a:pt x="1824" y="3685"/>
                    <a:pt x="1885" y="3533"/>
                  </a:cubicBezTo>
                  <a:cubicBezTo>
                    <a:pt x="1976" y="3381"/>
                    <a:pt x="2037" y="3259"/>
                    <a:pt x="2128" y="3107"/>
                  </a:cubicBezTo>
                  <a:cubicBezTo>
                    <a:pt x="2220" y="2864"/>
                    <a:pt x="2341" y="2682"/>
                    <a:pt x="2432" y="2499"/>
                  </a:cubicBezTo>
                  <a:cubicBezTo>
                    <a:pt x="2493" y="2256"/>
                    <a:pt x="2584" y="2074"/>
                    <a:pt x="2615" y="1861"/>
                  </a:cubicBezTo>
                  <a:cubicBezTo>
                    <a:pt x="2645" y="1618"/>
                    <a:pt x="2615" y="1344"/>
                    <a:pt x="2584" y="1101"/>
                  </a:cubicBezTo>
                  <a:cubicBezTo>
                    <a:pt x="2493" y="676"/>
                    <a:pt x="2341" y="372"/>
                    <a:pt x="2068" y="189"/>
                  </a:cubicBezTo>
                  <a:cubicBezTo>
                    <a:pt x="1891" y="79"/>
                    <a:pt x="1651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1992700" y="3183650"/>
              <a:ext cx="79050" cy="125975"/>
            </a:xfrm>
            <a:custGeom>
              <a:avLst/>
              <a:gdLst/>
              <a:ahLst/>
              <a:cxnLst/>
              <a:rect l="l" t="t" r="r" b="b"/>
              <a:pathLst>
                <a:path w="3162" h="5039" extrusionOk="0">
                  <a:moveTo>
                    <a:pt x="1389" y="0"/>
                  </a:moveTo>
                  <a:cubicBezTo>
                    <a:pt x="1295" y="0"/>
                    <a:pt x="1197" y="8"/>
                    <a:pt x="1095" y="24"/>
                  </a:cubicBezTo>
                  <a:cubicBezTo>
                    <a:pt x="761" y="115"/>
                    <a:pt x="487" y="236"/>
                    <a:pt x="335" y="388"/>
                  </a:cubicBezTo>
                  <a:cubicBezTo>
                    <a:pt x="153" y="540"/>
                    <a:pt x="61" y="723"/>
                    <a:pt x="31" y="996"/>
                  </a:cubicBezTo>
                  <a:cubicBezTo>
                    <a:pt x="1" y="1239"/>
                    <a:pt x="1" y="1543"/>
                    <a:pt x="61" y="1908"/>
                  </a:cubicBezTo>
                  <a:cubicBezTo>
                    <a:pt x="61" y="1939"/>
                    <a:pt x="122" y="1999"/>
                    <a:pt x="122" y="2060"/>
                  </a:cubicBezTo>
                  <a:cubicBezTo>
                    <a:pt x="122" y="2121"/>
                    <a:pt x="153" y="2151"/>
                    <a:pt x="153" y="2212"/>
                  </a:cubicBezTo>
                  <a:lnTo>
                    <a:pt x="1186" y="1999"/>
                  </a:lnTo>
                  <a:lnTo>
                    <a:pt x="1065" y="1452"/>
                  </a:lnTo>
                  <a:cubicBezTo>
                    <a:pt x="973" y="1179"/>
                    <a:pt x="1065" y="1027"/>
                    <a:pt x="1217" y="996"/>
                  </a:cubicBezTo>
                  <a:cubicBezTo>
                    <a:pt x="1243" y="978"/>
                    <a:pt x="1270" y="971"/>
                    <a:pt x="1295" y="971"/>
                  </a:cubicBezTo>
                  <a:cubicBezTo>
                    <a:pt x="1356" y="971"/>
                    <a:pt x="1408" y="1014"/>
                    <a:pt x="1429" y="1057"/>
                  </a:cubicBezTo>
                  <a:cubicBezTo>
                    <a:pt x="1520" y="1148"/>
                    <a:pt x="1520" y="1209"/>
                    <a:pt x="1551" y="1331"/>
                  </a:cubicBezTo>
                  <a:cubicBezTo>
                    <a:pt x="1581" y="1543"/>
                    <a:pt x="1581" y="1787"/>
                    <a:pt x="1551" y="1969"/>
                  </a:cubicBezTo>
                  <a:cubicBezTo>
                    <a:pt x="1520" y="2151"/>
                    <a:pt x="1429" y="2364"/>
                    <a:pt x="1368" y="2546"/>
                  </a:cubicBezTo>
                  <a:cubicBezTo>
                    <a:pt x="1277" y="2729"/>
                    <a:pt x="1217" y="2881"/>
                    <a:pt x="1095" y="3063"/>
                  </a:cubicBezTo>
                  <a:cubicBezTo>
                    <a:pt x="1034" y="3215"/>
                    <a:pt x="913" y="3398"/>
                    <a:pt x="821" y="3610"/>
                  </a:cubicBezTo>
                  <a:cubicBezTo>
                    <a:pt x="761" y="3793"/>
                    <a:pt x="669" y="3975"/>
                    <a:pt x="639" y="4157"/>
                  </a:cubicBezTo>
                  <a:cubicBezTo>
                    <a:pt x="609" y="4370"/>
                    <a:pt x="609" y="4583"/>
                    <a:pt x="639" y="4826"/>
                  </a:cubicBezTo>
                  <a:lnTo>
                    <a:pt x="669" y="5039"/>
                  </a:lnTo>
                  <a:lnTo>
                    <a:pt x="3162" y="4674"/>
                  </a:lnTo>
                  <a:lnTo>
                    <a:pt x="3010" y="3762"/>
                  </a:lnTo>
                  <a:lnTo>
                    <a:pt x="1703" y="3975"/>
                  </a:lnTo>
                  <a:cubicBezTo>
                    <a:pt x="1794" y="3823"/>
                    <a:pt x="1824" y="3671"/>
                    <a:pt x="1885" y="3519"/>
                  </a:cubicBezTo>
                  <a:cubicBezTo>
                    <a:pt x="1976" y="3367"/>
                    <a:pt x="2037" y="3276"/>
                    <a:pt x="2128" y="3124"/>
                  </a:cubicBezTo>
                  <a:cubicBezTo>
                    <a:pt x="2250" y="2881"/>
                    <a:pt x="2341" y="2698"/>
                    <a:pt x="2432" y="2516"/>
                  </a:cubicBezTo>
                  <a:cubicBezTo>
                    <a:pt x="2493" y="2273"/>
                    <a:pt x="2584" y="2091"/>
                    <a:pt x="2615" y="1847"/>
                  </a:cubicBezTo>
                  <a:cubicBezTo>
                    <a:pt x="2645" y="1635"/>
                    <a:pt x="2615" y="1361"/>
                    <a:pt x="2584" y="1087"/>
                  </a:cubicBezTo>
                  <a:cubicBezTo>
                    <a:pt x="2493" y="692"/>
                    <a:pt x="2341" y="388"/>
                    <a:pt x="2098" y="176"/>
                  </a:cubicBezTo>
                  <a:cubicBezTo>
                    <a:pt x="1895" y="63"/>
                    <a:pt x="1659" y="0"/>
                    <a:pt x="13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1868850" y="3056575"/>
              <a:ext cx="386800" cy="427125"/>
            </a:xfrm>
            <a:custGeom>
              <a:avLst/>
              <a:gdLst/>
              <a:ahLst/>
              <a:cxnLst/>
              <a:rect l="l" t="t" r="r" b="b"/>
              <a:pathLst>
                <a:path w="15472" h="17085" extrusionOk="0">
                  <a:moveTo>
                    <a:pt x="8511" y="0"/>
                  </a:moveTo>
                  <a:lnTo>
                    <a:pt x="8511" y="0"/>
                  </a:lnTo>
                  <a:cubicBezTo>
                    <a:pt x="9818" y="1246"/>
                    <a:pt x="10608" y="3860"/>
                    <a:pt x="10426" y="5745"/>
                  </a:cubicBezTo>
                  <a:cubicBezTo>
                    <a:pt x="9732" y="13213"/>
                    <a:pt x="3212" y="14760"/>
                    <a:pt x="761" y="14760"/>
                  </a:cubicBezTo>
                  <a:cubicBezTo>
                    <a:pt x="419" y="14760"/>
                    <a:pt x="157" y="14730"/>
                    <a:pt x="0" y="14681"/>
                  </a:cubicBezTo>
                  <a:lnTo>
                    <a:pt x="0" y="14681"/>
                  </a:lnTo>
                  <a:cubicBezTo>
                    <a:pt x="1574" y="16182"/>
                    <a:pt x="3686" y="17085"/>
                    <a:pt x="5949" y="17085"/>
                  </a:cubicBezTo>
                  <a:cubicBezTo>
                    <a:pt x="6482" y="17085"/>
                    <a:pt x="7024" y="17035"/>
                    <a:pt x="7569" y="16930"/>
                  </a:cubicBezTo>
                  <a:cubicBezTo>
                    <a:pt x="12310" y="16049"/>
                    <a:pt x="15472" y="11520"/>
                    <a:pt x="14590" y="6778"/>
                  </a:cubicBezTo>
                  <a:cubicBezTo>
                    <a:pt x="13982" y="3435"/>
                    <a:pt x="11551" y="912"/>
                    <a:pt x="8511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1" name="Google Shape;1601;p34"/>
          <p:cNvGrpSpPr/>
          <p:nvPr/>
        </p:nvGrpSpPr>
        <p:grpSpPr>
          <a:xfrm>
            <a:off x="7892239" y="1201290"/>
            <a:ext cx="646449" cy="572723"/>
            <a:chOff x="1460025" y="2332425"/>
            <a:chExt cx="537275" cy="476000"/>
          </a:xfrm>
        </p:grpSpPr>
        <p:sp>
          <p:nvSpPr>
            <p:cNvPr id="1602" name="Google Shape;1602;p34"/>
            <p:cNvSpPr/>
            <p:nvPr/>
          </p:nvSpPr>
          <p:spPr>
            <a:xfrm>
              <a:off x="1498025" y="2370400"/>
              <a:ext cx="499275" cy="438025"/>
            </a:xfrm>
            <a:custGeom>
              <a:avLst/>
              <a:gdLst/>
              <a:ahLst/>
              <a:cxnLst/>
              <a:rect l="l" t="t" r="r" b="b"/>
              <a:pathLst>
                <a:path w="19971" h="17521" extrusionOk="0">
                  <a:moveTo>
                    <a:pt x="9994" y="1"/>
                  </a:moveTo>
                  <a:cubicBezTo>
                    <a:pt x="6885" y="1"/>
                    <a:pt x="3878" y="1662"/>
                    <a:pt x="2310" y="4590"/>
                  </a:cubicBezTo>
                  <a:cubicBezTo>
                    <a:pt x="0" y="8845"/>
                    <a:pt x="1581" y="14164"/>
                    <a:pt x="5836" y="16444"/>
                  </a:cubicBezTo>
                  <a:cubicBezTo>
                    <a:pt x="7165" y="17175"/>
                    <a:pt x="8598" y="17520"/>
                    <a:pt x="10009" y="17520"/>
                  </a:cubicBezTo>
                  <a:cubicBezTo>
                    <a:pt x="13117" y="17520"/>
                    <a:pt x="16123" y="15845"/>
                    <a:pt x="17690" y="12918"/>
                  </a:cubicBezTo>
                  <a:cubicBezTo>
                    <a:pt x="19970" y="8663"/>
                    <a:pt x="18389" y="3374"/>
                    <a:pt x="14164" y="1064"/>
                  </a:cubicBezTo>
                  <a:cubicBezTo>
                    <a:pt x="12836" y="343"/>
                    <a:pt x="11405" y="1"/>
                    <a:pt x="9994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1605150" y="2459325"/>
              <a:ext cx="285750" cy="250725"/>
            </a:xfrm>
            <a:custGeom>
              <a:avLst/>
              <a:gdLst/>
              <a:ahLst/>
              <a:cxnLst/>
              <a:rect l="l" t="t" r="r" b="b"/>
              <a:pathLst>
                <a:path w="11430" h="10029" extrusionOk="0">
                  <a:moveTo>
                    <a:pt x="5750" y="0"/>
                  </a:moveTo>
                  <a:cubicBezTo>
                    <a:pt x="3954" y="0"/>
                    <a:pt x="2206" y="956"/>
                    <a:pt x="1277" y="2644"/>
                  </a:cubicBezTo>
                  <a:cubicBezTo>
                    <a:pt x="1" y="5075"/>
                    <a:pt x="913" y="8115"/>
                    <a:pt x="3344" y="9452"/>
                  </a:cubicBezTo>
                  <a:cubicBezTo>
                    <a:pt x="4088" y="9843"/>
                    <a:pt x="4889" y="10029"/>
                    <a:pt x="5681" y="10029"/>
                  </a:cubicBezTo>
                  <a:cubicBezTo>
                    <a:pt x="7477" y="10029"/>
                    <a:pt x="9225" y="9073"/>
                    <a:pt x="10153" y="7385"/>
                  </a:cubicBezTo>
                  <a:cubicBezTo>
                    <a:pt x="11430" y="4954"/>
                    <a:pt x="10518" y="1914"/>
                    <a:pt x="8086" y="577"/>
                  </a:cubicBezTo>
                  <a:cubicBezTo>
                    <a:pt x="7342" y="186"/>
                    <a:pt x="6541" y="0"/>
                    <a:pt x="57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1671275" y="2492050"/>
              <a:ext cx="103375" cy="119725"/>
            </a:xfrm>
            <a:custGeom>
              <a:avLst/>
              <a:gdLst/>
              <a:ahLst/>
              <a:cxnLst/>
              <a:rect l="l" t="t" r="r" b="b"/>
              <a:pathLst>
                <a:path w="4135" h="4789" extrusionOk="0">
                  <a:moveTo>
                    <a:pt x="2494" y="1"/>
                  </a:moveTo>
                  <a:cubicBezTo>
                    <a:pt x="2408" y="1"/>
                    <a:pt x="2326" y="11"/>
                    <a:pt x="2250" y="28"/>
                  </a:cubicBezTo>
                  <a:cubicBezTo>
                    <a:pt x="1946" y="119"/>
                    <a:pt x="1702" y="392"/>
                    <a:pt x="1490" y="757"/>
                  </a:cubicBezTo>
                  <a:cubicBezTo>
                    <a:pt x="1490" y="788"/>
                    <a:pt x="1459" y="788"/>
                    <a:pt x="1459" y="848"/>
                  </a:cubicBezTo>
                  <a:cubicBezTo>
                    <a:pt x="1459" y="879"/>
                    <a:pt x="1429" y="879"/>
                    <a:pt x="1429" y="909"/>
                  </a:cubicBezTo>
                  <a:lnTo>
                    <a:pt x="2280" y="1395"/>
                  </a:lnTo>
                  <a:lnTo>
                    <a:pt x="2371" y="1304"/>
                  </a:lnTo>
                  <a:cubicBezTo>
                    <a:pt x="2402" y="1213"/>
                    <a:pt x="2493" y="1091"/>
                    <a:pt x="2554" y="1061"/>
                  </a:cubicBezTo>
                  <a:cubicBezTo>
                    <a:pt x="2569" y="1046"/>
                    <a:pt x="2607" y="1038"/>
                    <a:pt x="2649" y="1038"/>
                  </a:cubicBezTo>
                  <a:cubicBezTo>
                    <a:pt x="2690" y="1038"/>
                    <a:pt x="2736" y="1046"/>
                    <a:pt x="2766" y="1061"/>
                  </a:cubicBezTo>
                  <a:cubicBezTo>
                    <a:pt x="2888" y="1152"/>
                    <a:pt x="2888" y="1335"/>
                    <a:pt x="2766" y="1547"/>
                  </a:cubicBezTo>
                  <a:cubicBezTo>
                    <a:pt x="2706" y="1699"/>
                    <a:pt x="2584" y="1791"/>
                    <a:pt x="2462" y="1821"/>
                  </a:cubicBezTo>
                  <a:cubicBezTo>
                    <a:pt x="2438" y="1829"/>
                    <a:pt x="2411" y="1833"/>
                    <a:pt x="2383" y="1833"/>
                  </a:cubicBezTo>
                  <a:cubicBezTo>
                    <a:pt x="2304" y="1833"/>
                    <a:pt x="2209" y="1805"/>
                    <a:pt x="2098" y="1760"/>
                  </a:cubicBezTo>
                  <a:lnTo>
                    <a:pt x="1672" y="2520"/>
                  </a:lnTo>
                  <a:lnTo>
                    <a:pt x="1702" y="2520"/>
                  </a:lnTo>
                  <a:cubicBezTo>
                    <a:pt x="1702" y="2550"/>
                    <a:pt x="1763" y="2550"/>
                    <a:pt x="1763" y="2550"/>
                  </a:cubicBezTo>
                  <a:cubicBezTo>
                    <a:pt x="1854" y="2611"/>
                    <a:pt x="1946" y="2702"/>
                    <a:pt x="1946" y="2854"/>
                  </a:cubicBezTo>
                  <a:cubicBezTo>
                    <a:pt x="1915" y="2976"/>
                    <a:pt x="1854" y="3128"/>
                    <a:pt x="1794" y="3280"/>
                  </a:cubicBezTo>
                  <a:lnTo>
                    <a:pt x="1702" y="3371"/>
                  </a:lnTo>
                  <a:cubicBezTo>
                    <a:pt x="1611" y="3584"/>
                    <a:pt x="1520" y="3675"/>
                    <a:pt x="1459" y="3766"/>
                  </a:cubicBezTo>
                  <a:cubicBezTo>
                    <a:pt x="1406" y="3802"/>
                    <a:pt x="1363" y="3817"/>
                    <a:pt x="1312" y="3817"/>
                  </a:cubicBezTo>
                  <a:cubicBezTo>
                    <a:pt x="1276" y="3817"/>
                    <a:pt x="1236" y="3809"/>
                    <a:pt x="1186" y="3797"/>
                  </a:cubicBezTo>
                  <a:cubicBezTo>
                    <a:pt x="1095" y="3736"/>
                    <a:pt x="1064" y="3645"/>
                    <a:pt x="1064" y="3584"/>
                  </a:cubicBezTo>
                  <a:cubicBezTo>
                    <a:pt x="1064" y="3493"/>
                    <a:pt x="1125" y="3371"/>
                    <a:pt x="1186" y="3280"/>
                  </a:cubicBezTo>
                  <a:lnTo>
                    <a:pt x="1429" y="2824"/>
                  </a:lnTo>
                  <a:lnTo>
                    <a:pt x="547" y="2368"/>
                  </a:lnTo>
                  <a:lnTo>
                    <a:pt x="304" y="2824"/>
                  </a:lnTo>
                  <a:cubicBezTo>
                    <a:pt x="91" y="3189"/>
                    <a:pt x="0" y="3523"/>
                    <a:pt x="91" y="3827"/>
                  </a:cubicBezTo>
                  <a:cubicBezTo>
                    <a:pt x="152" y="4131"/>
                    <a:pt x="395" y="4405"/>
                    <a:pt x="760" y="4587"/>
                  </a:cubicBezTo>
                  <a:cubicBezTo>
                    <a:pt x="1009" y="4729"/>
                    <a:pt x="1269" y="4788"/>
                    <a:pt x="1503" y="4788"/>
                  </a:cubicBezTo>
                  <a:cubicBezTo>
                    <a:pt x="1668" y="4788"/>
                    <a:pt x="1820" y="4759"/>
                    <a:pt x="1946" y="4709"/>
                  </a:cubicBezTo>
                  <a:cubicBezTo>
                    <a:pt x="2250" y="4587"/>
                    <a:pt x="2523" y="4283"/>
                    <a:pt x="2736" y="3888"/>
                  </a:cubicBezTo>
                  <a:cubicBezTo>
                    <a:pt x="2827" y="3675"/>
                    <a:pt x="2949" y="3523"/>
                    <a:pt x="2979" y="3371"/>
                  </a:cubicBezTo>
                  <a:cubicBezTo>
                    <a:pt x="3040" y="3219"/>
                    <a:pt x="3040" y="3067"/>
                    <a:pt x="3040" y="2976"/>
                  </a:cubicBezTo>
                  <a:cubicBezTo>
                    <a:pt x="3040" y="2854"/>
                    <a:pt x="2979" y="2702"/>
                    <a:pt x="2888" y="2581"/>
                  </a:cubicBezTo>
                  <a:lnTo>
                    <a:pt x="2888" y="2581"/>
                  </a:lnTo>
                  <a:cubicBezTo>
                    <a:pt x="2924" y="2588"/>
                    <a:pt x="2960" y="2592"/>
                    <a:pt x="2996" y="2592"/>
                  </a:cubicBezTo>
                  <a:cubicBezTo>
                    <a:pt x="3112" y="2592"/>
                    <a:pt x="3228" y="2552"/>
                    <a:pt x="3344" y="2459"/>
                  </a:cubicBezTo>
                  <a:cubicBezTo>
                    <a:pt x="3496" y="2368"/>
                    <a:pt x="3617" y="2216"/>
                    <a:pt x="3739" y="1973"/>
                  </a:cubicBezTo>
                  <a:cubicBezTo>
                    <a:pt x="4134" y="1213"/>
                    <a:pt x="3952" y="605"/>
                    <a:pt x="3222" y="240"/>
                  </a:cubicBezTo>
                  <a:cubicBezTo>
                    <a:pt x="2960" y="66"/>
                    <a:pt x="2713" y="1"/>
                    <a:pt x="2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1738150" y="2526925"/>
              <a:ext cx="80575" cy="117050"/>
            </a:xfrm>
            <a:custGeom>
              <a:avLst/>
              <a:gdLst/>
              <a:ahLst/>
              <a:cxnLst/>
              <a:rect l="l" t="t" r="r" b="b"/>
              <a:pathLst>
                <a:path w="3223" h="4682" extrusionOk="0">
                  <a:moveTo>
                    <a:pt x="2553" y="0"/>
                  </a:moveTo>
                  <a:cubicBezTo>
                    <a:pt x="2432" y="92"/>
                    <a:pt x="2310" y="122"/>
                    <a:pt x="2189" y="152"/>
                  </a:cubicBezTo>
                  <a:cubicBezTo>
                    <a:pt x="2077" y="197"/>
                    <a:pt x="2015" y="225"/>
                    <a:pt x="1930" y="225"/>
                  </a:cubicBezTo>
                  <a:cubicBezTo>
                    <a:pt x="1899" y="225"/>
                    <a:pt x="1865" y="221"/>
                    <a:pt x="1824" y="213"/>
                  </a:cubicBezTo>
                  <a:cubicBezTo>
                    <a:pt x="1672" y="152"/>
                    <a:pt x="1550" y="152"/>
                    <a:pt x="1459" y="122"/>
                  </a:cubicBezTo>
                  <a:lnTo>
                    <a:pt x="1094" y="821"/>
                  </a:lnTo>
                  <a:cubicBezTo>
                    <a:pt x="1216" y="852"/>
                    <a:pt x="1307" y="882"/>
                    <a:pt x="1429" y="882"/>
                  </a:cubicBezTo>
                  <a:cubicBezTo>
                    <a:pt x="1581" y="882"/>
                    <a:pt x="1672" y="882"/>
                    <a:pt x="1793" y="852"/>
                  </a:cubicBezTo>
                  <a:lnTo>
                    <a:pt x="1793" y="852"/>
                  </a:lnTo>
                  <a:lnTo>
                    <a:pt x="0" y="4165"/>
                  </a:lnTo>
                  <a:lnTo>
                    <a:pt x="912" y="4681"/>
                  </a:lnTo>
                  <a:lnTo>
                    <a:pt x="3222" y="396"/>
                  </a:lnTo>
                  <a:lnTo>
                    <a:pt x="25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1460025" y="2332425"/>
              <a:ext cx="499275" cy="438000"/>
            </a:xfrm>
            <a:custGeom>
              <a:avLst/>
              <a:gdLst/>
              <a:ahLst/>
              <a:cxnLst/>
              <a:rect l="l" t="t" r="r" b="b"/>
              <a:pathLst>
                <a:path w="19971" h="17520" extrusionOk="0">
                  <a:moveTo>
                    <a:pt x="9994" y="0"/>
                  </a:moveTo>
                  <a:cubicBezTo>
                    <a:pt x="6885" y="0"/>
                    <a:pt x="3879" y="1662"/>
                    <a:pt x="2310" y="4589"/>
                  </a:cubicBezTo>
                  <a:cubicBezTo>
                    <a:pt x="0" y="8844"/>
                    <a:pt x="1581" y="14163"/>
                    <a:pt x="5836" y="16443"/>
                  </a:cubicBezTo>
                  <a:cubicBezTo>
                    <a:pt x="7165" y="17174"/>
                    <a:pt x="8598" y="17520"/>
                    <a:pt x="10009" y="17520"/>
                  </a:cubicBezTo>
                  <a:cubicBezTo>
                    <a:pt x="13117" y="17520"/>
                    <a:pt x="16123" y="15844"/>
                    <a:pt x="17691" y="12917"/>
                  </a:cubicBezTo>
                  <a:cubicBezTo>
                    <a:pt x="19970" y="8662"/>
                    <a:pt x="18390" y="3373"/>
                    <a:pt x="14165" y="1063"/>
                  </a:cubicBezTo>
                  <a:cubicBezTo>
                    <a:pt x="12837" y="342"/>
                    <a:pt x="11405" y="0"/>
                    <a:pt x="99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1567175" y="2421325"/>
              <a:ext cx="285725" cy="250725"/>
            </a:xfrm>
            <a:custGeom>
              <a:avLst/>
              <a:gdLst/>
              <a:ahLst/>
              <a:cxnLst/>
              <a:rect l="l" t="t" r="r" b="b"/>
              <a:pathLst>
                <a:path w="11429" h="10029" extrusionOk="0">
                  <a:moveTo>
                    <a:pt x="5749" y="1"/>
                  </a:moveTo>
                  <a:cubicBezTo>
                    <a:pt x="3953" y="1"/>
                    <a:pt x="2205" y="956"/>
                    <a:pt x="1277" y="2644"/>
                  </a:cubicBezTo>
                  <a:cubicBezTo>
                    <a:pt x="0" y="5076"/>
                    <a:pt x="912" y="8115"/>
                    <a:pt x="3344" y="9452"/>
                  </a:cubicBezTo>
                  <a:cubicBezTo>
                    <a:pt x="4088" y="9843"/>
                    <a:pt x="4889" y="10029"/>
                    <a:pt x="5680" y="10029"/>
                  </a:cubicBezTo>
                  <a:cubicBezTo>
                    <a:pt x="7476" y="10029"/>
                    <a:pt x="9224" y="9073"/>
                    <a:pt x="10152" y="7386"/>
                  </a:cubicBezTo>
                  <a:cubicBezTo>
                    <a:pt x="11429" y="4954"/>
                    <a:pt x="10517" y="1914"/>
                    <a:pt x="8085" y="577"/>
                  </a:cubicBezTo>
                  <a:cubicBezTo>
                    <a:pt x="7341" y="186"/>
                    <a:pt x="6540" y="1"/>
                    <a:pt x="5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1633275" y="2454050"/>
              <a:ext cx="103375" cy="119725"/>
            </a:xfrm>
            <a:custGeom>
              <a:avLst/>
              <a:gdLst/>
              <a:ahLst/>
              <a:cxnLst/>
              <a:rect l="l" t="t" r="r" b="b"/>
              <a:pathLst>
                <a:path w="4135" h="4789" extrusionOk="0">
                  <a:moveTo>
                    <a:pt x="2494" y="1"/>
                  </a:moveTo>
                  <a:cubicBezTo>
                    <a:pt x="2408" y="1"/>
                    <a:pt x="2327" y="11"/>
                    <a:pt x="2250" y="28"/>
                  </a:cubicBezTo>
                  <a:cubicBezTo>
                    <a:pt x="1946" y="119"/>
                    <a:pt x="1703" y="393"/>
                    <a:pt x="1490" y="757"/>
                  </a:cubicBezTo>
                  <a:cubicBezTo>
                    <a:pt x="1490" y="788"/>
                    <a:pt x="1460" y="788"/>
                    <a:pt x="1460" y="849"/>
                  </a:cubicBezTo>
                  <a:cubicBezTo>
                    <a:pt x="1460" y="879"/>
                    <a:pt x="1429" y="879"/>
                    <a:pt x="1429" y="909"/>
                  </a:cubicBezTo>
                  <a:lnTo>
                    <a:pt x="2280" y="1396"/>
                  </a:lnTo>
                  <a:lnTo>
                    <a:pt x="2371" y="1304"/>
                  </a:lnTo>
                  <a:cubicBezTo>
                    <a:pt x="2402" y="1213"/>
                    <a:pt x="2493" y="1092"/>
                    <a:pt x="2554" y="1061"/>
                  </a:cubicBezTo>
                  <a:cubicBezTo>
                    <a:pt x="2569" y="1046"/>
                    <a:pt x="2607" y="1039"/>
                    <a:pt x="2649" y="1039"/>
                  </a:cubicBezTo>
                  <a:cubicBezTo>
                    <a:pt x="2691" y="1039"/>
                    <a:pt x="2736" y="1046"/>
                    <a:pt x="2767" y="1061"/>
                  </a:cubicBezTo>
                  <a:cubicBezTo>
                    <a:pt x="2888" y="1152"/>
                    <a:pt x="2888" y="1335"/>
                    <a:pt x="2767" y="1548"/>
                  </a:cubicBezTo>
                  <a:cubicBezTo>
                    <a:pt x="2706" y="1700"/>
                    <a:pt x="2584" y="1791"/>
                    <a:pt x="2463" y="1821"/>
                  </a:cubicBezTo>
                  <a:cubicBezTo>
                    <a:pt x="2438" y="1829"/>
                    <a:pt x="2412" y="1833"/>
                    <a:pt x="2383" y="1833"/>
                  </a:cubicBezTo>
                  <a:cubicBezTo>
                    <a:pt x="2304" y="1833"/>
                    <a:pt x="2209" y="1805"/>
                    <a:pt x="2098" y="1760"/>
                  </a:cubicBezTo>
                  <a:lnTo>
                    <a:pt x="1672" y="2520"/>
                  </a:lnTo>
                  <a:lnTo>
                    <a:pt x="1703" y="2520"/>
                  </a:lnTo>
                  <a:cubicBezTo>
                    <a:pt x="1703" y="2551"/>
                    <a:pt x="1763" y="2551"/>
                    <a:pt x="1763" y="2551"/>
                  </a:cubicBezTo>
                  <a:cubicBezTo>
                    <a:pt x="1855" y="2611"/>
                    <a:pt x="1946" y="2703"/>
                    <a:pt x="1946" y="2855"/>
                  </a:cubicBezTo>
                  <a:cubicBezTo>
                    <a:pt x="1915" y="2976"/>
                    <a:pt x="1855" y="3128"/>
                    <a:pt x="1794" y="3280"/>
                  </a:cubicBezTo>
                  <a:lnTo>
                    <a:pt x="1703" y="3371"/>
                  </a:lnTo>
                  <a:cubicBezTo>
                    <a:pt x="1611" y="3584"/>
                    <a:pt x="1520" y="3675"/>
                    <a:pt x="1460" y="3767"/>
                  </a:cubicBezTo>
                  <a:cubicBezTo>
                    <a:pt x="1406" y="3802"/>
                    <a:pt x="1363" y="3817"/>
                    <a:pt x="1312" y="3817"/>
                  </a:cubicBezTo>
                  <a:cubicBezTo>
                    <a:pt x="1276" y="3817"/>
                    <a:pt x="1236" y="3809"/>
                    <a:pt x="1186" y="3797"/>
                  </a:cubicBezTo>
                  <a:cubicBezTo>
                    <a:pt x="1095" y="3736"/>
                    <a:pt x="1064" y="3645"/>
                    <a:pt x="1064" y="3584"/>
                  </a:cubicBezTo>
                  <a:cubicBezTo>
                    <a:pt x="1064" y="3493"/>
                    <a:pt x="1125" y="3371"/>
                    <a:pt x="1186" y="3280"/>
                  </a:cubicBezTo>
                  <a:lnTo>
                    <a:pt x="1429" y="2824"/>
                  </a:lnTo>
                  <a:lnTo>
                    <a:pt x="548" y="2368"/>
                  </a:lnTo>
                  <a:lnTo>
                    <a:pt x="304" y="2824"/>
                  </a:lnTo>
                  <a:cubicBezTo>
                    <a:pt x="92" y="3189"/>
                    <a:pt x="1" y="3523"/>
                    <a:pt x="92" y="3827"/>
                  </a:cubicBezTo>
                  <a:cubicBezTo>
                    <a:pt x="152" y="4131"/>
                    <a:pt x="396" y="4405"/>
                    <a:pt x="760" y="4587"/>
                  </a:cubicBezTo>
                  <a:cubicBezTo>
                    <a:pt x="1010" y="4730"/>
                    <a:pt x="1269" y="4789"/>
                    <a:pt x="1503" y="4789"/>
                  </a:cubicBezTo>
                  <a:cubicBezTo>
                    <a:pt x="1668" y="4789"/>
                    <a:pt x="1820" y="4759"/>
                    <a:pt x="1946" y="4709"/>
                  </a:cubicBezTo>
                  <a:cubicBezTo>
                    <a:pt x="2250" y="4587"/>
                    <a:pt x="2523" y="4283"/>
                    <a:pt x="2736" y="3888"/>
                  </a:cubicBezTo>
                  <a:cubicBezTo>
                    <a:pt x="2827" y="3675"/>
                    <a:pt x="2949" y="3523"/>
                    <a:pt x="2979" y="3371"/>
                  </a:cubicBezTo>
                  <a:cubicBezTo>
                    <a:pt x="3040" y="3219"/>
                    <a:pt x="3040" y="3067"/>
                    <a:pt x="3040" y="2976"/>
                  </a:cubicBezTo>
                  <a:cubicBezTo>
                    <a:pt x="3040" y="2855"/>
                    <a:pt x="2979" y="2703"/>
                    <a:pt x="2888" y="2581"/>
                  </a:cubicBezTo>
                  <a:lnTo>
                    <a:pt x="2888" y="2581"/>
                  </a:lnTo>
                  <a:cubicBezTo>
                    <a:pt x="2924" y="2588"/>
                    <a:pt x="2960" y="2592"/>
                    <a:pt x="2996" y="2592"/>
                  </a:cubicBezTo>
                  <a:cubicBezTo>
                    <a:pt x="3112" y="2592"/>
                    <a:pt x="3228" y="2552"/>
                    <a:pt x="3344" y="2459"/>
                  </a:cubicBezTo>
                  <a:cubicBezTo>
                    <a:pt x="3496" y="2368"/>
                    <a:pt x="3618" y="2216"/>
                    <a:pt x="3739" y="1973"/>
                  </a:cubicBezTo>
                  <a:cubicBezTo>
                    <a:pt x="4134" y="1213"/>
                    <a:pt x="3952" y="605"/>
                    <a:pt x="3222" y="241"/>
                  </a:cubicBezTo>
                  <a:cubicBezTo>
                    <a:pt x="2960" y="66"/>
                    <a:pt x="2714" y="1"/>
                    <a:pt x="2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1700150" y="2488925"/>
              <a:ext cx="80575" cy="117050"/>
            </a:xfrm>
            <a:custGeom>
              <a:avLst/>
              <a:gdLst/>
              <a:ahLst/>
              <a:cxnLst/>
              <a:rect l="l" t="t" r="r" b="b"/>
              <a:pathLst>
                <a:path w="3223" h="4682" extrusionOk="0">
                  <a:moveTo>
                    <a:pt x="2554" y="1"/>
                  </a:moveTo>
                  <a:cubicBezTo>
                    <a:pt x="2432" y="92"/>
                    <a:pt x="2310" y="122"/>
                    <a:pt x="2189" y="153"/>
                  </a:cubicBezTo>
                  <a:cubicBezTo>
                    <a:pt x="2078" y="197"/>
                    <a:pt x="2015" y="225"/>
                    <a:pt x="1930" y="225"/>
                  </a:cubicBezTo>
                  <a:cubicBezTo>
                    <a:pt x="1899" y="225"/>
                    <a:pt x="1865" y="222"/>
                    <a:pt x="1824" y="213"/>
                  </a:cubicBezTo>
                  <a:cubicBezTo>
                    <a:pt x="1672" y="153"/>
                    <a:pt x="1551" y="153"/>
                    <a:pt x="1459" y="122"/>
                  </a:cubicBezTo>
                  <a:lnTo>
                    <a:pt x="1095" y="821"/>
                  </a:lnTo>
                  <a:cubicBezTo>
                    <a:pt x="1216" y="852"/>
                    <a:pt x="1307" y="882"/>
                    <a:pt x="1429" y="882"/>
                  </a:cubicBezTo>
                  <a:cubicBezTo>
                    <a:pt x="1581" y="882"/>
                    <a:pt x="1672" y="882"/>
                    <a:pt x="1794" y="852"/>
                  </a:cubicBezTo>
                  <a:lnTo>
                    <a:pt x="1794" y="852"/>
                  </a:lnTo>
                  <a:lnTo>
                    <a:pt x="0" y="4165"/>
                  </a:lnTo>
                  <a:lnTo>
                    <a:pt x="912" y="4682"/>
                  </a:lnTo>
                  <a:lnTo>
                    <a:pt x="3222" y="396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1492700" y="2427375"/>
              <a:ext cx="449875" cy="343575"/>
            </a:xfrm>
            <a:custGeom>
              <a:avLst/>
              <a:gdLst/>
              <a:ahLst/>
              <a:cxnLst/>
              <a:rect l="l" t="t" r="r" b="b"/>
              <a:pathLst>
                <a:path w="17995" h="13743" extrusionOk="0">
                  <a:moveTo>
                    <a:pt x="15867" y="1"/>
                  </a:moveTo>
                  <a:lnTo>
                    <a:pt x="15867" y="1"/>
                  </a:lnTo>
                  <a:cubicBezTo>
                    <a:pt x="16110" y="1794"/>
                    <a:pt x="15046" y="4347"/>
                    <a:pt x="13739" y="5715"/>
                  </a:cubicBezTo>
                  <a:cubicBezTo>
                    <a:pt x="11457" y="8079"/>
                    <a:pt x="9007" y="8857"/>
                    <a:pt x="6815" y="8857"/>
                  </a:cubicBezTo>
                  <a:cubicBezTo>
                    <a:pt x="3314" y="8857"/>
                    <a:pt x="468" y="6874"/>
                    <a:pt x="0" y="6201"/>
                  </a:cubicBezTo>
                  <a:lnTo>
                    <a:pt x="0" y="6201"/>
                  </a:lnTo>
                  <a:cubicBezTo>
                    <a:pt x="395" y="8846"/>
                    <a:pt x="1976" y="11277"/>
                    <a:pt x="4529" y="12706"/>
                  </a:cubicBezTo>
                  <a:cubicBezTo>
                    <a:pt x="5842" y="13409"/>
                    <a:pt x="7254" y="13742"/>
                    <a:pt x="8646" y="13742"/>
                  </a:cubicBezTo>
                  <a:cubicBezTo>
                    <a:pt x="11765" y="13742"/>
                    <a:pt x="14786" y="12071"/>
                    <a:pt x="16384" y="9150"/>
                  </a:cubicBezTo>
                  <a:cubicBezTo>
                    <a:pt x="17995" y="6110"/>
                    <a:pt x="17691" y="2615"/>
                    <a:pt x="15867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1" name="Google Shape;1611;p34"/>
          <p:cNvGrpSpPr/>
          <p:nvPr/>
        </p:nvGrpSpPr>
        <p:grpSpPr>
          <a:xfrm>
            <a:off x="8355763" y="1820688"/>
            <a:ext cx="536500" cy="475600"/>
            <a:chOff x="1556525" y="946800"/>
            <a:chExt cx="536500" cy="475600"/>
          </a:xfrm>
        </p:grpSpPr>
        <p:sp>
          <p:nvSpPr>
            <p:cNvPr id="1612" name="Google Shape;1612;p34"/>
            <p:cNvSpPr/>
            <p:nvPr/>
          </p:nvSpPr>
          <p:spPr>
            <a:xfrm>
              <a:off x="1594525" y="984800"/>
              <a:ext cx="498500" cy="437600"/>
            </a:xfrm>
            <a:custGeom>
              <a:avLst/>
              <a:gdLst/>
              <a:ahLst/>
              <a:cxnLst/>
              <a:rect l="l" t="t" r="r" b="b"/>
              <a:pathLst>
                <a:path w="19940" h="17504" extrusionOk="0">
                  <a:moveTo>
                    <a:pt x="9980" y="0"/>
                  </a:moveTo>
                  <a:cubicBezTo>
                    <a:pt x="6692" y="0"/>
                    <a:pt x="3546" y="1880"/>
                    <a:pt x="2067" y="5058"/>
                  </a:cubicBezTo>
                  <a:cubicBezTo>
                    <a:pt x="0" y="9405"/>
                    <a:pt x="1915" y="14633"/>
                    <a:pt x="6262" y="16670"/>
                  </a:cubicBezTo>
                  <a:cubicBezTo>
                    <a:pt x="7461" y="17236"/>
                    <a:pt x="8721" y="17503"/>
                    <a:pt x="9961" y="17503"/>
                  </a:cubicBezTo>
                  <a:cubicBezTo>
                    <a:pt x="13251" y="17503"/>
                    <a:pt x="16403" y="15623"/>
                    <a:pt x="17903" y="12445"/>
                  </a:cubicBezTo>
                  <a:cubicBezTo>
                    <a:pt x="19940" y="8098"/>
                    <a:pt x="18086" y="2870"/>
                    <a:pt x="13678" y="833"/>
                  </a:cubicBezTo>
                  <a:cubicBezTo>
                    <a:pt x="12480" y="267"/>
                    <a:pt x="11220" y="0"/>
                    <a:pt x="9980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1700150" y="1072400"/>
              <a:ext cx="286500" cy="251750"/>
            </a:xfrm>
            <a:custGeom>
              <a:avLst/>
              <a:gdLst/>
              <a:ahLst/>
              <a:cxnLst/>
              <a:rect l="l" t="t" r="r" b="b"/>
              <a:pathLst>
                <a:path w="11460" h="10070" extrusionOk="0">
                  <a:moveTo>
                    <a:pt x="5769" y="0"/>
                  </a:moveTo>
                  <a:cubicBezTo>
                    <a:pt x="3860" y="0"/>
                    <a:pt x="2029" y="1081"/>
                    <a:pt x="1186" y="2922"/>
                  </a:cubicBezTo>
                  <a:cubicBezTo>
                    <a:pt x="0" y="5415"/>
                    <a:pt x="1095" y="8424"/>
                    <a:pt x="3617" y="9609"/>
                  </a:cubicBezTo>
                  <a:cubicBezTo>
                    <a:pt x="4292" y="9922"/>
                    <a:pt x="5004" y="10070"/>
                    <a:pt x="5708" y="10070"/>
                  </a:cubicBezTo>
                  <a:cubicBezTo>
                    <a:pt x="7605" y="10070"/>
                    <a:pt x="9440" y="8996"/>
                    <a:pt x="10304" y="7178"/>
                  </a:cubicBezTo>
                  <a:cubicBezTo>
                    <a:pt x="11460" y="4655"/>
                    <a:pt x="10396" y="1646"/>
                    <a:pt x="7873" y="460"/>
                  </a:cubicBezTo>
                  <a:cubicBezTo>
                    <a:pt x="7191" y="148"/>
                    <a:pt x="6475" y="0"/>
                    <a:pt x="57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1788300" y="1110225"/>
              <a:ext cx="102600" cy="129475"/>
            </a:xfrm>
            <a:custGeom>
              <a:avLst/>
              <a:gdLst/>
              <a:ahLst/>
              <a:cxnLst/>
              <a:rect l="l" t="t" r="r" b="b"/>
              <a:pathLst>
                <a:path w="4104" h="5179" extrusionOk="0">
                  <a:moveTo>
                    <a:pt x="2631" y="0"/>
                  </a:moveTo>
                  <a:cubicBezTo>
                    <a:pt x="2573" y="0"/>
                    <a:pt x="2517" y="4"/>
                    <a:pt x="2462" y="11"/>
                  </a:cubicBezTo>
                  <a:cubicBezTo>
                    <a:pt x="2250" y="72"/>
                    <a:pt x="2006" y="163"/>
                    <a:pt x="1854" y="376"/>
                  </a:cubicBezTo>
                  <a:cubicBezTo>
                    <a:pt x="1672" y="558"/>
                    <a:pt x="1520" y="832"/>
                    <a:pt x="1368" y="1136"/>
                  </a:cubicBezTo>
                  <a:cubicBezTo>
                    <a:pt x="1338" y="1166"/>
                    <a:pt x="1338" y="1227"/>
                    <a:pt x="1307" y="1288"/>
                  </a:cubicBezTo>
                  <a:cubicBezTo>
                    <a:pt x="1307" y="1348"/>
                    <a:pt x="1246" y="1409"/>
                    <a:pt x="1246" y="1440"/>
                  </a:cubicBezTo>
                  <a:lnTo>
                    <a:pt x="2158" y="1835"/>
                  </a:lnTo>
                  <a:lnTo>
                    <a:pt x="2432" y="1318"/>
                  </a:lnTo>
                  <a:cubicBezTo>
                    <a:pt x="2550" y="1105"/>
                    <a:pt x="2650" y="984"/>
                    <a:pt x="2760" y="984"/>
                  </a:cubicBezTo>
                  <a:cubicBezTo>
                    <a:pt x="2792" y="984"/>
                    <a:pt x="2824" y="994"/>
                    <a:pt x="2857" y="1014"/>
                  </a:cubicBezTo>
                  <a:cubicBezTo>
                    <a:pt x="2979" y="1045"/>
                    <a:pt x="3009" y="1136"/>
                    <a:pt x="3009" y="1197"/>
                  </a:cubicBezTo>
                  <a:cubicBezTo>
                    <a:pt x="3009" y="1318"/>
                    <a:pt x="2979" y="1379"/>
                    <a:pt x="2918" y="1500"/>
                  </a:cubicBezTo>
                  <a:cubicBezTo>
                    <a:pt x="2827" y="1744"/>
                    <a:pt x="2705" y="1896"/>
                    <a:pt x="2553" y="2048"/>
                  </a:cubicBezTo>
                  <a:cubicBezTo>
                    <a:pt x="2401" y="2200"/>
                    <a:pt x="2250" y="2291"/>
                    <a:pt x="2067" y="2412"/>
                  </a:cubicBezTo>
                  <a:cubicBezTo>
                    <a:pt x="1854" y="2504"/>
                    <a:pt x="1702" y="2595"/>
                    <a:pt x="1520" y="2686"/>
                  </a:cubicBezTo>
                  <a:cubicBezTo>
                    <a:pt x="1338" y="2747"/>
                    <a:pt x="1186" y="2838"/>
                    <a:pt x="1003" y="2959"/>
                  </a:cubicBezTo>
                  <a:cubicBezTo>
                    <a:pt x="791" y="3051"/>
                    <a:pt x="639" y="3172"/>
                    <a:pt x="487" y="3324"/>
                  </a:cubicBezTo>
                  <a:cubicBezTo>
                    <a:pt x="335" y="3446"/>
                    <a:pt x="243" y="3628"/>
                    <a:pt x="122" y="3871"/>
                  </a:cubicBezTo>
                  <a:lnTo>
                    <a:pt x="0" y="4084"/>
                  </a:lnTo>
                  <a:lnTo>
                    <a:pt x="2371" y="5178"/>
                  </a:lnTo>
                  <a:lnTo>
                    <a:pt x="2736" y="4358"/>
                  </a:lnTo>
                  <a:lnTo>
                    <a:pt x="1520" y="3780"/>
                  </a:lnTo>
                  <a:cubicBezTo>
                    <a:pt x="1672" y="3659"/>
                    <a:pt x="1794" y="3598"/>
                    <a:pt x="1946" y="3507"/>
                  </a:cubicBezTo>
                  <a:cubicBezTo>
                    <a:pt x="2067" y="3446"/>
                    <a:pt x="2219" y="3355"/>
                    <a:pt x="2371" y="3294"/>
                  </a:cubicBezTo>
                  <a:cubicBezTo>
                    <a:pt x="2553" y="3203"/>
                    <a:pt x="2736" y="3111"/>
                    <a:pt x="2918" y="2990"/>
                  </a:cubicBezTo>
                  <a:cubicBezTo>
                    <a:pt x="3131" y="2868"/>
                    <a:pt x="3313" y="2716"/>
                    <a:pt x="3465" y="2564"/>
                  </a:cubicBezTo>
                  <a:cubicBezTo>
                    <a:pt x="3617" y="2382"/>
                    <a:pt x="3769" y="2200"/>
                    <a:pt x="3891" y="1926"/>
                  </a:cubicBezTo>
                  <a:cubicBezTo>
                    <a:pt x="4073" y="1531"/>
                    <a:pt x="4104" y="1197"/>
                    <a:pt x="3982" y="893"/>
                  </a:cubicBezTo>
                  <a:cubicBezTo>
                    <a:pt x="3891" y="589"/>
                    <a:pt x="3648" y="376"/>
                    <a:pt x="3283" y="163"/>
                  </a:cubicBezTo>
                  <a:cubicBezTo>
                    <a:pt x="3047" y="45"/>
                    <a:pt x="2830" y="0"/>
                    <a:pt x="26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1556525" y="946800"/>
              <a:ext cx="498525" cy="437600"/>
            </a:xfrm>
            <a:custGeom>
              <a:avLst/>
              <a:gdLst/>
              <a:ahLst/>
              <a:cxnLst/>
              <a:rect l="l" t="t" r="r" b="b"/>
              <a:pathLst>
                <a:path w="19941" h="17504" extrusionOk="0">
                  <a:moveTo>
                    <a:pt x="9980" y="0"/>
                  </a:moveTo>
                  <a:cubicBezTo>
                    <a:pt x="6692" y="0"/>
                    <a:pt x="3546" y="1880"/>
                    <a:pt x="2067" y="5059"/>
                  </a:cubicBezTo>
                  <a:cubicBezTo>
                    <a:pt x="1" y="9405"/>
                    <a:pt x="1915" y="14633"/>
                    <a:pt x="6262" y="16670"/>
                  </a:cubicBezTo>
                  <a:cubicBezTo>
                    <a:pt x="7461" y="17236"/>
                    <a:pt x="8721" y="17503"/>
                    <a:pt x="9962" y="17503"/>
                  </a:cubicBezTo>
                  <a:cubicBezTo>
                    <a:pt x="13251" y="17503"/>
                    <a:pt x="16403" y="15623"/>
                    <a:pt x="17904" y="12445"/>
                  </a:cubicBezTo>
                  <a:cubicBezTo>
                    <a:pt x="19940" y="8098"/>
                    <a:pt x="18086" y="2870"/>
                    <a:pt x="13679" y="834"/>
                  </a:cubicBezTo>
                  <a:cubicBezTo>
                    <a:pt x="12480" y="268"/>
                    <a:pt x="11220" y="0"/>
                    <a:pt x="99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1662150" y="1034700"/>
              <a:ext cx="286500" cy="251450"/>
            </a:xfrm>
            <a:custGeom>
              <a:avLst/>
              <a:gdLst/>
              <a:ahLst/>
              <a:cxnLst/>
              <a:rect l="l" t="t" r="r" b="b"/>
              <a:pathLst>
                <a:path w="11460" h="10058" extrusionOk="0">
                  <a:moveTo>
                    <a:pt x="5738" y="0"/>
                  </a:moveTo>
                  <a:cubicBezTo>
                    <a:pt x="3840" y="0"/>
                    <a:pt x="2025" y="1079"/>
                    <a:pt x="1186" y="2910"/>
                  </a:cubicBezTo>
                  <a:cubicBezTo>
                    <a:pt x="1" y="5403"/>
                    <a:pt x="1095" y="8412"/>
                    <a:pt x="3618" y="9598"/>
                  </a:cubicBezTo>
                  <a:cubicBezTo>
                    <a:pt x="4292" y="9910"/>
                    <a:pt x="5004" y="10058"/>
                    <a:pt x="5708" y="10058"/>
                  </a:cubicBezTo>
                  <a:cubicBezTo>
                    <a:pt x="7605" y="10058"/>
                    <a:pt x="9440" y="8984"/>
                    <a:pt x="10305" y="7166"/>
                  </a:cubicBezTo>
                  <a:cubicBezTo>
                    <a:pt x="11460" y="4643"/>
                    <a:pt x="10396" y="1634"/>
                    <a:pt x="7873" y="479"/>
                  </a:cubicBezTo>
                  <a:cubicBezTo>
                    <a:pt x="7182" y="154"/>
                    <a:pt x="6454" y="0"/>
                    <a:pt x="57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1750300" y="1072225"/>
              <a:ext cx="102600" cy="129475"/>
            </a:xfrm>
            <a:custGeom>
              <a:avLst/>
              <a:gdLst/>
              <a:ahLst/>
              <a:cxnLst/>
              <a:rect l="l" t="t" r="r" b="b"/>
              <a:pathLst>
                <a:path w="4104" h="5179" extrusionOk="0">
                  <a:moveTo>
                    <a:pt x="2631" y="1"/>
                  </a:moveTo>
                  <a:cubicBezTo>
                    <a:pt x="2573" y="1"/>
                    <a:pt x="2517" y="4"/>
                    <a:pt x="2463" y="11"/>
                  </a:cubicBezTo>
                  <a:cubicBezTo>
                    <a:pt x="2250" y="72"/>
                    <a:pt x="2007" y="163"/>
                    <a:pt x="1855" y="376"/>
                  </a:cubicBezTo>
                  <a:cubicBezTo>
                    <a:pt x="1672" y="558"/>
                    <a:pt x="1520" y="832"/>
                    <a:pt x="1368" y="1136"/>
                  </a:cubicBezTo>
                  <a:cubicBezTo>
                    <a:pt x="1338" y="1166"/>
                    <a:pt x="1338" y="1227"/>
                    <a:pt x="1307" y="1288"/>
                  </a:cubicBezTo>
                  <a:cubicBezTo>
                    <a:pt x="1307" y="1349"/>
                    <a:pt x="1247" y="1409"/>
                    <a:pt x="1247" y="1440"/>
                  </a:cubicBezTo>
                  <a:lnTo>
                    <a:pt x="2159" y="1835"/>
                  </a:lnTo>
                  <a:lnTo>
                    <a:pt x="2432" y="1318"/>
                  </a:lnTo>
                  <a:cubicBezTo>
                    <a:pt x="2550" y="1105"/>
                    <a:pt x="2650" y="984"/>
                    <a:pt x="2761" y="984"/>
                  </a:cubicBezTo>
                  <a:cubicBezTo>
                    <a:pt x="2792" y="984"/>
                    <a:pt x="2824" y="994"/>
                    <a:pt x="2858" y="1014"/>
                  </a:cubicBezTo>
                  <a:cubicBezTo>
                    <a:pt x="2979" y="1045"/>
                    <a:pt x="3010" y="1136"/>
                    <a:pt x="3010" y="1197"/>
                  </a:cubicBezTo>
                  <a:cubicBezTo>
                    <a:pt x="3010" y="1318"/>
                    <a:pt x="2979" y="1379"/>
                    <a:pt x="2918" y="1501"/>
                  </a:cubicBezTo>
                  <a:cubicBezTo>
                    <a:pt x="2827" y="1744"/>
                    <a:pt x="2706" y="1896"/>
                    <a:pt x="2554" y="2048"/>
                  </a:cubicBezTo>
                  <a:cubicBezTo>
                    <a:pt x="2402" y="2200"/>
                    <a:pt x="2250" y="2291"/>
                    <a:pt x="2067" y="2413"/>
                  </a:cubicBezTo>
                  <a:cubicBezTo>
                    <a:pt x="1855" y="2504"/>
                    <a:pt x="1703" y="2595"/>
                    <a:pt x="1520" y="2686"/>
                  </a:cubicBezTo>
                  <a:cubicBezTo>
                    <a:pt x="1338" y="2747"/>
                    <a:pt x="1186" y="2838"/>
                    <a:pt x="1004" y="2960"/>
                  </a:cubicBezTo>
                  <a:cubicBezTo>
                    <a:pt x="791" y="3051"/>
                    <a:pt x="639" y="3172"/>
                    <a:pt x="487" y="3324"/>
                  </a:cubicBezTo>
                  <a:cubicBezTo>
                    <a:pt x="335" y="3446"/>
                    <a:pt x="244" y="3628"/>
                    <a:pt x="122" y="3872"/>
                  </a:cubicBezTo>
                  <a:lnTo>
                    <a:pt x="0" y="4084"/>
                  </a:lnTo>
                  <a:lnTo>
                    <a:pt x="2371" y="5179"/>
                  </a:lnTo>
                  <a:lnTo>
                    <a:pt x="2736" y="4358"/>
                  </a:lnTo>
                  <a:lnTo>
                    <a:pt x="1520" y="3780"/>
                  </a:lnTo>
                  <a:cubicBezTo>
                    <a:pt x="1672" y="3659"/>
                    <a:pt x="1794" y="3598"/>
                    <a:pt x="1946" y="3507"/>
                  </a:cubicBezTo>
                  <a:cubicBezTo>
                    <a:pt x="2067" y="3446"/>
                    <a:pt x="2219" y="3355"/>
                    <a:pt x="2371" y="3294"/>
                  </a:cubicBezTo>
                  <a:cubicBezTo>
                    <a:pt x="2554" y="3203"/>
                    <a:pt x="2736" y="3112"/>
                    <a:pt x="2918" y="2990"/>
                  </a:cubicBezTo>
                  <a:cubicBezTo>
                    <a:pt x="3131" y="2868"/>
                    <a:pt x="3314" y="2717"/>
                    <a:pt x="3466" y="2565"/>
                  </a:cubicBezTo>
                  <a:cubicBezTo>
                    <a:pt x="3618" y="2382"/>
                    <a:pt x="3770" y="2200"/>
                    <a:pt x="3891" y="1926"/>
                  </a:cubicBezTo>
                  <a:cubicBezTo>
                    <a:pt x="4073" y="1531"/>
                    <a:pt x="4104" y="1197"/>
                    <a:pt x="3982" y="893"/>
                  </a:cubicBezTo>
                  <a:cubicBezTo>
                    <a:pt x="3891" y="589"/>
                    <a:pt x="3648" y="376"/>
                    <a:pt x="3283" y="163"/>
                  </a:cubicBezTo>
                  <a:cubicBezTo>
                    <a:pt x="3048" y="45"/>
                    <a:pt x="2830" y="1"/>
                    <a:pt x="26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4"/>
            <p:cNvSpPr/>
            <p:nvPr/>
          </p:nvSpPr>
          <p:spPr>
            <a:xfrm>
              <a:off x="1593000" y="1031450"/>
              <a:ext cx="446850" cy="352950"/>
            </a:xfrm>
            <a:custGeom>
              <a:avLst/>
              <a:gdLst/>
              <a:ahLst/>
              <a:cxnLst/>
              <a:rect l="l" t="t" r="r" b="b"/>
              <a:pathLst>
                <a:path w="17874" h="14118" extrusionOk="0">
                  <a:moveTo>
                    <a:pt x="15442" y="1"/>
                  </a:moveTo>
                  <a:lnTo>
                    <a:pt x="15442" y="1"/>
                  </a:lnTo>
                  <a:cubicBezTo>
                    <a:pt x="15806" y="1733"/>
                    <a:pt x="14925" y="4348"/>
                    <a:pt x="13679" y="5806"/>
                  </a:cubicBezTo>
                  <a:cubicBezTo>
                    <a:pt x="11359" y="8504"/>
                    <a:pt x="8753" y="9356"/>
                    <a:pt x="6438" y="9356"/>
                  </a:cubicBezTo>
                  <a:cubicBezTo>
                    <a:pt x="3169" y="9356"/>
                    <a:pt x="481" y="7658"/>
                    <a:pt x="1" y="7053"/>
                  </a:cubicBezTo>
                  <a:lnTo>
                    <a:pt x="1" y="7053"/>
                  </a:lnTo>
                  <a:cubicBezTo>
                    <a:pt x="517" y="9667"/>
                    <a:pt x="2219" y="12038"/>
                    <a:pt x="4864" y="13284"/>
                  </a:cubicBezTo>
                  <a:cubicBezTo>
                    <a:pt x="6054" y="13850"/>
                    <a:pt x="7311" y="14117"/>
                    <a:pt x="8550" y="14117"/>
                  </a:cubicBezTo>
                  <a:cubicBezTo>
                    <a:pt x="11835" y="14117"/>
                    <a:pt x="14996" y="12237"/>
                    <a:pt x="16475" y="9059"/>
                  </a:cubicBezTo>
                  <a:cubicBezTo>
                    <a:pt x="17873" y="5989"/>
                    <a:pt x="17387" y="2493"/>
                    <a:pt x="15442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229" y="2160038"/>
            <a:ext cx="5267424" cy="199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3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34"/>
          <p:cNvSpPr txBox="1">
            <a:spLocks noGrp="1"/>
          </p:cNvSpPr>
          <p:nvPr>
            <p:ph type="title"/>
          </p:nvPr>
        </p:nvSpPr>
        <p:spPr>
          <a:xfrm>
            <a:off x="948600" y="738650"/>
            <a:ext cx="3537600" cy="14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/>
              <a:t>3</a:t>
            </a:r>
            <a:r>
              <a:rPr lang="hu-HU" dirty="0" smtClean="0"/>
              <a:t>. </a:t>
            </a:r>
            <a:r>
              <a:rPr lang="hu-HU" dirty="0" smtClean="0"/>
              <a:t>Generálás</a:t>
            </a:r>
            <a:endParaRPr dirty="0"/>
          </a:p>
        </p:txBody>
      </p:sp>
      <p:sp>
        <p:nvSpPr>
          <p:cNvPr id="1448" name="Google Shape;1448;p34"/>
          <p:cNvSpPr txBox="1">
            <a:spLocks noGrp="1"/>
          </p:cNvSpPr>
          <p:nvPr>
            <p:ph type="body" idx="1"/>
          </p:nvPr>
        </p:nvSpPr>
        <p:spPr>
          <a:xfrm>
            <a:off x="955050" y="2235525"/>
            <a:ext cx="3537600" cy="20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1591" name="Google Shape;1591;p34"/>
          <p:cNvGrpSpPr/>
          <p:nvPr/>
        </p:nvGrpSpPr>
        <p:grpSpPr>
          <a:xfrm>
            <a:off x="8355726" y="662443"/>
            <a:ext cx="391637" cy="364067"/>
            <a:chOff x="1782975" y="3046800"/>
            <a:chExt cx="510675" cy="474725"/>
          </a:xfrm>
        </p:grpSpPr>
        <p:sp>
          <p:nvSpPr>
            <p:cNvPr id="1592" name="Google Shape;1592;p34"/>
            <p:cNvSpPr/>
            <p:nvPr/>
          </p:nvSpPr>
          <p:spPr>
            <a:xfrm>
              <a:off x="1820975" y="3084800"/>
              <a:ext cx="472675" cy="436725"/>
            </a:xfrm>
            <a:custGeom>
              <a:avLst/>
              <a:gdLst/>
              <a:ahLst/>
              <a:cxnLst/>
              <a:rect l="l" t="t" r="r" b="b"/>
              <a:pathLst>
                <a:path w="18907" h="17469" extrusionOk="0">
                  <a:moveTo>
                    <a:pt x="9497" y="0"/>
                  </a:moveTo>
                  <a:cubicBezTo>
                    <a:pt x="8972" y="0"/>
                    <a:pt x="8438" y="48"/>
                    <a:pt x="7903" y="148"/>
                  </a:cubicBezTo>
                  <a:cubicBezTo>
                    <a:pt x="3131" y="999"/>
                    <a:pt x="0" y="5558"/>
                    <a:pt x="851" y="10300"/>
                  </a:cubicBezTo>
                  <a:cubicBezTo>
                    <a:pt x="1606" y="14506"/>
                    <a:pt x="5279" y="17469"/>
                    <a:pt x="9409" y="17469"/>
                  </a:cubicBezTo>
                  <a:cubicBezTo>
                    <a:pt x="9935" y="17469"/>
                    <a:pt x="10468" y="17421"/>
                    <a:pt x="11003" y="17321"/>
                  </a:cubicBezTo>
                  <a:cubicBezTo>
                    <a:pt x="15745" y="16501"/>
                    <a:pt x="18906" y="11941"/>
                    <a:pt x="18025" y="7169"/>
                  </a:cubicBezTo>
                  <a:cubicBezTo>
                    <a:pt x="17297" y="2963"/>
                    <a:pt x="13627" y="0"/>
                    <a:pt x="9497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1920525" y="3177150"/>
              <a:ext cx="272825" cy="251475"/>
            </a:xfrm>
            <a:custGeom>
              <a:avLst/>
              <a:gdLst/>
              <a:ahLst/>
              <a:cxnLst/>
              <a:rect l="l" t="t" r="r" b="b"/>
              <a:pathLst>
                <a:path w="10913" h="10059" extrusionOk="0">
                  <a:moveTo>
                    <a:pt x="5411" y="0"/>
                  </a:moveTo>
                  <a:cubicBezTo>
                    <a:pt x="5130" y="0"/>
                    <a:pt x="4845" y="23"/>
                    <a:pt x="4559" y="71"/>
                  </a:cubicBezTo>
                  <a:cubicBezTo>
                    <a:pt x="1824" y="557"/>
                    <a:pt x="0" y="3171"/>
                    <a:pt x="486" y="5907"/>
                  </a:cubicBezTo>
                  <a:cubicBezTo>
                    <a:pt x="920" y="8345"/>
                    <a:pt x="3067" y="10058"/>
                    <a:pt x="5465" y="10058"/>
                  </a:cubicBezTo>
                  <a:cubicBezTo>
                    <a:pt x="5758" y="10058"/>
                    <a:pt x="6055" y="10033"/>
                    <a:pt x="6353" y="9980"/>
                  </a:cubicBezTo>
                  <a:cubicBezTo>
                    <a:pt x="9088" y="9493"/>
                    <a:pt x="10912" y="6879"/>
                    <a:pt x="10395" y="4144"/>
                  </a:cubicBezTo>
                  <a:cubicBezTo>
                    <a:pt x="9960" y="1694"/>
                    <a:pt x="7818" y="0"/>
                    <a:pt x="54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1961550" y="3234225"/>
              <a:ext cx="78300" cy="126325"/>
            </a:xfrm>
            <a:custGeom>
              <a:avLst/>
              <a:gdLst/>
              <a:ahLst/>
              <a:cxnLst/>
              <a:rect l="l" t="t" r="r" b="b"/>
              <a:pathLst>
                <a:path w="3132" h="5053" extrusionOk="0">
                  <a:moveTo>
                    <a:pt x="1393" y="1"/>
                  </a:moveTo>
                  <a:cubicBezTo>
                    <a:pt x="1296" y="1"/>
                    <a:pt x="1195" y="12"/>
                    <a:pt x="1095" y="37"/>
                  </a:cubicBezTo>
                  <a:cubicBezTo>
                    <a:pt x="760" y="98"/>
                    <a:pt x="487" y="219"/>
                    <a:pt x="335" y="371"/>
                  </a:cubicBezTo>
                  <a:cubicBezTo>
                    <a:pt x="152" y="523"/>
                    <a:pt x="61" y="706"/>
                    <a:pt x="31" y="979"/>
                  </a:cubicBezTo>
                  <a:cubicBezTo>
                    <a:pt x="0" y="1253"/>
                    <a:pt x="0" y="1557"/>
                    <a:pt x="61" y="1891"/>
                  </a:cubicBezTo>
                  <a:cubicBezTo>
                    <a:pt x="61" y="1922"/>
                    <a:pt x="92" y="2013"/>
                    <a:pt x="92" y="2043"/>
                  </a:cubicBezTo>
                  <a:cubicBezTo>
                    <a:pt x="92" y="2104"/>
                    <a:pt x="152" y="2165"/>
                    <a:pt x="152" y="2195"/>
                  </a:cubicBezTo>
                  <a:lnTo>
                    <a:pt x="1155" y="2013"/>
                  </a:lnTo>
                  <a:lnTo>
                    <a:pt x="1034" y="1435"/>
                  </a:lnTo>
                  <a:cubicBezTo>
                    <a:pt x="973" y="1162"/>
                    <a:pt x="1034" y="1010"/>
                    <a:pt x="1186" y="979"/>
                  </a:cubicBezTo>
                  <a:cubicBezTo>
                    <a:pt x="1218" y="971"/>
                    <a:pt x="1249" y="967"/>
                    <a:pt x="1276" y="967"/>
                  </a:cubicBezTo>
                  <a:cubicBezTo>
                    <a:pt x="1352" y="967"/>
                    <a:pt x="1407" y="996"/>
                    <a:pt x="1429" y="1040"/>
                  </a:cubicBezTo>
                  <a:cubicBezTo>
                    <a:pt x="1490" y="1131"/>
                    <a:pt x="1490" y="1192"/>
                    <a:pt x="1551" y="1314"/>
                  </a:cubicBezTo>
                  <a:cubicBezTo>
                    <a:pt x="1581" y="1557"/>
                    <a:pt x="1581" y="1770"/>
                    <a:pt x="1551" y="1952"/>
                  </a:cubicBezTo>
                  <a:cubicBezTo>
                    <a:pt x="1490" y="2165"/>
                    <a:pt x="1429" y="2347"/>
                    <a:pt x="1338" y="2530"/>
                  </a:cubicBezTo>
                  <a:cubicBezTo>
                    <a:pt x="1277" y="2712"/>
                    <a:pt x="1216" y="2864"/>
                    <a:pt x="1095" y="3077"/>
                  </a:cubicBezTo>
                  <a:cubicBezTo>
                    <a:pt x="1004" y="3198"/>
                    <a:pt x="912" y="3411"/>
                    <a:pt x="821" y="3593"/>
                  </a:cubicBezTo>
                  <a:cubicBezTo>
                    <a:pt x="760" y="3776"/>
                    <a:pt x="669" y="3958"/>
                    <a:pt x="639" y="4171"/>
                  </a:cubicBezTo>
                  <a:cubicBezTo>
                    <a:pt x="608" y="4353"/>
                    <a:pt x="608" y="4566"/>
                    <a:pt x="639" y="4809"/>
                  </a:cubicBezTo>
                  <a:lnTo>
                    <a:pt x="669" y="5052"/>
                  </a:lnTo>
                  <a:lnTo>
                    <a:pt x="3131" y="4657"/>
                  </a:lnTo>
                  <a:lnTo>
                    <a:pt x="2979" y="3745"/>
                  </a:lnTo>
                  <a:lnTo>
                    <a:pt x="1703" y="3989"/>
                  </a:lnTo>
                  <a:cubicBezTo>
                    <a:pt x="1763" y="3837"/>
                    <a:pt x="1824" y="3685"/>
                    <a:pt x="1885" y="3533"/>
                  </a:cubicBezTo>
                  <a:cubicBezTo>
                    <a:pt x="1976" y="3381"/>
                    <a:pt x="2037" y="3259"/>
                    <a:pt x="2128" y="3107"/>
                  </a:cubicBezTo>
                  <a:cubicBezTo>
                    <a:pt x="2219" y="2864"/>
                    <a:pt x="2341" y="2682"/>
                    <a:pt x="2432" y="2499"/>
                  </a:cubicBezTo>
                  <a:cubicBezTo>
                    <a:pt x="2493" y="2256"/>
                    <a:pt x="2584" y="2074"/>
                    <a:pt x="2614" y="1861"/>
                  </a:cubicBezTo>
                  <a:cubicBezTo>
                    <a:pt x="2645" y="1618"/>
                    <a:pt x="2614" y="1344"/>
                    <a:pt x="2584" y="1101"/>
                  </a:cubicBezTo>
                  <a:cubicBezTo>
                    <a:pt x="2493" y="675"/>
                    <a:pt x="2341" y="371"/>
                    <a:pt x="2067" y="189"/>
                  </a:cubicBezTo>
                  <a:cubicBezTo>
                    <a:pt x="1891" y="79"/>
                    <a:pt x="1651" y="1"/>
                    <a:pt x="13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2030700" y="3221650"/>
              <a:ext cx="79050" cy="125975"/>
            </a:xfrm>
            <a:custGeom>
              <a:avLst/>
              <a:gdLst/>
              <a:ahLst/>
              <a:cxnLst/>
              <a:rect l="l" t="t" r="r" b="b"/>
              <a:pathLst>
                <a:path w="3162" h="5039" extrusionOk="0">
                  <a:moveTo>
                    <a:pt x="1389" y="0"/>
                  </a:moveTo>
                  <a:cubicBezTo>
                    <a:pt x="1295" y="0"/>
                    <a:pt x="1197" y="8"/>
                    <a:pt x="1095" y="23"/>
                  </a:cubicBezTo>
                  <a:cubicBezTo>
                    <a:pt x="760" y="115"/>
                    <a:pt x="487" y="236"/>
                    <a:pt x="335" y="388"/>
                  </a:cubicBezTo>
                  <a:cubicBezTo>
                    <a:pt x="152" y="540"/>
                    <a:pt x="61" y="722"/>
                    <a:pt x="31" y="996"/>
                  </a:cubicBezTo>
                  <a:cubicBezTo>
                    <a:pt x="0" y="1239"/>
                    <a:pt x="0" y="1543"/>
                    <a:pt x="61" y="1908"/>
                  </a:cubicBezTo>
                  <a:cubicBezTo>
                    <a:pt x="61" y="1938"/>
                    <a:pt x="122" y="1999"/>
                    <a:pt x="122" y="2060"/>
                  </a:cubicBezTo>
                  <a:cubicBezTo>
                    <a:pt x="122" y="2121"/>
                    <a:pt x="152" y="2151"/>
                    <a:pt x="152" y="2212"/>
                  </a:cubicBezTo>
                  <a:lnTo>
                    <a:pt x="1186" y="1999"/>
                  </a:lnTo>
                  <a:lnTo>
                    <a:pt x="1064" y="1452"/>
                  </a:lnTo>
                  <a:cubicBezTo>
                    <a:pt x="973" y="1178"/>
                    <a:pt x="1064" y="1026"/>
                    <a:pt x="1216" y="996"/>
                  </a:cubicBezTo>
                  <a:cubicBezTo>
                    <a:pt x="1243" y="978"/>
                    <a:pt x="1270" y="971"/>
                    <a:pt x="1295" y="971"/>
                  </a:cubicBezTo>
                  <a:cubicBezTo>
                    <a:pt x="1356" y="971"/>
                    <a:pt x="1408" y="1014"/>
                    <a:pt x="1429" y="1057"/>
                  </a:cubicBezTo>
                  <a:cubicBezTo>
                    <a:pt x="1520" y="1148"/>
                    <a:pt x="1520" y="1209"/>
                    <a:pt x="1551" y="1330"/>
                  </a:cubicBezTo>
                  <a:cubicBezTo>
                    <a:pt x="1581" y="1543"/>
                    <a:pt x="1581" y="1786"/>
                    <a:pt x="1551" y="1969"/>
                  </a:cubicBezTo>
                  <a:cubicBezTo>
                    <a:pt x="1520" y="2151"/>
                    <a:pt x="1429" y="2364"/>
                    <a:pt x="1368" y="2546"/>
                  </a:cubicBezTo>
                  <a:cubicBezTo>
                    <a:pt x="1277" y="2729"/>
                    <a:pt x="1216" y="2881"/>
                    <a:pt x="1095" y="3063"/>
                  </a:cubicBezTo>
                  <a:cubicBezTo>
                    <a:pt x="1034" y="3215"/>
                    <a:pt x="912" y="3397"/>
                    <a:pt x="821" y="3610"/>
                  </a:cubicBezTo>
                  <a:cubicBezTo>
                    <a:pt x="760" y="3792"/>
                    <a:pt x="669" y="3975"/>
                    <a:pt x="639" y="4157"/>
                  </a:cubicBezTo>
                  <a:cubicBezTo>
                    <a:pt x="608" y="4370"/>
                    <a:pt x="608" y="4583"/>
                    <a:pt x="639" y="4826"/>
                  </a:cubicBezTo>
                  <a:lnTo>
                    <a:pt x="669" y="5039"/>
                  </a:lnTo>
                  <a:lnTo>
                    <a:pt x="3162" y="4674"/>
                  </a:lnTo>
                  <a:lnTo>
                    <a:pt x="3010" y="3762"/>
                  </a:lnTo>
                  <a:lnTo>
                    <a:pt x="1703" y="3975"/>
                  </a:lnTo>
                  <a:cubicBezTo>
                    <a:pt x="1794" y="3823"/>
                    <a:pt x="1824" y="3671"/>
                    <a:pt x="1885" y="3519"/>
                  </a:cubicBezTo>
                  <a:cubicBezTo>
                    <a:pt x="1976" y="3367"/>
                    <a:pt x="2037" y="3276"/>
                    <a:pt x="2128" y="3124"/>
                  </a:cubicBezTo>
                  <a:cubicBezTo>
                    <a:pt x="2250" y="2881"/>
                    <a:pt x="2341" y="2698"/>
                    <a:pt x="2432" y="2516"/>
                  </a:cubicBezTo>
                  <a:cubicBezTo>
                    <a:pt x="2493" y="2273"/>
                    <a:pt x="2584" y="2090"/>
                    <a:pt x="2614" y="1847"/>
                  </a:cubicBezTo>
                  <a:cubicBezTo>
                    <a:pt x="2645" y="1634"/>
                    <a:pt x="2614" y="1361"/>
                    <a:pt x="2584" y="1087"/>
                  </a:cubicBezTo>
                  <a:cubicBezTo>
                    <a:pt x="2493" y="692"/>
                    <a:pt x="2341" y="388"/>
                    <a:pt x="2098" y="175"/>
                  </a:cubicBezTo>
                  <a:cubicBezTo>
                    <a:pt x="1895" y="63"/>
                    <a:pt x="1659" y="0"/>
                    <a:pt x="13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4"/>
            <p:cNvSpPr/>
            <p:nvPr/>
          </p:nvSpPr>
          <p:spPr>
            <a:xfrm>
              <a:off x="1782975" y="3046800"/>
              <a:ext cx="472675" cy="436725"/>
            </a:xfrm>
            <a:custGeom>
              <a:avLst/>
              <a:gdLst/>
              <a:ahLst/>
              <a:cxnLst/>
              <a:rect l="l" t="t" r="r" b="b"/>
              <a:pathLst>
                <a:path w="18907" h="17469" extrusionOk="0">
                  <a:moveTo>
                    <a:pt x="9497" y="0"/>
                  </a:moveTo>
                  <a:cubicBezTo>
                    <a:pt x="8972" y="0"/>
                    <a:pt x="8439" y="48"/>
                    <a:pt x="7903" y="148"/>
                  </a:cubicBezTo>
                  <a:cubicBezTo>
                    <a:pt x="3131" y="999"/>
                    <a:pt x="0" y="5558"/>
                    <a:pt x="852" y="10300"/>
                  </a:cubicBezTo>
                  <a:cubicBezTo>
                    <a:pt x="1607" y="14506"/>
                    <a:pt x="5280" y="17469"/>
                    <a:pt x="9410" y="17469"/>
                  </a:cubicBezTo>
                  <a:cubicBezTo>
                    <a:pt x="9935" y="17469"/>
                    <a:pt x="10468" y="17421"/>
                    <a:pt x="11004" y="17321"/>
                  </a:cubicBezTo>
                  <a:cubicBezTo>
                    <a:pt x="15745" y="16501"/>
                    <a:pt x="18907" y="11941"/>
                    <a:pt x="18025" y="7169"/>
                  </a:cubicBezTo>
                  <a:cubicBezTo>
                    <a:pt x="17297" y="2963"/>
                    <a:pt x="13627" y="0"/>
                    <a:pt x="94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4"/>
            <p:cNvSpPr/>
            <p:nvPr/>
          </p:nvSpPr>
          <p:spPr>
            <a:xfrm>
              <a:off x="1882525" y="3139150"/>
              <a:ext cx="272825" cy="251475"/>
            </a:xfrm>
            <a:custGeom>
              <a:avLst/>
              <a:gdLst/>
              <a:ahLst/>
              <a:cxnLst/>
              <a:rect l="l" t="t" r="r" b="b"/>
              <a:pathLst>
                <a:path w="10913" h="10059" extrusionOk="0">
                  <a:moveTo>
                    <a:pt x="5411" y="0"/>
                  </a:moveTo>
                  <a:cubicBezTo>
                    <a:pt x="5130" y="0"/>
                    <a:pt x="4846" y="23"/>
                    <a:pt x="4560" y="71"/>
                  </a:cubicBezTo>
                  <a:cubicBezTo>
                    <a:pt x="1824" y="557"/>
                    <a:pt x="0" y="3171"/>
                    <a:pt x="487" y="5907"/>
                  </a:cubicBezTo>
                  <a:cubicBezTo>
                    <a:pt x="920" y="8345"/>
                    <a:pt x="3067" y="10059"/>
                    <a:pt x="5466" y="10059"/>
                  </a:cubicBezTo>
                  <a:cubicBezTo>
                    <a:pt x="5759" y="10059"/>
                    <a:pt x="6055" y="10033"/>
                    <a:pt x="6353" y="9980"/>
                  </a:cubicBezTo>
                  <a:cubicBezTo>
                    <a:pt x="9089" y="9494"/>
                    <a:pt x="10912" y="6880"/>
                    <a:pt x="10396" y="4144"/>
                  </a:cubicBezTo>
                  <a:cubicBezTo>
                    <a:pt x="9960" y="1694"/>
                    <a:pt x="7818" y="0"/>
                    <a:pt x="5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1923550" y="3196225"/>
              <a:ext cx="78300" cy="126325"/>
            </a:xfrm>
            <a:custGeom>
              <a:avLst/>
              <a:gdLst/>
              <a:ahLst/>
              <a:cxnLst/>
              <a:rect l="l" t="t" r="r" b="b"/>
              <a:pathLst>
                <a:path w="3132" h="5053" extrusionOk="0">
                  <a:moveTo>
                    <a:pt x="1394" y="1"/>
                  </a:moveTo>
                  <a:cubicBezTo>
                    <a:pt x="1296" y="1"/>
                    <a:pt x="1195" y="12"/>
                    <a:pt x="1095" y="37"/>
                  </a:cubicBezTo>
                  <a:cubicBezTo>
                    <a:pt x="761" y="98"/>
                    <a:pt x="487" y="220"/>
                    <a:pt x="335" y="372"/>
                  </a:cubicBezTo>
                  <a:cubicBezTo>
                    <a:pt x="153" y="524"/>
                    <a:pt x="61" y="706"/>
                    <a:pt x="31" y="980"/>
                  </a:cubicBezTo>
                  <a:cubicBezTo>
                    <a:pt x="1" y="1253"/>
                    <a:pt x="1" y="1557"/>
                    <a:pt x="61" y="1891"/>
                  </a:cubicBezTo>
                  <a:cubicBezTo>
                    <a:pt x="61" y="1922"/>
                    <a:pt x="92" y="2013"/>
                    <a:pt x="92" y="2043"/>
                  </a:cubicBezTo>
                  <a:cubicBezTo>
                    <a:pt x="92" y="2104"/>
                    <a:pt x="153" y="2165"/>
                    <a:pt x="153" y="2195"/>
                  </a:cubicBezTo>
                  <a:lnTo>
                    <a:pt x="1156" y="2013"/>
                  </a:lnTo>
                  <a:lnTo>
                    <a:pt x="1034" y="1436"/>
                  </a:lnTo>
                  <a:cubicBezTo>
                    <a:pt x="973" y="1162"/>
                    <a:pt x="1034" y="1010"/>
                    <a:pt x="1186" y="980"/>
                  </a:cubicBezTo>
                  <a:cubicBezTo>
                    <a:pt x="1219" y="971"/>
                    <a:pt x="1249" y="968"/>
                    <a:pt x="1277" y="968"/>
                  </a:cubicBezTo>
                  <a:cubicBezTo>
                    <a:pt x="1352" y="968"/>
                    <a:pt x="1407" y="996"/>
                    <a:pt x="1429" y="1040"/>
                  </a:cubicBezTo>
                  <a:cubicBezTo>
                    <a:pt x="1490" y="1132"/>
                    <a:pt x="1490" y="1192"/>
                    <a:pt x="1551" y="1314"/>
                  </a:cubicBezTo>
                  <a:cubicBezTo>
                    <a:pt x="1581" y="1557"/>
                    <a:pt x="1581" y="1770"/>
                    <a:pt x="1551" y="1952"/>
                  </a:cubicBezTo>
                  <a:cubicBezTo>
                    <a:pt x="1490" y="2165"/>
                    <a:pt x="1429" y="2347"/>
                    <a:pt x="1338" y="2530"/>
                  </a:cubicBezTo>
                  <a:cubicBezTo>
                    <a:pt x="1277" y="2712"/>
                    <a:pt x="1217" y="2864"/>
                    <a:pt x="1095" y="3077"/>
                  </a:cubicBezTo>
                  <a:cubicBezTo>
                    <a:pt x="1004" y="3198"/>
                    <a:pt x="913" y="3411"/>
                    <a:pt x="821" y="3594"/>
                  </a:cubicBezTo>
                  <a:cubicBezTo>
                    <a:pt x="761" y="3776"/>
                    <a:pt x="669" y="3958"/>
                    <a:pt x="639" y="4171"/>
                  </a:cubicBezTo>
                  <a:cubicBezTo>
                    <a:pt x="609" y="4354"/>
                    <a:pt x="609" y="4566"/>
                    <a:pt x="639" y="4809"/>
                  </a:cubicBezTo>
                  <a:lnTo>
                    <a:pt x="669" y="5053"/>
                  </a:lnTo>
                  <a:lnTo>
                    <a:pt x="3131" y="4657"/>
                  </a:lnTo>
                  <a:lnTo>
                    <a:pt x="2979" y="3746"/>
                  </a:lnTo>
                  <a:lnTo>
                    <a:pt x="1703" y="3989"/>
                  </a:lnTo>
                  <a:cubicBezTo>
                    <a:pt x="1764" y="3837"/>
                    <a:pt x="1824" y="3685"/>
                    <a:pt x="1885" y="3533"/>
                  </a:cubicBezTo>
                  <a:cubicBezTo>
                    <a:pt x="1976" y="3381"/>
                    <a:pt x="2037" y="3259"/>
                    <a:pt x="2128" y="3107"/>
                  </a:cubicBezTo>
                  <a:cubicBezTo>
                    <a:pt x="2220" y="2864"/>
                    <a:pt x="2341" y="2682"/>
                    <a:pt x="2432" y="2499"/>
                  </a:cubicBezTo>
                  <a:cubicBezTo>
                    <a:pt x="2493" y="2256"/>
                    <a:pt x="2584" y="2074"/>
                    <a:pt x="2615" y="1861"/>
                  </a:cubicBezTo>
                  <a:cubicBezTo>
                    <a:pt x="2645" y="1618"/>
                    <a:pt x="2615" y="1344"/>
                    <a:pt x="2584" y="1101"/>
                  </a:cubicBezTo>
                  <a:cubicBezTo>
                    <a:pt x="2493" y="676"/>
                    <a:pt x="2341" y="372"/>
                    <a:pt x="2068" y="189"/>
                  </a:cubicBezTo>
                  <a:cubicBezTo>
                    <a:pt x="1891" y="79"/>
                    <a:pt x="1651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1992700" y="3183650"/>
              <a:ext cx="79050" cy="125975"/>
            </a:xfrm>
            <a:custGeom>
              <a:avLst/>
              <a:gdLst/>
              <a:ahLst/>
              <a:cxnLst/>
              <a:rect l="l" t="t" r="r" b="b"/>
              <a:pathLst>
                <a:path w="3162" h="5039" extrusionOk="0">
                  <a:moveTo>
                    <a:pt x="1389" y="0"/>
                  </a:moveTo>
                  <a:cubicBezTo>
                    <a:pt x="1295" y="0"/>
                    <a:pt x="1197" y="8"/>
                    <a:pt x="1095" y="24"/>
                  </a:cubicBezTo>
                  <a:cubicBezTo>
                    <a:pt x="761" y="115"/>
                    <a:pt x="487" y="236"/>
                    <a:pt x="335" y="388"/>
                  </a:cubicBezTo>
                  <a:cubicBezTo>
                    <a:pt x="153" y="540"/>
                    <a:pt x="61" y="723"/>
                    <a:pt x="31" y="996"/>
                  </a:cubicBezTo>
                  <a:cubicBezTo>
                    <a:pt x="1" y="1239"/>
                    <a:pt x="1" y="1543"/>
                    <a:pt x="61" y="1908"/>
                  </a:cubicBezTo>
                  <a:cubicBezTo>
                    <a:pt x="61" y="1939"/>
                    <a:pt x="122" y="1999"/>
                    <a:pt x="122" y="2060"/>
                  </a:cubicBezTo>
                  <a:cubicBezTo>
                    <a:pt x="122" y="2121"/>
                    <a:pt x="153" y="2151"/>
                    <a:pt x="153" y="2212"/>
                  </a:cubicBezTo>
                  <a:lnTo>
                    <a:pt x="1186" y="1999"/>
                  </a:lnTo>
                  <a:lnTo>
                    <a:pt x="1065" y="1452"/>
                  </a:lnTo>
                  <a:cubicBezTo>
                    <a:pt x="973" y="1179"/>
                    <a:pt x="1065" y="1027"/>
                    <a:pt x="1217" y="996"/>
                  </a:cubicBezTo>
                  <a:cubicBezTo>
                    <a:pt x="1243" y="978"/>
                    <a:pt x="1270" y="971"/>
                    <a:pt x="1295" y="971"/>
                  </a:cubicBezTo>
                  <a:cubicBezTo>
                    <a:pt x="1356" y="971"/>
                    <a:pt x="1408" y="1014"/>
                    <a:pt x="1429" y="1057"/>
                  </a:cubicBezTo>
                  <a:cubicBezTo>
                    <a:pt x="1520" y="1148"/>
                    <a:pt x="1520" y="1209"/>
                    <a:pt x="1551" y="1331"/>
                  </a:cubicBezTo>
                  <a:cubicBezTo>
                    <a:pt x="1581" y="1543"/>
                    <a:pt x="1581" y="1787"/>
                    <a:pt x="1551" y="1969"/>
                  </a:cubicBezTo>
                  <a:cubicBezTo>
                    <a:pt x="1520" y="2151"/>
                    <a:pt x="1429" y="2364"/>
                    <a:pt x="1368" y="2546"/>
                  </a:cubicBezTo>
                  <a:cubicBezTo>
                    <a:pt x="1277" y="2729"/>
                    <a:pt x="1217" y="2881"/>
                    <a:pt x="1095" y="3063"/>
                  </a:cubicBezTo>
                  <a:cubicBezTo>
                    <a:pt x="1034" y="3215"/>
                    <a:pt x="913" y="3398"/>
                    <a:pt x="821" y="3610"/>
                  </a:cubicBezTo>
                  <a:cubicBezTo>
                    <a:pt x="761" y="3793"/>
                    <a:pt x="669" y="3975"/>
                    <a:pt x="639" y="4157"/>
                  </a:cubicBezTo>
                  <a:cubicBezTo>
                    <a:pt x="609" y="4370"/>
                    <a:pt x="609" y="4583"/>
                    <a:pt x="639" y="4826"/>
                  </a:cubicBezTo>
                  <a:lnTo>
                    <a:pt x="669" y="5039"/>
                  </a:lnTo>
                  <a:lnTo>
                    <a:pt x="3162" y="4674"/>
                  </a:lnTo>
                  <a:lnTo>
                    <a:pt x="3010" y="3762"/>
                  </a:lnTo>
                  <a:lnTo>
                    <a:pt x="1703" y="3975"/>
                  </a:lnTo>
                  <a:cubicBezTo>
                    <a:pt x="1794" y="3823"/>
                    <a:pt x="1824" y="3671"/>
                    <a:pt x="1885" y="3519"/>
                  </a:cubicBezTo>
                  <a:cubicBezTo>
                    <a:pt x="1976" y="3367"/>
                    <a:pt x="2037" y="3276"/>
                    <a:pt x="2128" y="3124"/>
                  </a:cubicBezTo>
                  <a:cubicBezTo>
                    <a:pt x="2250" y="2881"/>
                    <a:pt x="2341" y="2698"/>
                    <a:pt x="2432" y="2516"/>
                  </a:cubicBezTo>
                  <a:cubicBezTo>
                    <a:pt x="2493" y="2273"/>
                    <a:pt x="2584" y="2091"/>
                    <a:pt x="2615" y="1847"/>
                  </a:cubicBezTo>
                  <a:cubicBezTo>
                    <a:pt x="2645" y="1635"/>
                    <a:pt x="2615" y="1361"/>
                    <a:pt x="2584" y="1087"/>
                  </a:cubicBezTo>
                  <a:cubicBezTo>
                    <a:pt x="2493" y="692"/>
                    <a:pt x="2341" y="388"/>
                    <a:pt x="2098" y="176"/>
                  </a:cubicBezTo>
                  <a:cubicBezTo>
                    <a:pt x="1895" y="63"/>
                    <a:pt x="1659" y="0"/>
                    <a:pt x="13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1868850" y="3056575"/>
              <a:ext cx="386800" cy="427125"/>
            </a:xfrm>
            <a:custGeom>
              <a:avLst/>
              <a:gdLst/>
              <a:ahLst/>
              <a:cxnLst/>
              <a:rect l="l" t="t" r="r" b="b"/>
              <a:pathLst>
                <a:path w="15472" h="17085" extrusionOk="0">
                  <a:moveTo>
                    <a:pt x="8511" y="0"/>
                  </a:moveTo>
                  <a:lnTo>
                    <a:pt x="8511" y="0"/>
                  </a:lnTo>
                  <a:cubicBezTo>
                    <a:pt x="9818" y="1246"/>
                    <a:pt x="10608" y="3860"/>
                    <a:pt x="10426" y="5745"/>
                  </a:cubicBezTo>
                  <a:cubicBezTo>
                    <a:pt x="9732" y="13213"/>
                    <a:pt x="3212" y="14760"/>
                    <a:pt x="761" y="14760"/>
                  </a:cubicBezTo>
                  <a:cubicBezTo>
                    <a:pt x="419" y="14760"/>
                    <a:pt x="157" y="14730"/>
                    <a:pt x="0" y="14681"/>
                  </a:cubicBezTo>
                  <a:lnTo>
                    <a:pt x="0" y="14681"/>
                  </a:lnTo>
                  <a:cubicBezTo>
                    <a:pt x="1574" y="16182"/>
                    <a:pt x="3686" y="17085"/>
                    <a:pt x="5949" y="17085"/>
                  </a:cubicBezTo>
                  <a:cubicBezTo>
                    <a:pt x="6482" y="17085"/>
                    <a:pt x="7024" y="17035"/>
                    <a:pt x="7569" y="16930"/>
                  </a:cubicBezTo>
                  <a:cubicBezTo>
                    <a:pt x="12310" y="16049"/>
                    <a:pt x="15472" y="11520"/>
                    <a:pt x="14590" y="6778"/>
                  </a:cubicBezTo>
                  <a:cubicBezTo>
                    <a:pt x="13982" y="3435"/>
                    <a:pt x="11551" y="912"/>
                    <a:pt x="8511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1" name="Google Shape;1601;p34"/>
          <p:cNvGrpSpPr/>
          <p:nvPr/>
        </p:nvGrpSpPr>
        <p:grpSpPr>
          <a:xfrm>
            <a:off x="7892239" y="1201290"/>
            <a:ext cx="646449" cy="572723"/>
            <a:chOff x="1460025" y="2332425"/>
            <a:chExt cx="537275" cy="476000"/>
          </a:xfrm>
        </p:grpSpPr>
        <p:sp>
          <p:nvSpPr>
            <p:cNvPr id="1602" name="Google Shape;1602;p34"/>
            <p:cNvSpPr/>
            <p:nvPr/>
          </p:nvSpPr>
          <p:spPr>
            <a:xfrm>
              <a:off x="1498025" y="2370400"/>
              <a:ext cx="499275" cy="438025"/>
            </a:xfrm>
            <a:custGeom>
              <a:avLst/>
              <a:gdLst/>
              <a:ahLst/>
              <a:cxnLst/>
              <a:rect l="l" t="t" r="r" b="b"/>
              <a:pathLst>
                <a:path w="19971" h="17521" extrusionOk="0">
                  <a:moveTo>
                    <a:pt x="9994" y="1"/>
                  </a:moveTo>
                  <a:cubicBezTo>
                    <a:pt x="6885" y="1"/>
                    <a:pt x="3878" y="1662"/>
                    <a:pt x="2310" y="4590"/>
                  </a:cubicBezTo>
                  <a:cubicBezTo>
                    <a:pt x="0" y="8845"/>
                    <a:pt x="1581" y="14164"/>
                    <a:pt x="5836" y="16444"/>
                  </a:cubicBezTo>
                  <a:cubicBezTo>
                    <a:pt x="7165" y="17175"/>
                    <a:pt x="8598" y="17520"/>
                    <a:pt x="10009" y="17520"/>
                  </a:cubicBezTo>
                  <a:cubicBezTo>
                    <a:pt x="13117" y="17520"/>
                    <a:pt x="16123" y="15845"/>
                    <a:pt x="17690" y="12918"/>
                  </a:cubicBezTo>
                  <a:cubicBezTo>
                    <a:pt x="19970" y="8663"/>
                    <a:pt x="18389" y="3374"/>
                    <a:pt x="14164" y="1064"/>
                  </a:cubicBezTo>
                  <a:cubicBezTo>
                    <a:pt x="12836" y="343"/>
                    <a:pt x="11405" y="1"/>
                    <a:pt x="9994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1605150" y="2459325"/>
              <a:ext cx="285750" cy="250725"/>
            </a:xfrm>
            <a:custGeom>
              <a:avLst/>
              <a:gdLst/>
              <a:ahLst/>
              <a:cxnLst/>
              <a:rect l="l" t="t" r="r" b="b"/>
              <a:pathLst>
                <a:path w="11430" h="10029" extrusionOk="0">
                  <a:moveTo>
                    <a:pt x="5750" y="0"/>
                  </a:moveTo>
                  <a:cubicBezTo>
                    <a:pt x="3954" y="0"/>
                    <a:pt x="2206" y="956"/>
                    <a:pt x="1277" y="2644"/>
                  </a:cubicBezTo>
                  <a:cubicBezTo>
                    <a:pt x="1" y="5075"/>
                    <a:pt x="913" y="8115"/>
                    <a:pt x="3344" y="9452"/>
                  </a:cubicBezTo>
                  <a:cubicBezTo>
                    <a:pt x="4088" y="9843"/>
                    <a:pt x="4889" y="10029"/>
                    <a:pt x="5681" y="10029"/>
                  </a:cubicBezTo>
                  <a:cubicBezTo>
                    <a:pt x="7477" y="10029"/>
                    <a:pt x="9225" y="9073"/>
                    <a:pt x="10153" y="7385"/>
                  </a:cubicBezTo>
                  <a:cubicBezTo>
                    <a:pt x="11430" y="4954"/>
                    <a:pt x="10518" y="1914"/>
                    <a:pt x="8086" y="577"/>
                  </a:cubicBezTo>
                  <a:cubicBezTo>
                    <a:pt x="7342" y="186"/>
                    <a:pt x="6541" y="0"/>
                    <a:pt x="57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1671275" y="2492050"/>
              <a:ext cx="103375" cy="119725"/>
            </a:xfrm>
            <a:custGeom>
              <a:avLst/>
              <a:gdLst/>
              <a:ahLst/>
              <a:cxnLst/>
              <a:rect l="l" t="t" r="r" b="b"/>
              <a:pathLst>
                <a:path w="4135" h="4789" extrusionOk="0">
                  <a:moveTo>
                    <a:pt x="2494" y="1"/>
                  </a:moveTo>
                  <a:cubicBezTo>
                    <a:pt x="2408" y="1"/>
                    <a:pt x="2326" y="11"/>
                    <a:pt x="2250" y="28"/>
                  </a:cubicBezTo>
                  <a:cubicBezTo>
                    <a:pt x="1946" y="119"/>
                    <a:pt x="1702" y="392"/>
                    <a:pt x="1490" y="757"/>
                  </a:cubicBezTo>
                  <a:cubicBezTo>
                    <a:pt x="1490" y="788"/>
                    <a:pt x="1459" y="788"/>
                    <a:pt x="1459" y="848"/>
                  </a:cubicBezTo>
                  <a:cubicBezTo>
                    <a:pt x="1459" y="879"/>
                    <a:pt x="1429" y="879"/>
                    <a:pt x="1429" y="909"/>
                  </a:cubicBezTo>
                  <a:lnTo>
                    <a:pt x="2280" y="1395"/>
                  </a:lnTo>
                  <a:lnTo>
                    <a:pt x="2371" y="1304"/>
                  </a:lnTo>
                  <a:cubicBezTo>
                    <a:pt x="2402" y="1213"/>
                    <a:pt x="2493" y="1091"/>
                    <a:pt x="2554" y="1061"/>
                  </a:cubicBezTo>
                  <a:cubicBezTo>
                    <a:pt x="2569" y="1046"/>
                    <a:pt x="2607" y="1038"/>
                    <a:pt x="2649" y="1038"/>
                  </a:cubicBezTo>
                  <a:cubicBezTo>
                    <a:pt x="2690" y="1038"/>
                    <a:pt x="2736" y="1046"/>
                    <a:pt x="2766" y="1061"/>
                  </a:cubicBezTo>
                  <a:cubicBezTo>
                    <a:pt x="2888" y="1152"/>
                    <a:pt x="2888" y="1335"/>
                    <a:pt x="2766" y="1547"/>
                  </a:cubicBezTo>
                  <a:cubicBezTo>
                    <a:pt x="2706" y="1699"/>
                    <a:pt x="2584" y="1791"/>
                    <a:pt x="2462" y="1821"/>
                  </a:cubicBezTo>
                  <a:cubicBezTo>
                    <a:pt x="2438" y="1829"/>
                    <a:pt x="2411" y="1833"/>
                    <a:pt x="2383" y="1833"/>
                  </a:cubicBezTo>
                  <a:cubicBezTo>
                    <a:pt x="2304" y="1833"/>
                    <a:pt x="2209" y="1805"/>
                    <a:pt x="2098" y="1760"/>
                  </a:cubicBezTo>
                  <a:lnTo>
                    <a:pt x="1672" y="2520"/>
                  </a:lnTo>
                  <a:lnTo>
                    <a:pt x="1702" y="2520"/>
                  </a:lnTo>
                  <a:cubicBezTo>
                    <a:pt x="1702" y="2550"/>
                    <a:pt x="1763" y="2550"/>
                    <a:pt x="1763" y="2550"/>
                  </a:cubicBezTo>
                  <a:cubicBezTo>
                    <a:pt x="1854" y="2611"/>
                    <a:pt x="1946" y="2702"/>
                    <a:pt x="1946" y="2854"/>
                  </a:cubicBezTo>
                  <a:cubicBezTo>
                    <a:pt x="1915" y="2976"/>
                    <a:pt x="1854" y="3128"/>
                    <a:pt x="1794" y="3280"/>
                  </a:cubicBezTo>
                  <a:lnTo>
                    <a:pt x="1702" y="3371"/>
                  </a:lnTo>
                  <a:cubicBezTo>
                    <a:pt x="1611" y="3584"/>
                    <a:pt x="1520" y="3675"/>
                    <a:pt x="1459" y="3766"/>
                  </a:cubicBezTo>
                  <a:cubicBezTo>
                    <a:pt x="1406" y="3802"/>
                    <a:pt x="1363" y="3817"/>
                    <a:pt x="1312" y="3817"/>
                  </a:cubicBezTo>
                  <a:cubicBezTo>
                    <a:pt x="1276" y="3817"/>
                    <a:pt x="1236" y="3809"/>
                    <a:pt x="1186" y="3797"/>
                  </a:cubicBezTo>
                  <a:cubicBezTo>
                    <a:pt x="1095" y="3736"/>
                    <a:pt x="1064" y="3645"/>
                    <a:pt x="1064" y="3584"/>
                  </a:cubicBezTo>
                  <a:cubicBezTo>
                    <a:pt x="1064" y="3493"/>
                    <a:pt x="1125" y="3371"/>
                    <a:pt x="1186" y="3280"/>
                  </a:cubicBezTo>
                  <a:lnTo>
                    <a:pt x="1429" y="2824"/>
                  </a:lnTo>
                  <a:lnTo>
                    <a:pt x="547" y="2368"/>
                  </a:lnTo>
                  <a:lnTo>
                    <a:pt x="304" y="2824"/>
                  </a:lnTo>
                  <a:cubicBezTo>
                    <a:pt x="91" y="3189"/>
                    <a:pt x="0" y="3523"/>
                    <a:pt x="91" y="3827"/>
                  </a:cubicBezTo>
                  <a:cubicBezTo>
                    <a:pt x="152" y="4131"/>
                    <a:pt x="395" y="4405"/>
                    <a:pt x="760" y="4587"/>
                  </a:cubicBezTo>
                  <a:cubicBezTo>
                    <a:pt x="1009" y="4729"/>
                    <a:pt x="1269" y="4788"/>
                    <a:pt x="1503" y="4788"/>
                  </a:cubicBezTo>
                  <a:cubicBezTo>
                    <a:pt x="1668" y="4788"/>
                    <a:pt x="1820" y="4759"/>
                    <a:pt x="1946" y="4709"/>
                  </a:cubicBezTo>
                  <a:cubicBezTo>
                    <a:pt x="2250" y="4587"/>
                    <a:pt x="2523" y="4283"/>
                    <a:pt x="2736" y="3888"/>
                  </a:cubicBezTo>
                  <a:cubicBezTo>
                    <a:pt x="2827" y="3675"/>
                    <a:pt x="2949" y="3523"/>
                    <a:pt x="2979" y="3371"/>
                  </a:cubicBezTo>
                  <a:cubicBezTo>
                    <a:pt x="3040" y="3219"/>
                    <a:pt x="3040" y="3067"/>
                    <a:pt x="3040" y="2976"/>
                  </a:cubicBezTo>
                  <a:cubicBezTo>
                    <a:pt x="3040" y="2854"/>
                    <a:pt x="2979" y="2702"/>
                    <a:pt x="2888" y="2581"/>
                  </a:cubicBezTo>
                  <a:lnTo>
                    <a:pt x="2888" y="2581"/>
                  </a:lnTo>
                  <a:cubicBezTo>
                    <a:pt x="2924" y="2588"/>
                    <a:pt x="2960" y="2592"/>
                    <a:pt x="2996" y="2592"/>
                  </a:cubicBezTo>
                  <a:cubicBezTo>
                    <a:pt x="3112" y="2592"/>
                    <a:pt x="3228" y="2552"/>
                    <a:pt x="3344" y="2459"/>
                  </a:cubicBezTo>
                  <a:cubicBezTo>
                    <a:pt x="3496" y="2368"/>
                    <a:pt x="3617" y="2216"/>
                    <a:pt x="3739" y="1973"/>
                  </a:cubicBezTo>
                  <a:cubicBezTo>
                    <a:pt x="4134" y="1213"/>
                    <a:pt x="3952" y="605"/>
                    <a:pt x="3222" y="240"/>
                  </a:cubicBezTo>
                  <a:cubicBezTo>
                    <a:pt x="2960" y="66"/>
                    <a:pt x="2713" y="1"/>
                    <a:pt x="2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1738150" y="2526925"/>
              <a:ext cx="80575" cy="117050"/>
            </a:xfrm>
            <a:custGeom>
              <a:avLst/>
              <a:gdLst/>
              <a:ahLst/>
              <a:cxnLst/>
              <a:rect l="l" t="t" r="r" b="b"/>
              <a:pathLst>
                <a:path w="3223" h="4682" extrusionOk="0">
                  <a:moveTo>
                    <a:pt x="2553" y="0"/>
                  </a:moveTo>
                  <a:cubicBezTo>
                    <a:pt x="2432" y="92"/>
                    <a:pt x="2310" y="122"/>
                    <a:pt x="2189" y="152"/>
                  </a:cubicBezTo>
                  <a:cubicBezTo>
                    <a:pt x="2077" y="197"/>
                    <a:pt x="2015" y="225"/>
                    <a:pt x="1930" y="225"/>
                  </a:cubicBezTo>
                  <a:cubicBezTo>
                    <a:pt x="1899" y="225"/>
                    <a:pt x="1865" y="221"/>
                    <a:pt x="1824" y="213"/>
                  </a:cubicBezTo>
                  <a:cubicBezTo>
                    <a:pt x="1672" y="152"/>
                    <a:pt x="1550" y="152"/>
                    <a:pt x="1459" y="122"/>
                  </a:cubicBezTo>
                  <a:lnTo>
                    <a:pt x="1094" y="821"/>
                  </a:lnTo>
                  <a:cubicBezTo>
                    <a:pt x="1216" y="852"/>
                    <a:pt x="1307" y="882"/>
                    <a:pt x="1429" y="882"/>
                  </a:cubicBezTo>
                  <a:cubicBezTo>
                    <a:pt x="1581" y="882"/>
                    <a:pt x="1672" y="882"/>
                    <a:pt x="1793" y="852"/>
                  </a:cubicBezTo>
                  <a:lnTo>
                    <a:pt x="1793" y="852"/>
                  </a:lnTo>
                  <a:lnTo>
                    <a:pt x="0" y="4165"/>
                  </a:lnTo>
                  <a:lnTo>
                    <a:pt x="912" y="4681"/>
                  </a:lnTo>
                  <a:lnTo>
                    <a:pt x="3222" y="396"/>
                  </a:lnTo>
                  <a:lnTo>
                    <a:pt x="25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1460025" y="2332425"/>
              <a:ext cx="499275" cy="438000"/>
            </a:xfrm>
            <a:custGeom>
              <a:avLst/>
              <a:gdLst/>
              <a:ahLst/>
              <a:cxnLst/>
              <a:rect l="l" t="t" r="r" b="b"/>
              <a:pathLst>
                <a:path w="19971" h="17520" extrusionOk="0">
                  <a:moveTo>
                    <a:pt x="9994" y="0"/>
                  </a:moveTo>
                  <a:cubicBezTo>
                    <a:pt x="6885" y="0"/>
                    <a:pt x="3879" y="1662"/>
                    <a:pt x="2310" y="4589"/>
                  </a:cubicBezTo>
                  <a:cubicBezTo>
                    <a:pt x="0" y="8844"/>
                    <a:pt x="1581" y="14163"/>
                    <a:pt x="5836" y="16443"/>
                  </a:cubicBezTo>
                  <a:cubicBezTo>
                    <a:pt x="7165" y="17174"/>
                    <a:pt x="8598" y="17520"/>
                    <a:pt x="10009" y="17520"/>
                  </a:cubicBezTo>
                  <a:cubicBezTo>
                    <a:pt x="13117" y="17520"/>
                    <a:pt x="16123" y="15844"/>
                    <a:pt x="17691" y="12917"/>
                  </a:cubicBezTo>
                  <a:cubicBezTo>
                    <a:pt x="19970" y="8662"/>
                    <a:pt x="18390" y="3373"/>
                    <a:pt x="14165" y="1063"/>
                  </a:cubicBezTo>
                  <a:cubicBezTo>
                    <a:pt x="12837" y="342"/>
                    <a:pt x="11405" y="0"/>
                    <a:pt x="99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1567175" y="2421325"/>
              <a:ext cx="285725" cy="250725"/>
            </a:xfrm>
            <a:custGeom>
              <a:avLst/>
              <a:gdLst/>
              <a:ahLst/>
              <a:cxnLst/>
              <a:rect l="l" t="t" r="r" b="b"/>
              <a:pathLst>
                <a:path w="11429" h="10029" extrusionOk="0">
                  <a:moveTo>
                    <a:pt x="5749" y="1"/>
                  </a:moveTo>
                  <a:cubicBezTo>
                    <a:pt x="3953" y="1"/>
                    <a:pt x="2205" y="956"/>
                    <a:pt x="1277" y="2644"/>
                  </a:cubicBezTo>
                  <a:cubicBezTo>
                    <a:pt x="0" y="5076"/>
                    <a:pt x="912" y="8115"/>
                    <a:pt x="3344" y="9452"/>
                  </a:cubicBezTo>
                  <a:cubicBezTo>
                    <a:pt x="4088" y="9843"/>
                    <a:pt x="4889" y="10029"/>
                    <a:pt x="5680" y="10029"/>
                  </a:cubicBezTo>
                  <a:cubicBezTo>
                    <a:pt x="7476" y="10029"/>
                    <a:pt x="9224" y="9073"/>
                    <a:pt x="10152" y="7386"/>
                  </a:cubicBezTo>
                  <a:cubicBezTo>
                    <a:pt x="11429" y="4954"/>
                    <a:pt x="10517" y="1914"/>
                    <a:pt x="8085" y="577"/>
                  </a:cubicBezTo>
                  <a:cubicBezTo>
                    <a:pt x="7341" y="186"/>
                    <a:pt x="6540" y="1"/>
                    <a:pt x="5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1633275" y="2454050"/>
              <a:ext cx="103375" cy="119725"/>
            </a:xfrm>
            <a:custGeom>
              <a:avLst/>
              <a:gdLst/>
              <a:ahLst/>
              <a:cxnLst/>
              <a:rect l="l" t="t" r="r" b="b"/>
              <a:pathLst>
                <a:path w="4135" h="4789" extrusionOk="0">
                  <a:moveTo>
                    <a:pt x="2494" y="1"/>
                  </a:moveTo>
                  <a:cubicBezTo>
                    <a:pt x="2408" y="1"/>
                    <a:pt x="2327" y="11"/>
                    <a:pt x="2250" y="28"/>
                  </a:cubicBezTo>
                  <a:cubicBezTo>
                    <a:pt x="1946" y="119"/>
                    <a:pt x="1703" y="393"/>
                    <a:pt x="1490" y="757"/>
                  </a:cubicBezTo>
                  <a:cubicBezTo>
                    <a:pt x="1490" y="788"/>
                    <a:pt x="1460" y="788"/>
                    <a:pt x="1460" y="849"/>
                  </a:cubicBezTo>
                  <a:cubicBezTo>
                    <a:pt x="1460" y="879"/>
                    <a:pt x="1429" y="879"/>
                    <a:pt x="1429" y="909"/>
                  </a:cubicBezTo>
                  <a:lnTo>
                    <a:pt x="2280" y="1396"/>
                  </a:lnTo>
                  <a:lnTo>
                    <a:pt x="2371" y="1304"/>
                  </a:lnTo>
                  <a:cubicBezTo>
                    <a:pt x="2402" y="1213"/>
                    <a:pt x="2493" y="1092"/>
                    <a:pt x="2554" y="1061"/>
                  </a:cubicBezTo>
                  <a:cubicBezTo>
                    <a:pt x="2569" y="1046"/>
                    <a:pt x="2607" y="1039"/>
                    <a:pt x="2649" y="1039"/>
                  </a:cubicBezTo>
                  <a:cubicBezTo>
                    <a:pt x="2691" y="1039"/>
                    <a:pt x="2736" y="1046"/>
                    <a:pt x="2767" y="1061"/>
                  </a:cubicBezTo>
                  <a:cubicBezTo>
                    <a:pt x="2888" y="1152"/>
                    <a:pt x="2888" y="1335"/>
                    <a:pt x="2767" y="1548"/>
                  </a:cubicBezTo>
                  <a:cubicBezTo>
                    <a:pt x="2706" y="1700"/>
                    <a:pt x="2584" y="1791"/>
                    <a:pt x="2463" y="1821"/>
                  </a:cubicBezTo>
                  <a:cubicBezTo>
                    <a:pt x="2438" y="1829"/>
                    <a:pt x="2412" y="1833"/>
                    <a:pt x="2383" y="1833"/>
                  </a:cubicBezTo>
                  <a:cubicBezTo>
                    <a:pt x="2304" y="1833"/>
                    <a:pt x="2209" y="1805"/>
                    <a:pt x="2098" y="1760"/>
                  </a:cubicBezTo>
                  <a:lnTo>
                    <a:pt x="1672" y="2520"/>
                  </a:lnTo>
                  <a:lnTo>
                    <a:pt x="1703" y="2520"/>
                  </a:lnTo>
                  <a:cubicBezTo>
                    <a:pt x="1703" y="2551"/>
                    <a:pt x="1763" y="2551"/>
                    <a:pt x="1763" y="2551"/>
                  </a:cubicBezTo>
                  <a:cubicBezTo>
                    <a:pt x="1855" y="2611"/>
                    <a:pt x="1946" y="2703"/>
                    <a:pt x="1946" y="2855"/>
                  </a:cubicBezTo>
                  <a:cubicBezTo>
                    <a:pt x="1915" y="2976"/>
                    <a:pt x="1855" y="3128"/>
                    <a:pt x="1794" y="3280"/>
                  </a:cubicBezTo>
                  <a:lnTo>
                    <a:pt x="1703" y="3371"/>
                  </a:lnTo>
                  <a:cubicBezTo>
                    <a:pt x="1611" y="3584"/>
                    <a:pt x="1520" y="3675"/>
                    <a:pt x="1460" y="3767"/>
                  </a:cubicBezTo>
                  <a:cubicBezTo>
                    <a:pt x="1406" y="3802"/>
                    <a:pt x="1363" y="3817"/>
                    <a:pt x="1312" y="3817"/>
                  </a:cubicBezTo>
                  <a:cubicBezTo>
                    <a:pt x="1276" y="3817"/>
                    <a:pt x="1236" y="3809"/>
                    <a:pt x="1186" y="3797"/>
                  </a:cubicBezTo>
                  <a:cubicBezTo>
                    <a:pt x="1095" y="3736"/>
                    <a:pt x="1064" y="3645"/>
                    <a:pt x="1064" y="3584"/>
                  </a:cubicBezTo>
                  <a:cubicBezTo>
                    <a:pt x="1064" y="3493"/>
                    <a:pt x="1125" y="3371"/>
                    <a:pt x="1186" y="3280"/>
                  </a:cubicBezTo>
                  <a:lnTo>
                    <a:pt x="1429" y="2824"/>
                  </a:lnTo>
                  <a:lnTo>
                    <a:pt x="548" y="2368"/>
                  </a:lnTo>
                  <a:lnTo>
                    <a:pt x="304" y="2824"/>
                  </a:lnTo>
                  <a:cubicBezTo>
                    <a:pt x="92" y="3189"/>
                    <a:pt x="1" y="3523"/>
                    <a:pt x="92" y="3827"/>
                  </a:cubicBezTo>
                  <a:cubicBezTo>
                    <a:pt x="152" y="4131"/>
                    <a:pt x="396" y="4405"/>
                    <a:pt x="760" y="4587"/>
                  </a:cubicBezTo>
                  <a:cubicBezTo>
                    <a:pt x="1010" y="4730"/>
                    <a:pt x="1269" y="4789"/>
                    <a:pt x="1503" y="4789"/>
                  </a:cubicBezTo>
                  <a:cubicBezTo>
                    <a:pt x="1668" y="4789"/>
                    <a:pt x="1820" y="4759"/>
                    <a:pt x="1946" y="4709"/>
                  </a:cubicBezTo>
                  <a:cubicBezTo>
                    <a:pt x="2250" y="4587"/>
                    <a:pt x="2523" y="4283"/>
                    <a:pt x="2736" y="3888"/>
                  </a:cubicBezTo>
                  <a:cubicBezTo>
                    <a:pt x="2827" y="3675"/>
                    <a:pt x="2949" y="3523"/>
                    <a:pt x="2979" y="3371"/>
                  </a:cubicBezTo>
                  <a:cubicBezTo>
                    <a:pt x="3040" y="3219"/>
                    <a:pt x="3040" y="3067"/>
                    <a:pt x="3040" y="2976"/>
                  </a:cubicBezTo>
                  <a:cubicBezTo>
                    <a:pt x="3040" y="2855"/>
                    <a:pt x="2979" y="2703"/>
                    <a:pt x="2888" y="2581"/>
                  </a:cubicBezTo>
                  <a:lnTo>
                    <a:pt x="2888" y="2581"/>
                  </a:lnTo>
                  <a:cubicBezTo>
                    <a:pt x="2924" y="2588"/>
                    <a:pt x="2960" y="2592"/>
                    <a:pt x="2996" y="2592"/>
                  </a:cubicBezTo>
                  <a:cubicBezTo>
                    <a:pt x="3112" y="2592"/>
                    <a:pt x="3228" y="2552"/>
                    <a:pt x="3344" y="2459"/>
                  </a:cubicBezTo>
                  <a:cubicBezTo>
                    <a:pt x="3496" y="2368"/>
                    <a:pt x="3618" y="2216"/>
                    <a:pt x="3739" y="1973"/>
                  </a:cubicBezTo>
                  <a:cubicBezTo>
                    <a:pt x="4134" y="1213"/>
                    <a:pt x="3952" y="605"/>
                    <a:pt x="3222" y="241"/>
                  </a:cubicBezTo>
                  <a:cubicBezTo>
                    <a:pt x="2960" y="66"/>
                    <a:pt x="2714" y="1"/>
                    <a:pt x="2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1700150" y="2488925"/>
              <a:ext cx="80575" cy="117050"/>
            </a:xfrm>
            <a:custGeom>
              <a:avLst/>
              <a:gdLst/>
              <a:ahLst/>
              <a:cxnLst/>
              <a:rect l="l" t="t" r="r" b="b"/>
              <a:pathLst>
                <a:path w="3223" h="4682" extrusionOk="0">
                  <a:moveTo>
                    <a:pt x="2554" y="1"/>
                  </a:moveTo>
                  <a:cubicBezTo>
                    <a:pt x="2432" y="92"/>
                    <a:pt x="2310" y="122"/>
                    <a:pt x="2189" y="153"/>
                  </a:cubicBezTo>
                  <a:cubicBezTo>
                    <a:pt x="2078" y="197"/>
                    <a:pt x="2015" y="225"/>
                    <a:pt x="1930" y="225"/>
                  </a:cubicBezTo>
                  <a:cubicBezTo>
                    <a:pt x="1899" y="225"/>
                    <a:pt x="1865" y="222"/>
                    <a:pt x="1824" y="213"/>
                  </a:cubicBezTo>
                  <a:cubicBezTo>
                    <a:pt x="1672" y="153"/>
                    <a:pt x="1551" y="153"/>
                    <a:pt x="1459" y="122"/>
                  </a:cubicBezTo>
                  <a:lnTo>
                    <a:pt x="1095" y="821"/>
                  </a:lnTo>
                  <a:cubicBezTo>
                    <a:pt x="1216" y="852"/>
                    <a:pt x="1307" y="882"/>
                    <a:pt x="1429" y="882"/>
                  </a:cubicBezTo>
                  <a:cubicBezTo>
                    <a:pt x="1581" y="882"/>
                    <a:pt x="1672" y="882"/>
                    <a:pt x="1794" y="852"/>
                  </a:cubicBezTo>
                  <a:lnTo>
                    <a:pt x="1794" y="852"/>
                  </a:lnTo>
                  <a:lnTo>
                    <a:pt x="0" y="4165"/>
                  </a:lnTo>
                  <a:lnTo>
                    <a:pt x="912" y="4682"/>
                  </a:lnTo>
                  <a:lnTo>
                    <a:pt x="3222" y="396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1492700" y="2427375"/>
              <a:ext cx="449875" cy="343575"/>
            </a:xfrm>
            <a:custGeom>
              <a:avLst/>
              <a:gdLst/>
              <a:ahLst/>
              <a:cxnLst/>
              <a:rect l="l" t="t" r="r" b="b"/>
              <a:pathLst>
                <a:path w="17995" h="13743" extrusionOk="0">
                  <a:moveTo>
                    <a:pt x="15867" y="1"/>
                  </a:moveTo>
                  <a:lnTo>
                    <a:pt x="15867" y="1"/>
                  </a:lnTo>
                  <a:cubicBezTo>
                    <a:pt x="16110" y="1794"/>
                    <a:pt x="15046" y="4347"/>
                    <a:pt x="13739" y="5715"/>
                  </a:cubicBezTo>
                  <a:cubicBezTo>
                    <a:pt x="11457" y="8079"/>
                    <a:pt x="9007" y="8857"/>
                    <a:pt x="6815" y="8857"/>
                  </a:cubicBezTo>
                  <a:cubicBezTo>
                    <a:pt x="3314" y="8857"/>
                    <a:pt x="468" y="6874"/>
                    <a:pt x="0" y="6201"/>
                  </a:cubicBezTo>
                  <a:lnTo>
                    <a:pt x="0" y="6201"/>
                  </a:lnTo>
                  <a:cubicBezTo>
                    <a:pt x="395" y="8846"/>
                    <a:pt x="1976" y="11277"/>
                    <a:pt x="4529" y="12706"/>
                  </a:cubicBezTo>
                  <a:cubicBezTo>
                    <a:pt x="5842" y="13409"/>
                    <a:pt x="7254" y="13742"/>
                    <a:pt x="8646" y="13742"/>
                  </a:cubicBezTo>
                  <a:cubicBezTo>
                    <a:pt x="11765" y="13742"/>
                    <a:pt x="14786" y="12071"/>
                    <a:pt x="16384" y="9150"/>
                  </a:cubicBezTo>
                  <a:cubicBezTo>
                    <a:pt x="17995" y="6110"/>
                    <a:pt x="17691" y="2615"/>
                    <a:pt x="15867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1" name="Google Shape;1611;p34"/>
          <p:cNvGrpSpPr/>
          <p:nvPr/>
        </p:nvGrpSpPr>
        <p:grpSpPr>
          <a:xfrm>
            <a:off x="8355763" y="1820688"/>
            <a:ext cx="536500" cy="475600"/>
            <a:chOff x="1556525" y="946800"/>
            <a:chExt cx="536500" cy="475600"/>
          </a:xfrm>
        </p:grpSpPr>
        <p:sp>
          <p:nvSpPr>
            <p:cNvPr id="1612" name="Google Shape;1612;p34"/>
            <p:cNvSpPr/>
            <p:nvPr/>
          </p:nvSpPr>
          <p:spPr>
            <a:xfrm>
              <a:off x="1594525" y="984800"/>
              <a:ext cx="498500" cy="437600"/>
            </a:xfrm>
            <a:custGeom>
              <a:avLst/>
              <a:gdLst/>
              <a:ahLst/>
              <a:cxnLst/>
              <a:rect l="l" t="t" r="r" b="b"/>
              <a:pathLst>
                <a:path w="19940" h="17504" extrusionOk="0">
                  <a:moveTo>
                    <a:pt x="9980" y="0"/>
                  </a:moveTo>
                  <a:cubicBezTo>
                    <a:pt x="6692" y="0"/>
                    <a:pt x="3546" y="1880"/>
                    <a:pt x="2067" y="5058"/>
                  </a:cubicBezTo>
                  <a:cubicBezTo>
                    <a:pt x="0" y="9405"/>
                    <a:pt x="1915" y="14633"/>
                    <a:pt x="6262" y="16670"/>
                  </a:cubicBezTo>
                  <a:cubicBezTo>
                    <a:pt x="7461" y="17236"/>
                    <a:pt x="8721" y="17503"/>
                    <a:pt x="9961" y="17503"/>
                  </a:cubicBezTo>
                  <a:cubicBezTo>
                    <a:pt x="13251" y="17503"/>
                    <a:pt x="16403" y="15623"/>
                    <a:pt x="17903" y="12445"/>
                  </a:cubicBezTo>
                  <a:cubicBezTo>
                    <a:pt x="19940" y="8098"/>
                    <a:pt x="18086" y="2870"/>
                    <a:pt x="13678" y="833"/>
                  </a:cubicBezTo>
                  <a:cubicBezTo>
                    <a:pt x="12480" y="267"/>
                    <a:pt x="11220" y="0"/>
                    <a:pt x="9980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1700150" y="1072400"/>
              <a:ext cx="286500" cy="251750"/>
            </a:xfrm>
            <a:custGeom>
              <a:avLst/>
              <a:gdLst/>
              <a:ahLst/>
              <a:cxnLst/>
              <a:rect l="l" t="t" r="r" b="b"/>
              <a:pathLst>
                <a:path w="11460" h="10070" extrusionOk="0">
                  <a:moveTo>
                    <a:pt x="5769" y="0"/>
                  </a:moveTo>
                  <a:cubicBezTo>
                    <a:pt x="3860" y="0"/>
                    <a:pt x="2029" y="1081"/>
                    <a:pt x="1186" y="2922"/>
                  </a:cubicBezTo>
                  <a:cubicBezTo>
                    <a:pt x="0" y="5415"/>
                    <a:pt x="1095" y="8424"/>
                    <a:pt x="3617" y="9609"/>
                  </a:cubicBezTo>
                  <a:cubicBezTo>
                    <a:pt x="4292" y="9922"/>
                    <a:pt x="5004" y="10070"/>
                    <a:pt x="5708" y="10070"/>
                  </a:cubicBezTo>
                  <a:cubicBezTo>
                    <a:pt x="7605" y="10070"/>
                    <a:pt x="9440" y="8996"/>
                    <a:pt x="10304" y="7178"/>
                  </a:cubicBezTo>
                  <a:cubicBezTo>
                    <a:pt x="11460" y="4655"/>
                    <a:pt x="10396" y="1646"/>
                    <a:pt x="7873" y="460"/>
                  </a:cubicBezTo>
                  <a:cubicBezTo>
                    <a:pt x="7191" y="148"/>
                    <a:pt x="6475" y="0"/>
                    <a:pt x="57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1788300" y="1110225"/>
              <a:ext cx="102600" cy="129475"/>
            </a:xfrm>
            <a:custGeom>
              <a:avLst/>
              <a:gdLst/>
              <a:ahLst/>
              <a:cxnLst/>
              <a:rect l="l" t="t" r="r" b="b"/>
              <a:pathLst>
                <a:path w="4104" h="5179" extrusionOk="0">
                  <a:moveTo>
                    <a:pt x="2631" y="0"/>
                  </a:moveTo>
                  <a:cubicBezTo>
                    <a:pt x="2573" y="0"/>
                    <a:pt x="2517" y="4"/>
                    <a:pt x="2462" y="11"/>
                  </a:cubicBezTo>
                  <a:cubicBezTo>
                    <a:pt x="2250" y="72"/>
                    <a:pt x="2006" y="163"/>
                    <a:pt x="1854" y="376"/>
                  </a:cubicBezTo>
                  <a:cubicBezTo>
                    <a:pt x="1672" y="558"/>
                    <a:pt x="1520" y="832"/>
                    <a:pt x="1368" y="1136"/>
                  </a:cubicBezTo>
                  <a:cubicBezTo>
                    <a:pt x="1338" y="1166"/>
                    <a:pt x="1338" y="1227"/>
                    <a:pt x="1307" y="1288"/>
                  </a:cubicBezTo>
                  <a:cubicBezTo>
                    <a:pt x="1307" y="1348"/>
                    <a:pt x="1246" y="1409"/>
                    <a:pt x="1246" y="1440"/>
                  </a:cubicBezTo>
                  <a:lnTo>
                    <a:pt x="2158" y="1835"/>
                  </a:lnTo>
                  <a:lnTo>
                    <a:pt x="2432" y="1318"/>
                  </a:lnTo>
                  <a:cubicBezTo>
                    <a:pt x="2550" y="1105"/>
                    <a:pt x="2650" y="984"/>
                    <a:pt x="2760" y="984"/>
                  </a:cubicBezTo>
                  <a:cubicBezTo>
                    <a:pt x="2792" y="984"/>
                    <a:pt x="2824" y="994"/>
                    <a:pt x="2857" y="1014"/>
                  </a:cubicBezTo>
                  <a:cubicBezTo>
                    <a:pt x="2979" y="1045"/>
                    <a:pt x="3009" y="1136"/>
                    <a:pt x="3009" y="1197"/>
                  </a:cubicBezTo>
                  <a:cubicBezTo>
                    <a:pt x="3009" y="1318"/>
                    <a:pt x="2979" y="1379"/>
                    <a:pt x="2918" y="1500"/>
                  </a:cubicBezTo>
                  <a:cubicBezTo>
                    <a:pt x="2827" y="1744"/>
                    <a:pt x="2705" y="1896"/>
                    <a:pt x="2553" y="2048"/>
                  </a:cubicBezTo>
                  <a:cubicBezTo>
                    <a:pt x="2401" y="2200"/>
                    <a:pt x="2250" y="2291"/>
                    <a:pt x="2067" y="2412"/>
                  </a:cubicBezTo>
                  <a:cubicBezTo>
                    <a:pt x="1854" y="2504"/>
                    <a:pt x="1702" y="2595"/>
                    <a:pt x="1520" y="2686"/>
                  </a:cubicBezTo>
                  <a:cubicBezTo>
                    <a:pt x="1338" y="2747"/>
                    <a:pt x="1186" y="2838"/>
                    <a:pt x="1003" y="2959"/>
                  </a:cubicBezTo>
                  <a:cubicBezTo>
                    <a:pt x="791" y="3051"/>
                    <a:pt x="639" y="3172"/>
                    <a:pt x="487" y="3324"/>
                  </a:cubicBezTo>
                  <a:cubicBezTo>
                    <a:pt x="335" y="3446"/>
                    <a:pt x="243" y="3628"/>
                    <a:pt x="122" y="3871"/>
                  </a:cubicBezTo>
                  <a:lnTo>
                    <a:pt x="0" y="4084"/>
                  </a:lnTo>
                  <a:lnTo>
                    <a:pt x="2371" y="5178"/>
                  </a:lnTo>
                  <a:lnTo>
                    <a:pt x="2736" y="4358"/>
                  </a:lnTo>
                  <a:lnTo>
                    <a:pt x="1520" y="3780"/>
                  </a:lnTo>
                  <a:cubicBezTo>
                    <a:pt x="1672" y="3659"/>
                    <a:pt x="1794" y="3598"/>
                    <a:pt x="1946" y="3507"/>
                  </a:cubicBezTo>
                  <a:cubicBezTo>
                    <a:pt x="2067" y="3446"/>
                    <a:pt x="2219" y="3355"/>
                    <a:pt x="2371" y="3294"/>
                  </a:cubicBezTo>
                  <a:cubicBezTo>
                    <a:pt x="2553" y="3203"/>
                    <a:pt x="2736" y="3111"/>
                    <a:pt x="2918" y="2990"/>
                  </a:cubicBezTo>
                  <a:cubicBezTo>
                    <a:pt x="3131" y="2868"/>
                    <a:pt x="3313" y="2716"/>
                    <a:pt x="3465" y="2564"/>
                  </a:cubicBezTo>
                  <a:cubicBezTo>
                    <a:pt x="3617" y="2382"/>
                    <a:pt x="3769" y="2200"/>
                    <a:pt x="3891" y="1926"/>
                  </a:cubicBezTo>
                  <a:cubicBezTo>
                    <a:pt x="4073" y="1531"/>
                    <a:pt x="4104" y="1197"/>
                    <a:pt x="3982" y="893"/>
                  </a:cubicBezTo>
                  <a:cubicBezTo>
                    <a:pt x="3891" y="589"/>
                    <a:pt x="3648" y="376"/>
                    <a:pt x="3283" y="163"/>
                  </a:cubicBezTo>
                  <a:cubicBezTo>
                    <a:pt x="3047" y="45"/>
                    <a:pt x="2830" y="0"/>
                    <a:pt x="26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1556525" y="946800"/>
              <a:ext cx="498525" cy="437600"/>
            </a:xfrm>
            <a:custGeom>
              <a:avLst/>
              <a:gdLst/>
              <a:ahLst/>
              <a:cxnLst/>
              <a:rect l="l" t="t" r="r" b="b"/>
              <a:pathLst>
                <a:path w="19941" h="17504" extrusionOk="0">
                  <a:moveTo>
                    <a:pt x="9980" y="0"/>
                  </a:moveTo>
                  <a:cubicBezTo>
                    <a:pt x="6692" y="0"/>
                    <a:pt x="3546" y="1880"/>
                    <a:pt x="2067" y="5059"/>
                  </a:cubicBezTo>
                  <a:cubicBezTo>
                    <a:pt x="1" y="9405"/>
                    <a:pt x="1915" y="14633"/>
                    <a:pt x="6262" y="16670"/>
                  </a:cubicBezTo>
                  <a:cubicBezTo>
                    <a:pt x="7461" y="17236"/>
                    <a:pt x="8721" y="17503"/>
                    <a:pt x="9962" y="17503"/>
                  </a:cubicBezTo>
                  <a:cubicBezTo>
                    <a:pt x="13251" y="17503"/>
                    <a:pt x="16403" y="15623"/>
                    <a:pt x="17904" y="12445"/>
                  </a:cubicBezTo>
                  <a:cubicBezTo>
                    <a:pt x="19940" y="8098"/>
                    <a:pt x="18086" y="2870"/>
                    <a:pt x="13679" y="834"/>
                  </a:cubicBezTo>
                  <a:cubicBezTo>
                    <a:pt x="12480" y="268"/>
                    <a:pt x="11220" y="0"/>
                    <a:pt x="99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1662150" y="1034700"/>
              <a:ext cx="286500" cy="251450"/>
            </a:xfrm>
            <a:custGeom>
              <a:avLst/>
              <a:gdLst/>
              <a:ahLst/>
              <a:cxnLst/>
              <a:rect l="l" t="t" r="r" b="b"/>
              <a:pathLst>
                <a:path w="11460" h="10058" extrusionOk="0">
                  <a:moveTo>
                    <a:pt x="5738" y="0"/>
                  </a:moveTo>
                  <a:cubicBezTo>
                    <a:pt x="3840" y="0"/>
                    <a:pt x="2025" y="1079"/>
                    <a:pt x="1186" y="2910"/>
                  </a:cubicBezTo>
                  <a:cubicBezTo>
                    <a:pt x="1" y="5403"/>
                    <a:pt x="1095" y="8412"/>
                    <a:pt x="3618" y="9598"/>
                  </a:cubicBezTo>
                  <a:cubicBezTo>
                    <a:pt x="4292" y="9910"/>
                    <a:pt x="5004" y="10058"/>
                    <a:pt x="5708" y="10058"/>
                  </a:cubicBezTo>
                  <a:cubicBezTo>
                    <a:pt x="7605" y="10058"/>
                    <a:pt x="9440" y="8984"/>
                    <a:pt x="10305" y="7166"/>
                  </a:cubicBezTo>
                  <a:cubicBezTo>
                    <a:pt x="11460" y="4643"/>
                    <a:pt x="10396" y="1634"/>
                    <a:pt x="7873" y="479"/>
                  </a:cubicBezTo>
                  <a:cubicBezTo>
                    <a:pt x="7182" y="154"/>
                    <a:pt x="6454" y="0"/>
                    <a:pt x="57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1750300" y="1072225"/>
              <a:ext cx="102600" cy="129475"/>
            </a:xfrm>
            <a:custGeom>
              <a:avLst/>
              <a:gdLst/>
              <a:ahLst/>
              <a:cxnLst/>
              <a:rect l="l" t="t" r="r" b="b"/>
              <a:pathLst>
                <a:path w="4104" h="5179" extrusionOk="0">
                  <a:moveTo>
                    <a:pt x="2631" y="1"/>
                  </a:moveTo>
                  <a:cubicBezTo>
                    <a:pt x="2573" y="1"/>
                    <a:pt x="2517" y="4"/>
                    <a:pt x="2463" y="11"/>
                  </a:cubicBezTo>
                  <a:cubicBezTo>
                    <a:pt x="2250" y="72"/>
                    <a:pt x="2007" y="163"/>
                    <a:pt x="1855" y="376"/>
                  </a:cubicBezTo>
                  <a:cubicBezTo>
                    <a:pt x="1672" y="558"/>
                    <a:pt x="1520" y="832"/>
                    <a:pt x="1368" y="1136"/>
                  </a:cubicBezTo>
                  <a:cubicBezTo>
                    <a:pt x="1338" y="1166"/>
                    <a:pt x="1338" y="1227"/>
                    <a:pt x="1307" y="1288"/>
                  </a:cubicBezTo>
                  <a:cubicBezTo>
                    <a:pt x="1307" y="1349"/>
                    <a:pt x="1247" y="1409"/>
                    <a:pt x="1247" y="1440"/>
                  </a:cubicBezTo>
                  <a:lnTo>
                    <a:pt x="2159" y="1835"/>
                  </a:lnTo>
                  <a:lnTo>
                    <a:pt x="2432" y="1318"/>
                  </a:lnTo>
                  <a:cubicBezTo>
                    <a:pt x="2550" y="1105"/>
                    <a:pt x="2650" y="984"/>
                    <a:pt x="2761" y="984"/>
                  </a:cubicBezTo>
                  <a:cubicBezTo>
                    <a:pt x="2792" y="984"/>
                    <a:pt x="2824" y="994"/>
                    <a:pt x="2858" y="1014"/>
                  </a:cubicBezTo>
                  <a:cubicBezTo>
                    <a:pt x="2979" y="1045"/>
                    <a:pt x="3010" y="1136"/>
                    <a:pt x="3010" y="1197"/>
                  </a:cubicBezTo>
                  <a:cubicBezTo>
                    <a:pt x="3010" y="1318"/>
                    <a:pt x="2979" y="1379"/>
                    <a:pt x="2918" y="1501"/>
                  </a:cubicBezTo>
                  <a:cubicBezTo>
                    <a:pt x="2827" y="1744"/>
                    <a:pt x="2706" y="1896"/>
                    <a:pt x="2554" y="2048"/>
                  </a:cubicBezTo>
                  <a:cubicBezTo>
                    <a:pt x="2402" y="2200"/>
                    <a:pt x="2250" y="2291"/>
                    <a:pt x="2067" y="2413"/>
                  </a:cubicBezTo>
                  <a:cubicBezTo>
                    <a:pt x="1855" y="2504"/>
                    <a:pt x="1703" y="2595"/>
                    <a:pt x="1520" y="2686"/>
                  </a:cubicBezTo>
                  <a:cubicBezTo>
                    <a:pt x="1338" y="2747"/>
                    <a:pt x="1186" y="2838"/>
                    <a:pt x="1004" y="2960"/>
                  </a:cubicBezTo>
                  <a:cubicBezTo>
                    <a:pt x="791" y="3051"/>
                    <a:pt x="639" y="3172"/>
                    <a:pt x="487" y="3324"/>
                  </a:cubicBezTo>
                  <a:cubicBezTo>
                    <a:pt x="335" y="3446"/>
                    <a:pt x="244" y="3628"/>
                    <a:pt x="122" y="3872"/>
                  </a:cubicBezTo>
                  <a:lnTo>
                    <a:pt x="0" y="4084"/>
                  </a:lnTo>
                  <a:lnTo>
                    <a:pt x="2371" y="5179"/>
                  </a:lnTo>
                  <a:lnTo>
                    <a:pt x="2736" y="4358"/>
                  </a:lnTo>
                  <a:lnTo>
                    <a:pt x="1520" y="3780"/>
                  </a:lnTo>
                  <a:cubicBezTo>
                    <a:pt x="1672" y="3659"/>
                    <a:pt x="1794" y="3598"/>
                    <a:pt x="1946" y="3507"/>
                  </a:cubicBezTo>
                  <a:cubicBezTo>
                    <a:pt x="2067" y="3446"/>
                    <a:pt x="2219" y="3355"/>
                    <a:pt x="2371" y="3294"/>
                  </a:cubicBezTo>
                  <a:cubicBezTo>
                    <a:pt x="2554" y="3203"/>
                    <a:pt x="2736" y="3112"/>
                    <a:pt x="2918" y="2990"/>
                  </a:cubicBezTo>
                  <a:cubicBezTo>
                    <a:pt x="3131" y="2868"/>
                    <a:pt x="3314" y="2717"/>
                    <a:pt x="3466" y="2565"/>
                  </a:cubicBezTo>
                  <a:cubicBezTo>
                    <a:pt x="3618" y="2382"/>
                    <a:pt x="3770" y="2200"/>
                    <a:pt x="3891" y="1926"/>
                  </a:cubicBezTo>
                  <a:cubicBezTo>
                    <a:pt x="4073" y="1531"/>
                    <a:pt x="4104" y="1197"/>
                    <a:pt x="3982" y="893"/>
                  </a:cubicBezTo>
                  <a:cubicBezTo>
                    <a:pt x="3891" y="589"/>
                    <a:pt x="3648" y="376"/>
                    <a:pt x="3283" y="163"/>
                  </a:cubicBezTo>
                  <a:cubicBezTo>
                    <a:pt x="3048" y="45"/>
                    <a:pt x="2830" y="1"/>
                    <a:pt x="26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4"/>
            <p:cNvSpPr/>
            <p:nvPr/>
          </p:nvSpPr>
          <p:spPr>
            <a:xfrm>
              <a:off x="1593000" y="1031450"/>
              <a:ext cx="446850" cy="352950"/>
            </a:xfrm>
            <a:custGeom>
              <a:avLst/>
              <a:gdLst/>
              <a:ahLst/>
              <a:cxnLst/>
              <a:rect l="l" t="t" r="r" b="b"/>
              <a:pathLst>
                <a:path w="17874" h="14118" extrusionOk="0">
                  <a:moveTo>
                    <a:pt x="15442" y="1"/>
                  </a:moveTo>
                  <a:lnTo>
                    <a:pt x="15442" y="1"/>
                  </a:lnTo>
                  <a:cubicBezTo>
                    <a:pt x="15806" y="1733"/>
                    <a:pt x="14925" y="4348"/>
                    <a:pt x="13679" y="5806"/>
                  </a:cubicBezTo>
                  <a:cubicBezTo>
                    <a:pt x="11359" y="8504"/>
                    <a:pt x="8753" y="9356"/>
                    <a:pt x="6438" y="9356"/>
                  </a:cubicBezTo>
                  <a:cubicBezTo>
                    <a:pt x="3169" y="9356"/>
                    <a:pt x="481" y="7658"/>
                    <a:pt x="1" y="7053"/>
                  </a:cubicBezTo>
                  <a:lnTo>
                    <a:pt x="1" y="7053"/>
                  </a:lnTo>
                  <a:cubicBezTo>
                    <a:pt x="517" y="9667"/>
                    <a:pt x="2219" y="12038"/>
                    <a:pt x="4864" y="13284"/>
                  </a:cubicBezTo>
                  <a:cubicBezTo>
                    <a:pt x="6054" y="13850"/>
                    <a:pt x="7311" y="14117"/>
                    <a:pt x="8550" y="14117"/>
                  </a:cubicBezTo>
                  <a:cubicBezTo>
                    <a:pt x="11835" y="14117"/>
                    <a:pt x="14996" y="12237"/>
                    <a:pt x="16475" y="9059"/>
                  </a:cubicBezTo>
                  <a:cubicBezTo>
                    <a:pt x="17873" y="5989"/>
                    <a:pt x="17387" y="2493"/>
                    <a:pt x="15442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49" y="2472797"/>
            <a:ext cx="4714851" cy="159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0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34"/>
          <p:cNvSpPr txBox="1">
            <a:spLocks noGrp="1"/>
          </p:cNvSpPr>
          <p:nvPr>
            <p:ph type="title"/>
          </p:nvPr>
        </p:nvSpPr>
        <p:spPr>
          <a:xfrm>
            <a:off x="948600" y="738650"/>
            <a:ext cx="3537600" cy="14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 smtClean="0"/>
              <a:t>4. </a:t>
            </a:r>
            <a:br>
              <a:rPr lang="hu-HU" dirty="0" smtClean="0"/>
            </a:br>
            <a:r>
              <a:rPr lang="hu-HU" dirty="0" smtClean="0"/>
              <a:t>Kiíratás</a:t>
            </a:r>
            <a:endParaRPr dirty="0"/>
          </a:p>
        </p:txBody>
      </p:sp>
      <p:sp>
        <p:nvSpPr>
          <p:cNvPr id="1448" name="Google Shape;1448;p34"/>
          <p:cNvSpPr txBox="1">
            <a:spLocks noGrp="1"/>
          </p:cNvSpPr>
          <p:nvPr>
            <p:ph type="body" idx="1"/>
          </p:nvPr>
        </p:nvSpPr>
        <p:spPr>
          <a:xfrm>
            <a:off x="955050" y="2235525"/>
            <a:ext cx="3537600" cy="20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hu-HU" dirty="0"/>
          </a:p>
        </p:txBody>
      </p:sp>
      <p:grpSp>
        <p:nvGrpSpPr>
          <p:cNvPr id="1591" name="Google Shape;1591;p34"/>
          <p:cNvGrpSpPr/>
          <p:nvPr/>
        </p:nvGrpSpPr>
        <p:grpSpPr>
          <a:xfrm>
            <a:off x="8355726" y="662443"/>
            <a:ext cx="391637" cy="364067"/>
            <a:chOff x="1782975" y="3046800"/>
            <a:chExt cx="510675" cy="474725"/>
          </a:xfrm>
        </p:grpSpPr>
        <p:sp>
          <p:nvSpPr>
            <p:cNvPr id="1592" name="Google Shape;1592;p34"/>
            <p:cNvSpPr/>
            <p:nvPr/>
          </p:nvSpPr>
          <p:spPr>
            <a:xfrm>
              <a:off x="1820975" y="3084800"/>
              <a:ext cx="472675" cy="436725"/>
            </a:xfrm>
            <a:custGeom>
              <a:avLst/>
              <a:gdLst/>
              <a:ahLst/>
              <a:cxnLst/>
              <a:rect l="l" t="t" r="r" b="b"/>
              <a:pathLst>
                <a:path w="18907" h="17469" extrusionOk="0">
                  <a:moveTo>
                    <a:pt x="9497" y="0"/>
                  </a:moveTo>
                  <a:cubicBezTo>
                    <a:pt x="8972" y="0"/>
                    <a:pt x="8438" y="48"/>
                    <a:pt x="7903" y="148"/>
                  </a:cubicBezTo>
                  <a:cubicBezTo>
                    <a:pt x="3131" y="999"/>
                    <a:pt x="0" y="5558"/>
                    <a:pt x="851" y="10300"/>
                  </a:cubicBezTo>
                  <a:cubicBezTo>
                    <a:pt x="1606" y="14506"/>
                    <a:pt x="5279" y="17469"/>
                    <a:pt x="9409" y="17469"/>
                  </a:cubicBezTo>
                  <a:cubicBezTo>
                    <a:pt x="9935" y="17469"/>
                    <a:pt x="10468" y="17421"/>
                    <a:pt x="11003" y="17321"/>
                  </a:cubicBezTo>
                  <a:cubicBezTo>
                    <a:pt x="15745" y="16501"/>
                    <a:pt x="18906" y="11941"/>
                    <a:pt x="18025" y="7169"/>
                  </a:cubicBezTo>
                  <a:cubicBezTo>
                    <a:pt x="17297" y="2963"/>
                    <a:pt x="13627" y="0"/>
                    <a:pt x="9497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1920525" y="3177150"/>
              <a:ext cx="272825" cy="251475"/>
            </a:xfrm>
            <a:custGeom>
              <a:avLst/>
              <a:gdLst/>
              <a:ahLst/>
              <a:cxnLst/>
              <a:rect l="l" t="t" r="r" b="b"/>
              <a:pathLst>
                <a:path w="10913" h="10059" extrusionOk="0">
                  <a:moveTo>
                    <a:pt x="5411" y="0"/>
                  </a:moveTo>
                  <a:cubicBezTo>
                    <a:pt x="5130" y="0"/>
                    <a:pt x="4845" y="23"/>
                    <a:pt x="4559" y="71"/>
                  </a:cubicBezTo>
                  <a:cubicBezTo>
                    <a:pt x="1824" y="557"/>
                    <a:pt x="0" y="3171"/>
                    <a:pt x="486" y="5907"/>
                  </a:cubicBezTo>
                  <a:cubicBezTo>
                    <a:pt x="920" y="8345"/>
                    <a:pt x="3067" y="10058"/>
                    <a:pt x="5465" y="10058"/>
                  </a:cubicBezTo>
                  <a:cubicBezTo>
                    <a:pt x="5758" y="10058"/>
                    <a:pt x="6055" y="10033"/>
                    <a:pt x="6353" y="9980"/>
                  </a:cubicBezTo>
                  <a:cubicBezTo>
                    <a:pt x="9088" y="9493"/>
                    <a:pt x="10912" y="6879"/>
                    <a:pt x="10395" y="4144"/>
                  </a:cubicBezTo>
                  <a:cubicBezTo>
                    <a:pt x="9960" y="1694"/>
                    <a:pt x="7818" y="0"/>
                    <a:pt x="54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1961550" y="3234225"/>
              <a:ext cx="78300" cy="126325"/>
            </a:xfrm>
            <a:custGeom>
              <a:avLst/>
              <a:gdLst/>
              <a:ahLst/>
              <a:cxnLst/>
              <a:rect l="l" t="t" r="r" b="b"/>
              <a:pathLst>
                <a:path w="3132" h="5053" extrusionOk="0">
                  <a:moveTo>
                    <a:pt x="1393" y="1"/>
                  </a:moveTo>
                  <a:cubicBezTo>
                    <a:pt x="1296" y="1"/>
                    <a:pt x="1195" y="12"/>
                    <a:pt x="1095" y="37"/>
                  </a:cubicBezTo>
                  <a:cubicBezTo>
                    <a:pt x="760" y="98"/>
                    <a:pt x="487" y="219"/>
                    <a:pt x="335" y="371"/>
                  </a:cubicBezTo>
                  <a:cubicBezTo>
                    <a:pt x="152" y="523"/>
                    <a:pt x="61" y="706"/>
                    <a:pt x="31" y="979"/>
                  </a:cubicBezTo>
                  <a:cubicBezTo>
                    <a:pt x="0" y="1253"/>
                    <a:pt x="0" y="1557"/>
                    <a:pt x="61" y="1891"/>
                  </a:cubicBezTo>
                  <a:cubicBezTo>
                    <a:pt x="61" y="1922"/>
                    <a:pt x="92" y="2013"/>
                    <a:pt x="92" y="2043"/>
                  </a:cubicBezTo>
                  <a:cubicBezTo>
                    <a:pt x="92" y="2104"/>
                    <a:pt x="152" y="2165"/>
                    <a:pt x="152" y="2195"/>
                  </a:cubicBezTo>
                  <a:lnTo>
                    <a:pt x="1155" y="2013"/>
                  </a:lnTo>
                  <a:lnTo>
                    <a:pt x="1034" y="1435"/>
                  </a:lnTo>
                  <a:cubicBezTo>
                    <a:pt x="973" y="1162"/>
                    <a:pt x="1034" y="1010"/>
                    <a:pt x="1186" y="979"/>
                  </a:cubicBezTo>
                  <a:cubicBezTo>
                    <a:pt x="1218" y="971"/>
                    <a:pt x="1249" y="967"/>
                    <a:pt x="1276" y="967"/>
                  </a:cubicBezTo>
                  <a:cubicBezTo>
                    <a:pt x="1352" y="967"/>
                    <a:pt x="1407" y="996"/>
                    <a:pt x="1429" y="1040"/>
                  </a:cubicBezTo>
                  <a:cubicBezTo>
                    <a:pt x="1490" y="1131"/>
                    <a:pt x="1490" y="1192"/>
                    <a:pt x="1551" y="1314"/>
                  </a:cubicBezTo>
                  <a:cubicBezTo>
                    <a:pt x="1581" y="1557"/>
                    <a:pt x="1581" y="1770"/>
                    <a:pt x="1551" y="1952"/>
                  </a:cubicBezTo>
                  <a:cubicBezTo>
                    <a:pt x="1490" y="2165"/>
                    <a:pt x="1429" y="2347"/>
                    <a:pt x="1338" y="2530"/>
                  </a:cubicBezTo>
                  <a:cubicBezTo>
                    <a:pt x="1277" y="2712"/>
                    <a:pt x="1216" y="2864"/>
                    <a:pt x="1095" y="3077"/>
                  </a:cubicBezTo>
                  <a:cubicBezTo>
                    <a:pt x="1004" y="3198"/>
                    <a:pt x="912" y="3411"/>
                    <a:pt x="821" y="3593"/>
                  </a:cubicBezTo>
                  <a:cubicBezTo>
                    <a:pt x="760" y="3776"/>
                    <a:pt x="669" y="3958"/>
                    <a:pt x="639" y="4171"/>
                  </a:cubicBezTo>
                  <a:cubicBezTo>
                    <a:pt x="608" y="4353"/>
                    <a:pt x="608" y="4566"/>
                    <a:pt x="639" y="4809"/>
                  </a:cubicBezTo>
                  <a:lnTo>
                    <a:pt x="669" y="5052"/>
                  </a:lnTo>
                  <a:lnTo>
                    <a:pt x="3131" y="4657"/>
                  </a:lnTo>
                  <a:lnTo>
                    <a:pt x="2979" y="3745"/>
                  </a:lnTo>
                  <a:lnTo>
                    <a:pt x="1703" y="3989"/>
                  </a:lnTo>
                  <a:cubicBezTo>
                    <a:pt x="1763" y="3837"/>
                    <a:pt x="1824" y="3685"/>
                    <a:pt x="1885" y="3533"/>
                  </a:cubicBezTo>
                  <a:cubicBezTo>
                    <a:pt x="1976" y="3381"/>
                    <a:pt x="2037" y="3259"/>
                    <a:pt x="2128" y="3107"/>
                  </a:cubicBezTo>
                  <a:cubicBezTo>
                    <a:pt x="2219" y="2864"/>
                    <a:pt x="2341" y="2682"/>
                    <a:pt x="2432" y="2499"/>
                  </a:cubicBezTo>
                  <a:cubicBezTo>
                    <a:pt x="2493" y="2256"/>
                    <a:pt x="2584" y="2074"/>
                    <a:pt x="2614" y="1861"/>
                  </a:cubicBezTo>
                  <a:cubicBezTo>
                    <a:pt x="2645" y="1618"/>
                    <a:pt x="2614" y="1344"/>
                    <a:pt x="2584" y="1101"/>
                  </a:cubicBezTo>
                  <a:cubicBezTo>
                    <a:pt x="2493" y="675"/>
                    <a:pt x="2341" y="371"/>
                    <a:pt x="2067" y="189"/>
                  </a:cubicBezTo>
                  <a:cubicBezTo>
                    <a:pt x="1891" y="79"/>
                    <a:pt x="1651" y="1"/>
                    <a:pt x="13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2030700" y="3221650"/>
              <a:ext cx="79050" cy="125975"/>
            </a:xfrm>
            <a:custGeom>
              <a:avLst/>
              <a:gdLst/>
              <a:ahLst/>
              <a:cxnLst/>
              <a:rect l="l" t="t" r="r" b="b"/>
              <a:pathLst>
                <a:path w="3162" h="5039" extrusionOk="0">
                  <a:moveTo>
                    <a:pt x="1389" y="0"/>
                  </a:moveTo>
                  <a:cubicBezTo>
                    <a:pt x="1295" y="0"/>
                    <a:pt x="1197" y="8"/>
                    <a:pt x="1095" y="23"/>
                  </a:cubicBezTo>
                  <a:cubicBezTo>
                    <a:pt x="760" y="115"/>
                    <a:pt x="487" y="236"/>
                    <a:pt x="335" y="388"/>
                  </a:cubicBezTo>
                  <a:cubicBezTo>
                    <a:pt x="152" y="540"/>
                    <a:pt x="61" y="722"/>
                    <a:pt x="31" y="996"/>
                  </a:cubicBezTo>
                  <a:cubicBezTo>
                    <a:pt x="0" y="1239"/>
                    <a:pt x="0" y="1543"/>
                    <a:pt x="61" y="1908"/>
                  </a:cubicBezTo>
                  <a:cubicBezTo>
                    <a:pt x="61" y="1938"/>
                    <a:pt x="122" y="1999"/>
                    <a:pt x="122" y="2060"/>
                  </a:cubicBezTo>
                  <a:cubicBezTo>
                    <a:pt x="122" y="2121"/>
                    <a:pt x="152" y="2151"/>
                    <a:pt x="152" y="2212"/>
                  </a:cubicBezTo>
                  <a:lnTo>
                    <a:pt x="1186" y="1999"/>
                  </a:lnTo>
                  <a:lnTo>
                    <a:pt x="1064" y="1452"/>
                  </a:lnTo>
                  <a:cubicBezTo>
                    <a:pt x="973" y="1178"/>
                    <a:pt x="1064" y="1026"/>
                    <a:pt x="1216" y="996"/>
                  </a:cubicBezTo>
                  <a:cubicBezTo>
                    <a:pt x="1243" y="978"/>
                    <a:pt x="1270" y="971"/>
                    <a:pt x="1295" y="971"/>
                  </a:cubicBezTo>
                  <a:cubicBezTo>
                    <a:pt x="1356" y="971"/>
                    <a:pt x="1408" y="1014"/>
                    <a:pt x="1429" y="1057"/>
                  </a:cubicBezTo>
                  <a:cubicBezTo>
                    <a:pt x="1520" y="1148"/>
                    <a:pt x="1520" y="1209"/>
                    <a:pt x="1551" y="1330"/>
                  </a:cubicBezTo>
                  <a:cubicBezTo>
                    <a:pt x="1581" y="1543"/>
                    <a:pt x="1581" y="1786"/>
                    <a:pt x="1551" y="1969"/>
                  </a:cubicBezTo>
                  <a:cubicBezTo>
                    <a:pt x="1520" y="2151"/>
                    <a:pt x="1429" y="2364"/>
                    <a:pt x="1368" y="2546"/>
                  </a:cubicBezTo>
                  <a:cubicBezTo>
                    <a:pt x="1277" y="2729"/>
                    <a:pt x="1216" y="2881"/>
                    <a:pt x="1095" y="3063"/>
                  </a:cubicBezTo>
                  <a:cubicBezTo>
                    <a:pt x="1034" y="3215"/>
                    <a:pt x="912" y="3397"/>
                    <a:pt x="821" y="3610"/>
                  </a:cubicBezTo>
                  <a:cubicBezTo>
                    <a:pt x="760" y="3792"/>
                    <a:pt x="669" y="3975"/>
                    <a:pt x="639" y="4157"/>
                  </a:cubicBezTo>
                  <a:cubicBezTo>
                    <a:pt x="608" y="4370"/>
                    <a:pt x="608" y="4583"/>
                    <a:pt x="639" y="4826"/>
                  </a:cubicBezTo>
                  <a:lnTo>
                    <a:pt x="669" y="5039"/>
                  </a:lnTo>
                  <a:lnTo>
                    <a:pt x="3162" y="4674"/>
                  </a:lnTo>
                  <a:lnTo>
                    <a:pt x="3010" y="3762"/>
                  </a:lnTo>
                  <a:lnTo>
                    <a:pt x="1703" y="3975"/>
                  </a:lnTo>
                  <a:cubicBezTo>
                    <a:pt x="1794" y="3823"/>
                    <a:pt x="1824" y="3671"/>
                    <a:pt x="1885" y="3519"/>
                  </a:cubicBezTo>
                  <a:cubicBezTo>
                    <a:pt x="1976" y="3367"/>
                    <a:pt x="2037" y="3276"/>
                    <a:pt x="2128" y="3124"/>
                  </a:cubicBezTo>
                  <a:cubicBezTo>
                    <a:pt x="2250" y="2881"/>
                    <a:pt x="2341" y="2698"/>
                    <a:pt x="2432" y="2516"/>
                  </a:cubicBezTo>
                  <a:cubicBezTo>
                    <a:pt x="2493" y="2273"/>
                    <a:pt x="2584" y="2090"/>
                    <a:pt x="2614" y="1847"/>
                  </a:cubicBezTo>
                  <a:cubicBezTo>
                    <a:pt x="2645" y="1634"/>
                    <a:pt x="2614" y="1361"/>
                    <a:pt x="2584" y="1087"/>
                  </a:cubicBezTo>
                  <a:cubicBezTo>
                    <a:pt x="2493" y="692"/>
                    <a:pt x="2341" y="388"/>
                    <a:pt x="2098" y="175"/>
                  </a:cubicBezTo>
                  <a:cubicBezTo>
                    <a:pt x="1895" y="63"/>
                    <a:pt x="1659" y="0"/>
                    <a:pt x="13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4"/>
            <p:cNvSpPr/>
            <p:nvPr/>
          </p:nvSpPr>
          <p:spPr>
            <a:xfrm>
              <a:off x="1782975" y="3046800"/>
              <a:ext cx="472675" cy="436725"/>
            </a:xfrm>
            <a:custGeom>
              <a:avLst/>
              <a:gdLst/>
              <a:ahLst/>
              <a:cxnLst/>
              <a:rect l="l" t="t" r="r" b="b"/>
              <a:pathLst>
                <a:path w="18907" h="17469" extrusionOk="0">
                  <a:moveTo>
                    <a:pt x="9497" y="0"/>
                  </a:moveTo>
                  <a:cubicBezTo>
                    <a:pt x="8972" y="0"/>
                    <a:pt x="8439" y="48"/>
                    <a:pt x="7903" y="148"/>
                  </a:cubicBezTo>
                  <a:cubicBezTo>
                    <a:pt x="3131" y="999"/>
                    <a:pt x="0" y="5558"/>
                    <a:pt x="852" y="10300"/>
                  </a:cubicBezTo>
                  <a:cubicBezTo>
                    <a:pt x="1607" y="14506"/>
                    <a:pt x="5280" y="17469"/>
                    <a:pt x="9410" y="17469"/>
                  </a:cubicBezTo>
                  <a:cubicBezTo>
                    <a:pt x="9935" y="17469"/>
                    <a:pt x="10468" y="17421"/>
                    <a:pt x="11004" y="17321"/>
                  </a:cubicBezTo>
                  <a:cubicBezTo>
                    <a:pt x="15745" y="16501"/>
                    <a:pt x="18907" y="11941"/>
                    <a:pt x="18025" y="7169"/>
                  </a:cubicBezTo>
                  <a:cubicBezTo>
                    <a:pt x="17297" y="2963"/>
                    <a:pt x="13627" y="0"/>
                    <a:pt x="94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4"/>
            <p:cNvSpPr/>
            <p:nvPr/>
          </p:nvSpPr>
          <p:spPr>
            <a:xfrm>
              <a:off x="1882525" y="3139150"/>
              <a:ext cx="272825" cy="251475"/>
            </a:xfrm>
            <a:custGeom>
              <a:avLst/>
              <a:gdLst/>
              <a:ahLst/>
              <a:cxnLst/>
              <a:rect l="l" t="t" r="r" b="b"/>
              <a:pathLst>
                <a:path w="10913" h="10059" extrusionOk="0">
                  <a:moveTo>
                    <a:pt x="5411" y="0"/>
                  </a:moveTo>
                  <a:cubicBezTo>
                    <a:pt x="5130" y="0"/>
                    <a:pt x="4846" y="23"/>
                    <a:pt x="4560" y="71"/>
                  </a:cubicBezTo>
                  <a:cubicBezTo>
                    <a:pt x="1824" y="557"/>
                    <a:pt x="0" y="3171"/>
                    <a:pt x="487" y="5907"/>
                  </a:cubicBezTo>
                  <a:cubicBezTo>
                    <a:pt x="920" y="8345"/>
                    <a:pt x="3067" y="10059"/>
                    <a:pt x="5466" y="10059"/>
                  </a:cubicBezTo>
                  <a:cubicBezTo>
                    <a:pt x="5759" y="10059"/>
                    <a:pt x="6055" y="10033"/>
                    <a:pt x="6353" y="9980"/>
                  </a:cubicBezTo>
                  <a:cubicBezTo>
                    <a:pt x="9089" y="9494"/>
                    <a:pt x="10912" y="6880"/>
                    <a:pt x="10396" y="4144"/>
                  </a:cubicBezTo>
                  <a:cubicBezTo>
                    <a:pt x="9960" y="1694"/>
                    <a:pt x="7818" y="0"/>
                    <a:pt x="5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1923550" y="3196225"/>
              <a:ext cx="78300" cy="126325"/>
            </a:xfrm>
            <a:custGeom>
              <a:avLst/>
              <a:gdLst/>
              <a:ahLst/>
              <a:cxnLst/>
              <a:rect l="l" t="t" r="r" b="b"/>
              <a:pathLst>
                <a:path w="3132" h="5053" extrusionOk="0">
                  <a:moveTo>
                    <a:pt x="1394" y="1"/>
                  </a:moveTo>
                  <a:cubicBezTo>
                    <a:pt x="1296" y="1"/>
                    <a:pt x="1195" y="12"/>
                    <a:pt x="1095" y="37"/>
                  </a:cubicBezTo>
                  <a:cubicBezTo>
                    <a:pt x="761" y="98"/>
                    <a:pt x="487" y="220"/>
                    <a:pt x="335" y="372"/>
                  </a:cubicBezTo>
                  <a:cubicBezTo>
                    <a:pt x="153" y="524"/>
                    <a:pt x="61" y="706"/>
                    <a:pt x="31" y="980"/>
                  </a:cubicBezTo>
                  <a:cubicBezTo>
                    <a:pt x="1" y="1253"/>
                    <a:pt x="1" y="1557"/>
                    <a:pt x="61" y="1891"/>
                  </a:cubicBezTo>
                  <a:cubicBezTo>
                    <a:pt x="61" y="1922"/>
                    <a:pt x="92" y="2013"/>
                    <a:pt x="92" y="2043"/>
                  </a:cubicBezTo>
                  <a:cubicBezTo>
                    <a:pt x="92" y="2104"/>
                    <a:pt x="153" y="2165"/>
                    <a:pt x="153" y="2195"/>
                  </a:cubicBezTo>
                  <a:lnTo>
                    <a:pt x="1156" y="2013"/>
                  </a:lnTo>
                  <a:lnTo>
                    <a:pt x="1034" y="1436"/>
                  </a:lnTo>
                  <a:cubicBezTo>
                    <a:pt x="973" y="1162"/>
                    <a:pt x="1034" y="1010"/>
                    <a:pt x="1186" y="980"/>
                  </a:cubicBezTo>
                  <a:cubicBezTo>
                    <a:pt x="1219" y="971"/>
                    <a:pt x="1249" y="968"/>
                    <a:pt x="1277" y="968"/>
                  </a:cubicBezTo>
                  <a:cubicBezTo>
                    <a:pt x="1352" y="968"/>
                    <a:pt x="1407" y="996"/>
                    <a:pt x="1429" y="1040"/>
                  </a:cubicBezTo>
                  <a:cubicBezTo>
                    <a:pt x="1490" y="1132"/>
                    <a:pt x="1490" y="1192"/>
                    <a:pt x="1551" y="1314"/>
                  </a:cubicBezTo>
                  <a:cubicBezTo>
                    <a:pt x="1581" y="1557"/>
                    <a:pt x="1581" y="1770"/>
                    <a:pt x="1551" y="1952"/>
                  </a:cubicBezTo>
                  <a:cubicBezTo>
                    <a:pt x="1490" y="2165"/>
                    <a:pt x="1429" y="2347"/>
                    <a:pt x="1338" y="2530"/>
                  </a:cubicBezTo>
                  <a:cubicBezTo>
                    <a:pt x="1277" y="2712"/>
                    <a:pt x="1217" y="2864"/>
                    <a:pt x="1095" y="3077"/>
                  </a:cubicBezTo>
                  <a:cubicBezTo>
                    <a:pt x="1004" y="3198"/>
                    <a:pt x="913" y="3411"/>
                    <a:pt x="821" y="3594"/>
                  </a:cubicBezTo>
                  <a:cubicBezTo>
                    <a:pt x="761" y="3776"/>
                    <a:pt x="669" y="3958"/>
                    <a:pt x="639" y="4171"/>
                  </a:cubicBezTo>
                  <a:cubicBezTo>
                    <a:pt x="609" y="4354"/>
                    <a:pt x="609" y="4566"/>
                    <a:pt x="639" y="4809"/>
                  </a:cubicBezTo>
                  <a:lnTo>
                    <a:pt x="669" y="5053"/>
                  </a:lnTo>
                  <a:lnTo>
                    <a:pt x="3131" y="4657"/>
                  </a:lnTo>
                  <a:lnTo>
                    <a:pt x="2979" y="3746"/>
                  </a:lnTo>
                  <a:lnTo>
                    <a:pt x="1703" y="3989"/>
                  </a:lnTo>
                  <a:cubicBezTo>
                    <a:pt x="1764" y="3837"/>
                    <a:pt x="1824" y="3685"/>
                    <a:pt x="1885" y="3533"/>
                  </a:cubicBezTo>
                  <a:cubicBezTo>
                    <a:pt x="1976" y="3381"/>
                    <a:pt x="2037" y="3259"/>
                    <a:pt x="2128" y="3107"/>
                  </a:cubicBezTo>
                  <a:cubicBezTo>
                    <a:pt x="2220" y="2864"/>
                    <a:pt x="2341" y="2682"/>
                    <a:pt x="2432" y="2499"/>
                  </a:cubicBezTo>
                  <a:cubicBezTo>
                    <a:pt x="2493" y="2256"/>
                    <a:pt x="2584" y="2074"/>
                    <a:pt x="2615" y="1861"/>
                  </a:cubicBezTo>
                  <a:cubicBezTo>
                    <a:pt x="2645" y="1618"/>
                    <a:pt x="2615" y="1344"/>
                    <a:pt x="2584" y="1101"/>
                  </a:cubicBezTo>
                  <a:cubicBezTo>
                    <a:pt x="2493" y="676"/>
                    <a:pt x="2341" y="372"/>
                    <a:pt x="2068" y="189"/>
                  </a:cubicBezTo>
                  <a:cubicBezTo>
                    <a:pt x="1891" y="79"/>
                    <a:pt x="1651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1992700" y="3183650"/>
              <a:ext cx="79050" cy="125975"/>
            </a:xfrm>
            <a:custGeom>
              <a:avLst/>
              <a:gdLst/>
              <a:ahLst/>
              <a:cxnLst/>
              <a:rect l="l" t="t" r="r" b="b"/>
              <a:pathLst>
                <a:path w="3162" h="5039" extrusionOk="0">
                  <a:moveTo>
                    <a:pt x="1389" y="0"/>
                  </a:moveTo>
                  <a:cubicBezTo>
                    <a:pt x="1295" y="0"/>
                    <a:pt x="1197" y="8"/>
                    <a:pt x="1095" y="24"/>
                  </a:cubicBezTo>
                  <a:cubicBezTo>
                    <a:pt x="761" y="115"/>
                    <a:pt x="487" y="236"/>
                    <a:pt x="335" y="388"/>
                  </a:cubicBezTo>
                  <a:cubicBezTo>
                    <a:pt x="153" y="540"/>
                    <a:pt x="61" y="723"/>
                    <a:pt x="31" y="996"/>
                  </a:cubicBezTo>
                  <a:cubicBezTo>
                    <a:pt x="1" y="1239"/>
                    <a:pt x="1" y="1543"/>
                    <a:pt x="61" y="1908"/>
                  </a:cubicBezTo>
                  <a:cubicBezTo>
                    <a:pt x="61" y="1939"/>
                    <a:pt x="122" y="1999"/>
                    <a:pt x="122" y="2060"/>
                  </a:cubicBezTo>
                  <a:cubicBezTo>
                    <a:pt x="122" y="2121"/>
                    <a:pt x="153" y="2151"/>
                    <a:pt x="153" y="2212"/>
                  </a:cubicBezTo>
                  <a:lnTo>
                    <a:pt x="1186" y="1999"/>
                  </a:lnTo>
                  <a:lnTo>
                    <a:pt x="1065" y="1452"/>
                  </a:lnTo>
                  <a:cubicBezTo>
                    <a:pt x="973" y="1179"/>
                    <a:pt x="1065" y="1027"/>
                    <a:pt x="1217" y="996"/>
                  </a:cubicBezTo>
                  <a:cubicBezTo>
                    <a:pt x="1243" y="978"/>
                    <a:pt x="1270" y="971"/>
                    <a:pt x="1295" y="971"/>
                  </a:cubicBezTo>
                  <a:cubicBezTo>
                    <a:pt x="1356" y="971"/>
                    <a:pt x="1408" y="1014"/>
                    <a:pt x="1429" y="1057"/>
                  </a:cubicBezTo>
                  <a:cubicBezTo>
                    <a:pt x="1520" y="1148"/>
                    <a:pt x="1520" y="1209"/>
                    <a:pt x="1551" y="1331"/>
                  </a:cubicBezTo>
                  <a:cubicBezTo>
                    <a:pt x="1581" y="1543"/>
                    <a:pt x="1581" y="1787"/>
                    <a:pt x="1551" y="1969"/>
                  </a:cubicBezTo>
                  <a:cubicBezTo>
                    <a:pt x="1520" y="2151"/>
                    <a:pt x="1429" y="2364"/>
                    <a:pt x="1368" y="2546"/>
                  </a:cubicBezTo>
                  <a:cubicBezTo>
                    <a:pt x="1277" y="2729"/>
                    <a:pt x="1217" y="2881"/>
                    <a:pt x="1095" y="3063"/>
                  </a:cubicBezTo>
                  <a:cubicBezTo>
                    <a:pt x="1034" y="3215"/>
                    <a:pt x="913" y="3398"/>
                    <a:pt x="821" y="3610"/>
                  </a:cubicBezTo>
                  <a:cubicBezTo>
                    <a:pt x="761" y="3793"/>
                    <a:pt x="669" y="3975"/>
                    <a:pt x="639" y="4157"/>
                  </a:cubicBezTo>
                  <a:cubicBezTo>
                    <a:pt x="609" y="4370"/>
                    <a:pt x="609" y="4583"/>
                    <a:pt x="639" y="4826"/>
                  </a:cubicBezTo>
                  <a:lnTo>
                    <a:pt x="669" y="5039"/>
                  </a:lnTo>
                  <a:lnTo>
                    <a:pt x="3162" y="4674"/>
                  </a:lnTo>
                  <a:lnTo>
                    <a:pt x="3010" y="3762"/>
                  </a:lnTo>
                  <a:lnTo>
                    <a:pt x="1703" y="3975"/>
                  </a:lnTo>
                  <a:cubicBezTo>
                    <a:pt x="1794" y="3823"/>
                    <a:pt x="1824" y="3671"/>
                    <a:pt x="1885" y="3519"/>
                  </a:cubicBezTo>
                  <a:cubicBezTo>
                    <a:pt x="1976" y="3367"/>
                    <a:pt x="2037" y="3276"/>
                    <a:pt x="2128" y="3124"/>
                  </a:cubicBezTo>
                  <a:cubicBezTo>
                    <a:pt x="2250" y="2881"/>
                    <a:pt x="2341" y="2698"/>
                    <a:pt x="2432" y="2516"/>
                  </a:cubicBezTo>
                  <a:cubicBezTo>
                    <a:pt x="2493" y="2273"/>
                    <a:pt x="2584" y="2091"/>
                    <a:pt x="2615" y="1847"/>
                  </a:cubicBezTo>
                  <a:cubicBezTo>
                    <a:pt x="2645" y="1635"/>
                    <a:pt x="2615" y="1361"/>
                    <a:pt x="2584" y="1087"/>
                  </a:cubicBezTo>
                  <a:cubicBezTo>
                    <a:pt x="2493" y="692"/>
                    <a:pt x="2341" y="388"/>
                    <a:pt x="2098" y="176"/>
                  </a:cubicBezTo>
                  <a:cubicBezTo>
                    <a:pt x="1895" y="63"/>
                    <a:pt x="1659" y="0"/>
                    <a:pt x="13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1868850" y="3056575"/>
              <a:ext cx="386800" cy="427125"/>
            </a:xfrm>
            <a:custGeom>
              <a:avLst/>
              <a:gdLst/>
              <a:ahLst/>
              <a:cxnLst/>
              <a:rect l="l" t="t" r="r" b="b"/>
              <a:pathLst>
                <a:path w="15472" h="17085" extrusionOk="0">
                  <a:moveTo>
                    <a:pt x="8511" y="0"/>
                  </a:moveTo>
                  <a:lnTo>
                    <a:pt x="8511" y="0"/>
                  </a:lnTo>
                  <a:cubicBezTo>
                    <a:pt x="9818" y="1246"/>
                    <a:pt x="10608" y="3860"/>
                    <a:pt x="10426" y="5745"/>
                  </a:cubicBezTo>
                  <a:cubicBezTo>
                    <a:pt x="9732" y="13213"/>
                    <a:pt x="3212" y="14760"/>
                    <a:pt x="761" y="14760"/>
                  </a:cubicBezTo>
                  <a:cubicBezTo>
                    <a:pt x="419" y="14760"/>
                    <a:pt x="157" y="14730"/>
                    <a:pt x="0" y="14681"/>
                  </a:cubicBezTo>
                  <a:lnTo>
                    <a:pt x="0" y="14681"/>
                  </a:lnTo>
                  <a:cubicBezTo>
                    <a:pt x="1574" y="16182"/>
                    <a:pt x="3686" y="17085"/>
                    <a:pt x="5949" y="17085"/>
                  </a:cubicBezTo>
                  <a:cubicBezTo>
                    <a:pt x="6482" y="17085"/>
                    <a:pt x="7024" y="17035"/>
                    <a:pt x="7569" y="16930"/>
                  </a:cubicBezTo>
                  <a:cubicBezTo>
                    <a:pt x="12310" y="16049"/>
                    <a:pt x="15472" y="11520"/>
                    <a:pt x="14590" y="6778"/>
                  </a:cubicBezTo>
                  <a:cubicBezTo>
                    <a:pt x="13982" y="3435"/>
                    <a:pt x="11551" y="912"/>
                    <a:pt x="8511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1" name="Google Shape;1601;p34"/>
          <p:cNvGrpSpPr/>
          <p:nvPr/>
        </p:nvGrpSpPr>
        <p:grpSpPr>
          <a:xfrm>
            <a:off x="7892239" y="1201290"/>
            <a:ext cx="646449" cy="572723"/>
            <a:chOff x="1460025" y="2332425"/>
            <a:chExt cx="537275" cy="476000"/>
          </a:xfrm>
        </p:grpSpPr>
        <p:sp>
          <p:nvSpPr>
            <p:cNvPr id="1602" name="Google Shape;1602;p34"/>
            <p:cNvSpPr/>
            <p:nvPr/>
          </p:nvSpPr>
          <p:spPr>
            <a:xfrm>
              <a:off x="1498025" y="2370400"/>
              <a:ext cx="499275" cy="438025"/>
            </a:xfrm>
            <a:custGeom>
              <a:avLst/>
              <a:gdLst/>
              <a:ahLst/>
              <a:cxnLst/>
              <a:rect l="l" t="t" r="r" b="b"/>
              <a:pathLst>
                <a:path w="19971" h="17521" extrusionOk="0">
                  <a:moveTo>
                    <a:pt x="9994" y="1"/>
                  </a:moveTo>
                  <a:cubicBezTo>
                    <a:pt x="6885" y="1"/>
                    <a:pt x="3878" y="1662"/>
                    <a:pt x="2310" y="4590"/>
                  </a:cubicBezTo>
                  <a:cubicBezTo>
                    <a:pt x="0" y="8845"/>
                    <a:pt x="1581" y="14164"/>
                    <a:pt x="5836" y="16444"/>
                  </a:cubicBezTo>
                  <a:cubicBezTo>
                    <a:pt x="7165" y="17175"/>
                    <a:pt x="8598" y="17520"/>
                    <a:pt x="10009" y="17520"/>
                  </a:cubicBezTo>
                  <a:cubicBezTo>
                    <a:pt x="13117" y="17520"/>
                    <a:pt x="16123" y="15845"/>
                    <a:pt x="17690" y="12918"/>
                  </a:cubicBezTo>
                  <a:cubicBezTo>
                    <a:pt x="19970" y="8663"/>
                    <a:pt x="18389" y="3374"/>
                    <a:pt x="14164" y="1064"/>
                  </a:cubicBezTo>
                  <a:cubicBezTo>
                    <a:pt x="12836" y="343"/>
                    <a:pt x="11405" y="1"/>
                    <a:pt x="9994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1605150" y="2459325"/>
              <a:ext cx="285750" cy="250725"/>
            </a:xfrm>
            <a:custGeom>
              <a:avLst/>
              <a:gdLst/>
              <a:ahLst/>
              <a:cxnLst/>
              <a:rect l="l" t="t" r="r" b="b"/>
              <a:pathLst>
                <a:path w="11430" h="10029" extrusionOk="0">
                  <a:moveTo>
                    <a:pt x="5750" y="0"/>
                  </a:moveTo>
                  <a:cubicBezTo>
                    <a:pt x="3954" y="0"/>
                    <a:pt x="2206" y="956"/>
                    <a:pt x="1277" y="2644"/>
                  </a:cubicBezTo>
                  <a:cubicBezTo>
                    <a:pt x="1" y="5075"/>
                    <a:pt x="913" y="8115"/>
                    <a:pt x="3344" y="9452"/>
                  </a:cubicBezTo>
                  <a:cubicBezTo>
                    <a:pt x="4088" y="9843"/>
                    <a:pt x="4889" y="10029"/>
                    <a:pt x="5681" y="10029"/>
                  </a:cubicBezTo>
                  <a:cubicBezTo>
                    <a:pt x="7477" y="10029"/>
                    <a:pt x="9225" y="9073"/>
                    <a:pt x="10153" y="7385"/>
                  </a:cubicBezTo>
                  <a:cubicBezTo>
                    <a:pt x="11430" y="4954"/>
                    <a:pt x="10518" y="1914"/>
                    <a:pt x="8086" y="577"/>
                  </a:cubicBezTo>
                  <a:cubicBezTo>
                    <a:pt x="7342" y="186"/>
                    <a:pt x="6541" y="0"/>
                    <a:pt x="57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1671275" y="2492050"/>
              <a:ext cx="103375" cy="119725"/>
            </a:xfrm>
            <a:custGeom>
              <a:avLst/>
              <a:gdLst/>
              <a:ahLst/>
              <a:cxnLst/>
              <a:rect l="l" t="t" r="r" b="b"/>
              <a:pathLst>
                <a:path w="4135" h="4789" extrusionOk="0">
                  <a:moveTo>
                    <a:pt x="2494" y="1"/>
                  </a:moveTo>
                  <a:cubicBezTo>
                    <a:pt x="2408" y="1"/>
                    <a:pt x="2326" y="11"/>
                    <a:pt x="2250" y="28"/>
                  </a:cubicBezTo>
                  <a:cubicBezTo>
                    <a:pt x="1946" y="119"/>
                    <a:pt x="1702" y="392"/>
                    <a:pt x="1490" y="757"/>
                  </a:cubicBezTo>
                  <a:cubicBezTo>
                    <a:pt x="1490" y="788"/>
                    <a:pt x="1459" y="788"/>
                    <a:pt x="1459" y="848"/>
                  </a:cubicBezTo>
                  <a:cubicBezTo>
                    <a:pt x="1459" y="879"/>
                    <a:pt x="1429" y="879"/>
                    <a:pt x="1429" y="909"/>
                  </a:cubicBezTo>
                  <a:lnTo>
                    <a:pt x="2280" y="1395"/>
                  </a:lnTo>
                  <a:lnTo>
                    <a:pt x="2371" y="1304"/>
                  </a:lnTo>
                  <a:cubicBezTo>
                    <a:pt x="2402" y="1213"/>
                    <a:pt x="2493" y="1091"/>
                    <a:pt x="2554" y="1061"/>
                  </a:cubicBezTo>
                  <a:cubicBezTo>
                    <a:pt x="2569" y="1046"/>
                    <a:pt x="2607" y="1038"/>
                    <a:pt x="2649" y="1038"/>
                  </a:cubicBezTo>
                  <a:cubicBezTo>
                    <a:pt x="2690" y="1038"/>
                    <a:pt x="2736" y="1046"/>
                    <a:pt x="2766" y="1061"/>
                  </a:cubicBezTo>
                  <a:cubicBezTo>
                    <a:pt x="2888" y="1152"/>
                    <a:pt x="2888" y="1335"/>
                    <a:pt x="2766" y="1547"/>
                  </a:cubicBezTo>
                  <a:cubicBezTo>
                    <a:pt x="2706" y="1699"/>
                    <a:pt x="2584" y="1791"/>
                    <a:pt x="2462" y="1821"/>
                  </a:cubicBezTo>
                  <a:cubicBezTo>
                    <a:pt x="2438" y="1829"/>
                    <a:pt x="2411" y="1833"/>
                    <a:pt x="2383" y="1833"/>
                  </a:cubicBezTo>
                  <a:cubicBezTo>
                    <a:pt x="2304" y="1833"/>
                    <a:pt x="2209" y="1805"/>
                    <a:pt x="2098" y="1760"/>
                  </a:cubicBezTo>
                  <a:lnTo>
                    <a:pt x="1672" y="2520"/>
                  </a:lnTo>
                  <a:lnTo>
                    <a:pt x="1702" y="2520"/>
                  </a:lnTo>
                  <a:cubicBezTo>
                    <a:pt x="1702" y="2550"/>
                    <a:pt x="1763" y="2550"/>
                    <a:pt x="1763" y="2550"/>
                  </a:cubicBezTo>
                  <a:cubicBezTo>
                    <a:pt x="1854" y="2611"/>
                    <a:pt x="1946" y="2702"/>
                    <a:pt x="1946" y="2854"/>
                  </a:cubicBezTo>
                  <a:cubicBezTo>
                    <a:pt x="1915" y="2976"/>
                    <a:pt x="1854" y="3128"/>
                    <a:pt x="1794" y="3280"/>
                  </a:cubicBezTo>
                  <a:lnTo>
                    <a:pt x="1702" y="3371"/>
                  </a:lnTo>
                  <a:cubicBezTo>
                    <a:pt x="1611" y="3584"/>
                    <a:pt x="1520" y="3675"/>
                    <a:pt x="1459" y="3766"/>
                  </a:cubicBezTo>
                  <a:cubicBezTo>
                    <a:pt x="1406" y="3802"/>
                    <a:pt x="1363" y="3817"/>
                    <a:pt x="1312" y="3817"/>
                  </a:cubicBezTo>
                  <a:cubicBezTo>
                    <a:pt x="1276" y="3817"/>
                    <a:pt x="1236" y="3809"/>
                    <a:pt x="1186" y="3797"/>
                  </a:cubicBezTo>
                  <a:cubicBezTo>
                    <a:pt x="1095" y="3736"/>
                    <a:pt x="1064" y="3645"/>
                    <a:pt x="1064" y="3584"/>
                  </a:cubicBezTo>
                  <a:cubicBezTo>
                    <a:pt x="1064" y="3493"/>
                    <a:pt x="1125" y="3371"/>
                    <a:pt x="1186" y="3280"/>
                  </a:cubicBezTo>
                  <a:lnTo>
                    <a:pt x="1429" y="2824"/>
                  </a:lnTo>
                  <a:lnTo>
                    <a:pt x="547" y="2368"/>
                  </a:lnTo>
                  <a:lnTo>
                    <a:pt x="304" y="2824"/>
                  </a:lnTo>
                  <a:cubicBezTo>
                    <a:pt x="91" y="3189"/>
                    <a:pt x="0" y="3523"/>
                    <a:pt x="91" y="3827"/>
                  </a:cubicBezTo>
                  <a:cubicBezTo>
                    <a:pt x="152" y="4131"/>
                    <a:pt x="395" y="4405"/>
                    <a:pt x="760" y="4587"/>
                  </a:cubicBezTo>
                  <a:cubicBezTo>
                    <a:pt x="1009" y="4729"/>
                    <a:pt x="1269" y="4788"/>
                    <a:pt x="1503" y="4788"/>
                  </a:cubicBezTo>
                  <a:cubicBezTo>
                    <a:pt x="1668" y="4788"/>
                    <a:pt x="1820" y="4759"/>
                    <a:pt x="1946" y="4709"/>
                  </a:cubicBezTo>
                  <a:cubicBezTo>
                    <a:pt x="2250" y="4587"/>
                    <a:pt x="2523" y="4283"/>
                    <a:pt x="2736" y="3888"/>
                  </a:cubicBezTo>
                  <a:cubicBezTo>
                    <a:pt x="2827" y="3675"/>
                    <a:pt x="2949" y="3523"/>
                    <a:pt x="2979" y="3371"/>
                  </a:cubicBezTo>
                  <a:cubicBezTo>
                    <a:pt x="3040" y="3219"/>
                    <a:pt x="3040" y="3067"/>
                    <a:pt x="3040" y="2976"/>
                  </a:cubicBezTo>
                  <a:cubicBezTo>
                    <a:pt x="3040" y="2854"/>
                    <a:pt x="2979" y="2702"/>
                    <a:pt x="2888" y="2581"/>
                  </a:cubicBezTo>
                  <a:lnTo>
                    <a:pt x="2888" y="2581"/>
                  </a:lnTo>
                  <a:cubicBezTo>
                    <a:pt x="2924" y="2588"/>
                    <a:pt x="2960" y="2592"/>
                    <a:pt x="2996" y="2592"/>
                  </a:cubicBezTo>
                  <a:cubicBezTo>
                    <a:pt x="3112" y="2592"/>
                    <a:pt x="3228" y="2552"/>
                    <a:pt x="3344" y="2459"/>
                  </a:cubicBezTo>
                  <a:cubicBezTo>
                    <a:pt x="3496" y="2368"/>
                    <a:pt x="3617" y="2216"/>
                    <a:pt x="3739" y="1973"/>
                  </a:cubicBezTo>
                  <a:cubicBezTo>
                    <a:pt x="4134" y="1213"/>
                    <a:pt x="3952" y="605"/>
                    <a:pt x="3222" y="240"/>
                  </a:cubicBezTo>
                  <a:cubicBezTo>
                    <a:pt x="2960" y="66"/>
                    <a:pt x="2713" y="1"/>
                    <a:pt x="2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1738150" y="2526925"/>
              <a:ext cx="80575" cy="117050"/>
            </a:xfrm>
            <a:custGeom>
              <a:avLst/>
              <a:gdLst/>
              <a:ahLst/>
              <a:cxnLst/>
              <a:rect l="l" t="t" r="r" b="b"/>
              <a:pathLst>
                <a:path w="3223" h="4682" extrusionOk="0">
                  <a:moveTo>
                    <a:pt x="2553" y="0"/>
                  </a:moveTo>
                  <a:cubicBezTo>
                    <a:pt x="2432" y="92"/>
                    <a:pt x="2310" y="122"/>
                    <a:pt x="2189" y="152"/>
                  </a:cubicBezTo>
                  <a:cubicBezTo>
                    <a:pt x="2077" y="197"/>
                    <a:pt x="2015" y="225"/>
                    <a:pt x="1930" y="225"/>
                  </a:cubicBezTo>
                  <a:cubicBezTo>
                    <a:pt x="1899" y="225"/>
                    <a:pt x="1865" y="221"/>
                    <a:pt x="1824" y="213"/>
                  </a:cubicBezTo>
                  <a:cubicBezTo>
                    <a:pt x="1672" y="152"/>
                    <a:pt x="1550" y="152"/>
                    <a:pt x="1459" y="122"/>
                  </a:cubicBezTo>
                  <a:lnTo>
                    <a:pt x="1094" y="821"/>
                  </a:lnTo>
                  <a:cubicBezTo>
                    <a:pt x="1216" y="852"/>
                    <a:pt x="1307" y="882"/>
                    <a:pt x="1429" y="882"/>
                  </a:cubicBezTo>
                  <a:cubicBezTo>
                    <a:pt x="1581" y="882"/>
                    <a:pt x="1672" y="882"/>
                    <a:pt x="1793" y="852"/>
                  </a:cubicBezTo>
                  <a:lnTo>
                    <a:pt x="1793" y="852"/>
                  </a:lnTo>
                  <a:lnTo>
                    <a:pt x="0" y="4165"/>
                  </a:lnTo>
                  <a:lnTo>
                    <a:pt x="912" y="4681"/>
                  </a:lnTo>
                  <a:lnTo>
                    <a:pt x="3222" y="396"/>
                  </a:lnTo>
                  <a:lnTo>
                    <a:pt x="25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1460025" y="2332425"/>
              <a:ext cx="499275" cy="438000"/>
            </a:xfrm>
            <a:custGeom>
              <a:avLst/>
              <a:gdLst/>
              <a:ahLst/>
              <a:cxnLst/>
              <a:rect l="l" t="t" r="r" b="b"/>
              <a:pathLst>
                <a:path w="19971" h="17520" extrusionOk="0">
                  <a:moveTo>
                    <a:pt x="9994" y="0"/>
                  </a:moveTo>
                  <a:cubicBezTo>
                    <a:pt x="6885" y="0"/>
                    <a:pt x="3879" y="1662"/>
                    <a:pt x="2310" y="4589"/>
                  </a:cubicBezTo>
                  <a:cubicBezTo>
                    <a:pt x="0" y="8844"/>
                    <a:pt x="1581" y="14163"/>
                    <a:pt x="5836" y="16443"/>
                  </a:cubicBezTo>
                  <a:cubicBezTo>
                    <a:pt x="7165" y="17174"/>
                    <a:pt x="8598" y="17520"/>
                    <a:pt x="10009" y="17520"/>
                  </a:cubicBezTo>
                  <a:cubicBezTo>
                    <a:pt x="13117" y="17520"/>
                    <a:pt x="16123" y="15844"/>
                    <a:pt x="17691" y="12917"/>
                  </a:cubicBezTo>
                  <a:cubicBezTo>
                    <a:pt x="19970" y="8662"/>
                    <a:pt x="18390" y="3373"/>
                    <a:pt x="14165" y="1063"/>
                  </a:cubicBezTo>
                  <a:cubicBezTo>
                    <a:pt x="12837" y="342"/>
                    <a:pt x="11405" y="0"/>
                    <a:pt x="99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1567175" y="2421325"/>
              <a:ext cx="285725" cy="250725"/>
            </a:xfrm>
            <a:custGeom>
              <a:avLst/>
              <a:gdLst/>
              <a:ahLst/>
              <a:cxnLst/>
              <a:rect l="l" t="t" r="r" b="b"/>
              <a:pathLst>
                <a:path w="11429" h="10029" extrusionOk="0">
                  <a:moveTo>
                    <a:pt x="5749" y="1"/>
                  </a:moveTo>
                  <a:cubicBezTo>
                    <a:pt x="3953" y="1"/>
                    <a:pt x="2205" y="956"/>
                    <a:pt x="1277" y="2644"/>
                  </a:cubicBezTo>
                  <a:cubicBezTo>
                    <a:pt x="0" y="5076"/>
                    <a:pt x="912" y="8115"/>
                    <a:pt x="3344" y="9452"/>
                  </a:cubicBezTo>
                  <a:cubicBezTo>
                    <a:pt x="4088" y="9843"/>
                    <a:pt x="4889" y="10029"/>
                    <a:pt x="5680" y="10029"/>
                  </a:cubicBezTo>
                  <a:cubicBezTo>
                    <a:pt x="7476" y="10029"/>
                    <a:pt x="9224" y="9073"/>
                    <a:pt x="10152" y="7386"/>
                  </a:cubicBezTo>
                  <a:cubicBezTo>
                    <a:pt x="11429" y="4954"/>
                    <a:pt x="10517" y="1914"/>
                    <a:pt x="8085" y="577"/>
                  </a:cubicBezTo>
                  <a:cubicBezTo>
                    <a:pt x="7341" y="186"/>
                    <a:pt x="6540" y="1"/>
                    <a:pt x="5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1633275" y="2454050"/>
              <a:ext cx="103375" cy="119725"/>
            </a:xfrm>
            <a:custGeom>
              <a:avLst/>
              <a:gdLst/>
              <a:ahLst/>
              <a:cxnLst/>
              <a:rect l="l" t="t" r="r" b="b"/>
              <a:pathLst>
                <a:path w="4135" h="4789" extrusionOk="0">
                  <a:moveTo>
                    <a:pt x="2494" y="1"/>
                  </a:moveTo>
                  <a:cubicBezTo>
                    <a:pt x="2408" y="1"/>
                    <a:pt x="2327" y="11"/>
                    <a:pt x="2250" y="28"/>
                  </a:cubicBezTo>
                  <a:cubicBezTo>
                    <a:pt x="1946" y="119"/>
                    <a:pt x="1703" y="393"/>
                    <a:pt x="1490" y="757"/>
                  </a:cubicBezTo>
                  <a:cubicBezTo>
                    <a:pt x="1490" y="788"/>
                    <a:pt x="1460" y="788"/>
                    <a:pt x="1460" y="849"/>
                  </a:cubicBezTo>
                  <a:cubicBezTo>
                    <a:pt x="1460" y="879"/>
                    <a:pt x="1429" y="879"/>
                    <a:pt x="1429" y="909"/>
                  </a:cubicBezTo>
                  <a:lnTo>
                    <a:pt x="2280" y="1396"/>
                  </a:lnTo>
                  <a:lnTo>
                    <a:pt x="2371" y="1304"/>
                  </a:lnTo>
                  <a:cubicBezTo>
                    <a:pt x="2402" y="1213"/>
                    <a:pt x="2493" y="1092"/>
                    <a:pt x="2554" y="1061"/>
                  </a:cubicBezTo>
                  <a:cubicBezTo>
                    <a:pt x="2569" y="1046"/>
                    <a:pt x="2607" y="1039"/>
                    <a:pt x="2649" y="1039"/>
                  </a:cubicBezTo>
                  <a:cubicBezTo>
                    <a:pt x="2691" y="1039"/>
                    <a:pt x="2736" y="1046"/>
                    <a:pt x="2767" y="1061"/>
                  </a:cubicBezTo>
                  <a:cubicBezTo>
                    <a:pt x="2888" y="1152"/>
                    <a:pt x="2888" y="1335"/>
                    <a:pt x="2767" y="1548"/>
                  </a:cubicBezTo>
                  <a:cubicBezTo>
                    <a:pt x="2706" y="1700"/>
                    <a:pt x="2584" y="1791"/>
                    <a:pt x="2463" y="1821"/>
                  </a:cubicBezTo>
                  <a:cubicBezTo>
                    <a:pt x="2438" y="1829"/>
                    <a:pt x="2412" y="1833"/>
                    <a:pt x="2383" y="1833"/>
                  </a:cubicBezTo>
                  <a:cubicBezTo>
                    <a:pt x="2304" y="1833"/>
                    <a:pt x="2209" y="1805"/>
                    <a:pt x="2098" y="1760"/>
                  </a:cubicBezTo>
                  <a:lnTo>
                    <a:pt x="1672" y="2520"/>
                  </a:lnTo>
                  <a:lnTo>
                    <a:pt x="1703" y="2520"/>
                  </a:lnTo>
                  <a:cubicBezTo>
                    <a:pt x="1703" y="2551"/>
                    <a:pt x="1763" y="2551"/>
                    <a:pt x="1763" y="2551"/>
                  </a:cubicBezTo>
                  <a:cubicBezTo>
                    <a:pt x="1855" y="2611"/>
                    <a:pt x="1946" y="2703"/>
                    <a:pt x="1946" y="2855"/>
                  </a:cubicBezTo>
                  <a:cubicBezTo>
                    <a:pt x="1915" y="2976"/>
                    <a:pt x="1855" y="3128"/>
                    <a:pt x="1794" y="3280"/>
                  </a:cubicBezTo>
                  <a:lnTo>
                    <a:pt x="1703" y="3371"/>
                  </a:lnTo>
                  <a:cubicBezTo>
                    <a:pt x="1611" y="3584"/>
                    <a:pt x="1520" y="3675"/>
                    <a:pt x="1460" y="3767"/>
                  </a:cubicBezTo>
                  <a:cubicBezTo>
                    <a:pt x="1406" y="3802"/>
                    <a:pt x="1363" y="3817"/>
                    <a:pt x="1312" y="3817"/>
                  </a:cubicBezTo>
                  <a:cubicBezTo>
                    <a:pt x="1276" y="3817"/>
                    <a:pt x="1236" y="3809"/>
                    <a:pt x="1186" y="3797"/>
                  </a:cubicBezTo>
                  <a:cubicBezTo>
                    <a:pt x="1095" y="3736"/>
                    <a:pt x="1064" y="3645"/>
                    <a:pt x="1064" y="3584"/>
                  </a:cubicBezTo>
                  <a:cubicBezTo>
                    <a:pt x="1064" y="3493"/>
                    <a:pt x="1125" y="3371"/>
                    <a:pt x="1186" y="3280"/>
                  </a:cubicBezTo>
                  <a:lnTo>
                    <a:pt x="1429" y="2824"/>
                  </a:lnTo>
                  <a:lnTo>
                    <a:pt x="548" y="2368"/>
                  </a:lnTo>
                  <a:lnTo>
                    <a:pt x="304" y="2824"/>
                  </a:lnTo>
                  <a:cubicBezTo>
                    <a:pt x="92" y="3189"/>
                    <a:pt x="1" y="3523"/>
                    <a:pt x="92" y="3827"/>
                  </a:cubicBezTo>
                  <a:cubicBezTo>
                    <a:pt x="152" y="4131"/>
                    <a:pt x="396" y="4405"/>
                    <a:pt x="760" y="4587"/>
                  </a:cubicBezTo>
                  <a:cubicBezTo>
                    <a:pt x="1010" y="4730"/>
                    <a:pt x="1269" y="4789"/>
                    <a:pt x="1503" y="4789"/>
                  </a:cubicBezTo>
                  <a:cubicBezTo>
                    <a:pt x="1668" y="4789"/>
                    <a:pt x="1820" y="4759"/>
                    <a:pt x="1946" y="4709"/>
                  </a:cubicBezTo>
                  <a:cubicBezTo>
                    <a:pt x="2250" y="4587"/>
                    <a:pt x="2523" y="4283"/>
                    <a:pt x="2736" y="3888"/>
                  </a:cubicBezTo>
                  <a:cubicBezTo>
                    <a:pt x="2827" y="3675"/>
                    <a:pt x="2949" y="3523"/>
                    <a:pt x="2979" y="3371"/>
                  </a:cubicBezTo>
                  <a:cubicBezTo>
                    <a:pt x="3040" y="3219"/>
                    <a:pt x="3040" y="3067"/>
                    <a:pt x="3040" y="2976"/>
                  </a:cubicBezTo>
                  <a:cubicBezTo>
                    <a:pt x="3040" y="2855"/>
                    <a:pt x="2979" y="2703"/>
                    <a:pt x="2888" y="2581"/>
                  </a:cubicBezTo>
                  <a:lnTo>
                    <a:pt x="2888" y="2581"/>
                  </a:lnTo>
                  <a:cubicBezTo>
                    <a:pt x="2924" y="2588"/>
                    <a:pt x="2960" y="2592"/>
                    <a:pt x="2996" y="2592"/>
                  </a:cubicBezTo>
                  <a:cubicBezTo>
                    <a:pt x="3112" y="2592"/>
                    <a:pt x="3228" y="2552"/>
                    <a:pt x="3344" y="2459"/>
                  </a:cubicBezTo>
                  <a:cubicBezTo>
                    <a:pt x="3496" y="2368"/>
                    <a:pt x="3618" y="2216"/>
                    <a:pt x="3739" y="1973"/>
                  </a:cubicBezTo>
                  <a:cubicBezTo>
                    <a:pt x="4134" y="1213"/>
                    <a:pt x="3952" y="605"/>
                    <a:pt x="3222" y="241"/>
                  </a:cubicBezTo>
                  <a:cubicBezTo>
                    <a:pt x="2960" y="66"/>
                    <a:pt x="2714" y="1"/>
                    <a:pt x="2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1700150" y="2488925"/>
              <a:ext cx="80575" cy="117050"/>
            </a:xfrm>
            <a:custGeom>
              <a:avLst/>
              <a:gdLst/>
              <a:ahLst/>
              <a:cxnLst/>
              <a:rect l="l" t="t" r="r" b="b"/>
              <a:pathLst>
                <a:path w="3223" h="4682" extrusionOk="0">
                  <a:moveTo>
                    <a:pt x="2554" y="1"/>
                  </a:moveTo>
                  <a:cubicBezTo>
                    <a:pt x="2432" y="92"/>
                    <a:pt x="2310" y="122"/>
                    <a:pt x="2189" y="153"/>
                  </a:cubicBezTo>
                  <a:cubicBezTo>
                    <a:pt x="2078" y="197"/>
                    <a:pt x="2015" y="225"/>
                    <a:pt x="1930" y="225"/>
                  </a:cubicBezTo>
                  <a:cubicBezTo>
                    <a:pt x="1899" y="225"/>
                    <a:pt x="1865" y="222"/>
                    <a:pt x="1824" y="213"/>
                  </a:cubicBezTo>
                  <a:cubicBezTo>
                    <a:pt x="1672" y="153"/>
                    <a:pt x="1551" y="153"/>
                    <a:pt x="1459" y="122"/>
                  </a:cubicBezTo>
                  <a:lnTo>
                    <a:pt x="1095" y="821"/>
                  </a:lnTo>
                  <a:cubicBezTo>
                    <a:pt x="1216" y="852"/>
                    <a:pt x="1307" y="882"/>
                    <a:pt x="1429" y="882"/>
                  </a:cubicBezTo>
                  <a:cubicBezTo>
                    <a:pt x="1581" y="882"/>
                    <a:pt x="1672" y="882"/>
                    <a:pt x="1794" y="852"/>
                  </a:cubicBezTo>
                  <a:lnTo>
                    <a:pt x="1794" y="852"/>
                  </a:lnTo>
                  <a:lnTo>
                    <a:pt x="0" y="4165"/>
                  </a:lnTo>
                  <a:lnTo>
                    <a:pt x="912" y="4682"/>
                  </a:lnTo>
                  <a:lnTo>
                    <a:pt x="3222" y="396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1492700" y="2427375"/>
              <a:ext cx="449875" cy="343575"/>
            </a:xfrm>
            <a:custGeom>
              <a:avLst/>
              <a:gdLst/>
              <a:ahLst/>
              <a:cxnLst/>
              <a:rect l="l" t="t" r="r" b="b"/>
              <a:pathLst>
                <a:path w="17995" h="13743" extrusionOk="0">
                  <a:moveTo>
                    <a:pt x="15867" y="1"/>
                  </a:moveTo>
                  <a:lnTo>
                    <a:pt x="15867" y="1"/>
                  </a:lnTo>
                  <a:cubicBezTo>
                    <a:pt x="16110" y="1794"/>
                    <a:pt x="15046" y="4347"/>
                    <a:pt x="13739" y="5715"/>
                  </a:cubicBezTo>
                  <a:cubicBezTo>
                    <a:pt x="11457" y="8079"/>
                    <a:pt x="9007" y="8857"/>
                    <a:pt x="6815" y="8857"/>
                  </a:cubicBezTo>
                  <a:cubicBezTo>
                    <a:pt x="3314" y="8857"/>
                    <a:pt x="468" y="6874"/>
                    <a:pt x="0" y="6201"/>
                  </a:cubicBezTo>
                  <a:lnTo>
                    <a:pt x="0" y="6201"/>
                  </a:lnTo>
                  <a:cubicBezTo>
                    <a:pt x="395" y="8846"/>
                    <a:pt x="1976" y="11277"/>
                    <a:pt x="4529" y="12706"/>
                  </a:cubicBezTo>
                  <a:cubicBezTo>
                    <a:pt x="5842" y="13409"/>
                    <a:pt x="7254" y="13742"/>
                    <a:pt x="8646" y="13742"/>
                  </a:cubicBezTo>
                  <a:cubicBezTo>
                    <a:pt x="11765" y="13742"/>
                    <a:pt x="14786" y="12071"/>
                    <a:pt x="16384" y="9150"/>
                  </a:cubicBezTo>
                  <a:cubicBezTo>
                    <a:pt x="17995" y="6110"/>
                    <a:pt x="17691" y="2615"/>
                    <a:pt x="15867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1" name="Google Shape;1611;p34"/>
          <p:cNvGrpSpPr/>
          <p:nvPr/>
        </p:nvGrpSpPr>
        <p:grpSpPr>
          <a:xfrm>
            <a:off x="8355763" y="1820688"/>
            <a:ext cx="536500" cy="475600"/>
            <a:chOff x="1556525" y="946800"/>
            <a:chExt cx="536500" cy="475600"/>
          </a:xfrm>
        </p:grpSpPr>
        <p:sp>
          <p:nvSpPr>
            <p:cNvPr id="1612" name="Google Shape;1612;p34"/>
            <p:cNvSpPr/>
            <p:nvPr/>
          </p:nvSpPr>
          <p:spPr>
            <a:xfrm>
              <a:off x="1594525" y="984800"/>
              <a:ext cx="498500" cy="437600"/>
            </a:xfrm>
            <a:custGeom>
              <a:avLst/>
              <a:gdLst/>
              <a:ahLst/>
              <a:cxnLst/>
              <a:rect l="l" t="t" r="r" b="b"/>
              <a:pathLst>
                <a:path w="19940" h="17504" extrusionOk="0">
                  <a:moveTo>
                    <a:pt x="9980" y="0"/>
                  </a:moveTo>
                  <a:cubicBezTo>
                    <a:pt x="6692" y="0"/>
                    <a:pt x="3546" y="1880"/>
                    <a:pt x="2067" y="5058"/>
                  </a:cubicBezTo>
                  <a:cubicBezTo>
                    <a:pt x="0" y="9405"/>
                    <a:pt x="1915" y="14633"/>
                    <a:pt x="6262" y="16670"/>
                  </a:cubicBezTo>
                  <a:cubicBezTo>
                    <a:pt x="7461" y="17236"/>
                    <a:pt x="8721" y="17503"/>
                    <a:pt x="9961" y="17503"/>
                  </a:cubicBezTo>
                  <a:cubicBezTo>
                    <a:pt x="13251" y="17503"/>
                    <a:pt x="16403" y="15623"/>
                    <a:pt x="17903" y="12445"/>
                  </a:cubicBezTo>
                  <a:cubicBezTo>
                    <a:pt x="19940" y="8098"/>
                    <a:pt x="18086" y="2870"/>
                    <a:pt x="13678" y="833"/>
                  </a:cubicBezTo>
                  <a:cubicBezTo>
                    <a:pt x="12480" y="267"/>
                    <a:pt x="11220" y="0"/>
                    <a:pt x="9980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1700150" y="1072400"/>
              <a:ext cx="286500" cy="251750"/>
            </a:xfrm>
            <a:custGeom>
              <a:avLst/>
              <a:gdLst/>
              <a:ahLst/>
              <a:cxnLst/>
              <a:rect l="l" t="t" r="r" b="b"/>
              <a:pathLst>
                <a:path w="11460" h="10070" extrusionOk="0">
                  <a:moveTo>
                    <a:pt x="5769" y="0"/>
                  </a:moveTo>
                  <a:cubicBezTo>
                    <a:pt x="3860" y="0"/>
                    <a:pt x="2029" y="1081"/>
                    <a:pt x="1186" y="2922"/>
                  </a:cubicBezTo>
                  <a:cubicBezTo>
                    <a:pt x="0" y="5415"/>
                    <a:pt x="1095" y="8424"/>
                    <a:pt x="3617" y="9609"/>
                  </a:cubicBezTo>
                  <a:cubicBezTo>
                    <a:pt x="4292" y="9922"/>
                    <a:pt x="5004" y="10070"/>
                    <a:pt x="5708" y="10070"/>
                  </a:cubicBezTo>
                  <a:cubicBezTo>
                    <a:pt x="7605" y="10070"/>
                    <a:pt x="9440" y="8996"/>
                    <a:pt x="10304" y="7178"/>
                  </a:cubicBezTo>
                  <a:cubicBezTo>
                    <a:pt x="11460" y="4655"/>
                    <a:pt x="10396" y="1646"/>
                    <a:pt x="7873" y="460"/>
                  </a:cubicBezTo>
                  <a:cubicBezTo>
                    <a:pt x="7191" y="148"/>
                    <a:pt x="6475" y="0"/>
                    <a:pt x="57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1788300" y="1110225"/>
              <a:ext cx="102600" cy="129475"/>
            </a:xfrm>
            <a:custGeom>
              <a:avLst/>
              <a:gdLst/>
              <a:ahLst/>
              <a:cxnLst/>
              <a:rect l="l" t="t" r="r" b="b"/>
              <a:pathLst>
                <a:path w="4104" h="5179" extrusionOk="0">
                  <a:moveTo>
                    <a:pt x="2631" y="0"/>
                  </a:moveTo>
                  <a:cubicBezTo>
                    <a:pt x="2573" y="0"/>
                    <a:pt x="2517" y="4"/>
                    <a:pt x="2462" y="11"/>
                  </a:cubicBezTo>
                  <a:cubicBezTo>
                    <a:pt x="2250" y="72"/>
                    <a:pt x="2006" y="163"/>
                    <a:pt x="1854" y="376"/>
                  </a:cubicBezTo>
                  <a:cubicBezTo>
                    <a:pt x="1672" y="558"/>
                    <a:pt x="1520" y="832"/>
                    <a:pt x="1368" y="1136"/>
                  </a:cubicBezTo>
                  <a:cubicBezTo>
                    <a:pt x="1338" y="1166"/>
                    <a:pt x="1338" y="1227"/>
                    <a:pt x="1307" y="1288"/>
                  </a:cubicBezTo>
                  <a:cubicBezTo>
                    <a:pt x="1307" y="1348"/>
                    <a:pt x="1246" y="1409"/>
                    <a:pt x="1246" y="1440"/>
                  </a:cubicBezTo>
                  <a:lnTo>
                    <a:pt x="2158" y="1835"/>
                  </a:lnTo>
                  <a:lnTo>
                    <a:pt x="2432" y="1318"/>
                  </a:lnTo>
                  <a:cubicBezTo>
                    <a:pt x="2550" y="1105"/>
                    <a:pt x="2650" y="984"/>
                    <a:pt x="2760" y="984"/>
                  </a:cubicBezTo>
                  <a:cubicBezTo>
                    <a:pt x="2792" y="984"/>
                    <a:pt x="2824" y="994"/>
                    <a:pt x="2857" y="1014"/>
                  </a:cubicBezTo>
                  <a:cubicBezTo>
                    <a:pt x="2979" y="1045"/>
                    <a:pt x="3009" y="1136"/>
                    <a:pt x="3009" y="1197"/>
                  </a:cubicBezTo>
                  <a:cubicBezTo>
                    <a:pt x="3009" y="1318"/>
                    <a:pt x="2979" y="1379"/>
                    <a:pt x="2918" y="1500"/>
                  </a:cubicBezTo>
                  <a:cubicBezTo>
                    <a:pt x="2827" y="1744"/>
                    <a:pt x="2705" y="1896"/>
                    <a:pt x="2553" y="2048"/>
                  </a:cubicBezTo>
                  <a:cubicBezTo>
                    <a:pt x="2401" y="2200"/>
                    <a:pt x="2250" y="2291"/>
                    <a:pt x="2067" y="2412"/>
                  </a:cubicBezTo>
                  <a:cubicBezTo>
                    <a:pt x="1854" y="2504"/>
                    <a:pt x="1702" y="2595"/>
                    <a:pt x="1520" y="2686"/>
                  </a:cubicBezTo>
                  <a:cubicBezTo>
                    <a:pt x="1338" y="2747"/>
                    <a:pt x="1186" y="2838"/>
                    <a:pt x="1003" y="2959"/>
                  </a:cubicBezTo>
                  <a:cubicBezTo>
                    <a:pt x="791" y="3051"/>
                    <a:pt x="639" y="3172"/>
                    <a:pt x="487" y="3324"/>
                  </a:cubicBezTo>
                  <a:cubicBezTo>
                    <a:pt x="335" y="3446"/>
                    <a:pt x="243" y="3628"/>
                    <a:pt x="122" y="3871"/>
                  </a:cubicBezTo>
                  <a:lnTo>
                    <a:pt x="0" y="4084"/>
                  </a:lnTo>
                  <a:lnTo>
                    <a:pt x="2371" y="5178"/>
                  </a:lnTo>
                  <a:lnTo>
                    <a:pt x="2736" y="4358"/>
                  </a:lnTo>
                  <a:lnTo>
                    <a:pt x="1520" y="3780"/>
                  </a:lnTo>
                  <a:cubicBezTo>
                    <a:pt x="1672" y="3659"/>
                    <a:pt x="1794" y="3598"/>
                    <a:pt x="1946" y="3507"/>
                  </a:cubicBezTo>
                  <a:cubicBezTo>
                    <a:pt x="2067" y="3446"/>
                    <a:pt x="2219" y="3355"/>
                    <a:pt x="2371" y="3294"/>
                  </a:cubicBezTo>
                  <a:cubicBezTo>
                    <a:pt x="2553" y="3203"/>
                    <a:pt x="2736" y="3111"/>
                    <a:pt x="2918" y="2990"/>
                  </a:cubicBezTo>
                  <a:cubicBezTo>
                    <a:pt x="3131" y="2868"/>
                    <a:pt x="3313" y="2716"/>
                    <a:pt x="3465" y="2564"/>
                  </a:cubicBezTo>
                  <a:cubicBezTo>
                    <a:pt x="3617" y="2382"/>
                    <a:pt x="3769" y="2200"/>
                    <a:pt x="3891" y="1926"/>
                  </a:cubicBezTo>
                  <a:cubicBezTo>
                    <a:pt x="4073" y="1531"/>
                    <a:pt x="4104" y="1197"/>
                    <a:pt x="3982" y="893"/>
                  </a:cubicBezTo>
                  <a:cubicBezTo>
                    <a:pt x="3891" y="589"/>
                    <a:pt x="3648" y="376"/>
                    <a:pt x="3283" y="163"/>
                  </a:cubicBezTo>
                  <a:cubicBezTo>
                    <a:pt x="3047" y="45"/>
                    <a:pt x="2830" y="0"/>
                    <a:pt x="26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1556525" y="946800"/>
              <a:ext cx="498525" cy="437600"/>
            </a:xfrm>
            <a:custGeom>
              <a:avLst/>
              <a:gdLst/>
              <a:ahLst/>
              <a:cxnLst/>
              <a:rect l="l" t="t" r="r" b="b"/>
              <a:pathLst>
                <a:path w="19941" h="17504" extrusionOk="0">
                  <a:moveTo>
                    <a:pt x="9980" y="0"/>
                  </a:moveTo>
                  <a:cubicBezTo>
                    <a:pt x="6692" y="0"/>
                    <a:pt x="3546" y="1880"/>
                    <a:pt x="2067" y="5059"/>
                  </a:cubicBezTo>
                  <a:cubicBezTo>
                    <a:pt x="1" y="9405"/>
                    <a:pt x="1915" y="14633"/>
                    <a:pt x="6262" y="16670"/>
                  </a:cubicBezTo>
                  <a:cubicBezTo>
                    <a:pt x="7461" y="17236"/>
                    <a:pt x="8721" y="17503"/>
                    <a:pt x="9962" y="17503"/>
                  </a:cubicBezTo>
                  <a:cubicBezTo>
                    <a:pt x="13251" y="17503"/>
                    <a:pt x="16403" y="15623"/>
                    <a:pt x="17904" y="12445"/>
                  </a:cubicBezTo>
                  <a:cubicBezTo>
                    <a:pt x="19940" y="8098"/>
                    <a:pt x="18086" y="2870"/>
                    <a:pt x="13679" y="834"/>
                  </a:cubicBezTo>
                  <a:cubicBezTo>
                    <a:pt x="12480" y="268"/>
                    <a:pt x="11220" y="0"/>
                    <a:pt x="99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1662150" y="1034700"/>
              <a:ext cx="286500" cy="251450"/>
            </a:xfrm>
            <a:custGeom>
              <a:avLst/>
              <a:gdLst/>
              <a:ahLst/>
              <a:cxnLst/>
              <a:rect l="l" t="t" r="r" b="b"/>
              <a:pathLst>
                <a:path w="11460" h="10058" extrusionOk="0">
                  <a:moveTo>
                    <a:pt x="5738" y="0"/>
                  </a:moveTo>
                  <a:cubicBezTo>
                    <a:pt x="3840" y="0"/>
                    <a:pt x="2025" y="1079"/>
                    <a:pt x="1186" y="2910"/>
                  </a:cubicBezTo>
                  <a:cubicBezTo>
                    <a:pt x="1" y="5403"/>
                    <a:pt x="1095" y="8412"/>
                    <a:pt x="3618" y="9598"/>
                  </a:cubicBezTo>
                  <a:cubicBezTo>
                    <a:pt x="4292" y="9910"/>
                    <a:pt x="5004" y="10058"/>
                    <a:pt x="5708" y="10058"/>
                  </a:cubicBezTo>
                  <a:cubicBezTo>
                    <a:pt x="7605" y="10058"/>
                    <a:pt x="9440" y="8984"/>
                    <a:pt x="10305" y="7166"/>
                  </a:cubicBezTo>
                  <a:cubicBezTo>
                    <a:pt x="11460" y="4643"/>
                    <a:pt x="10396" y="1634"/>
                    <a:pt x="7873" y="479"/>
                  </a:cubicBezTo>
                  <a:cubicBezTo>
                    <a:pt x="7182" y="154"/>
                    <a:pt x="6454" y="0"/>
                    <a:pt x="57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1750300" y="1072225"/>
              <a:ext cx="102600" cy="129475"/>
            </a:xfrm>
            <a:custGeom>
              <a:avLst/>
              <a:gdLst/>
              <a:ahLst/>
              <a:cxnLst/>
              <a:rect l="l" t="t" r="r" b="b"/>
              <a:pathLst>
                <a:path w="4104" h="5179" extrusionOk="0">
                  <a:moveTo>
                    <a:pt x="2631" y="1"/>
                  </a:moveTo>
                  <a:cubicBezTo>
                    <a:pt x="2573" y="1"/>
                    <a:pt x="2517" y="4"/>
                    <a:pt x="2463" y="11"/>
                  </a:cubicBezTo>
                  <a:cubicBezTo>
                    <a:pt x="2250" y="72"/>
                    <a:pt x="2007" y="163"/>
                    <a:pt x="1855" y="376"/>
                  </a:cubicBezTo>
                  <a:cubicBezTo>
                    <a:pt x="1672" y="558"/>
                    <a:pt x="1520" y="832"/>
                    <a:pt x="1368" y="1136"/>
                  </a:cubicBezTo>
                  <a:cubicBezTo>
                    <a:pt x="1338" y="1166"/>
                    <a:pt x="1338" y="1227"/>
                    <a:pt x="1307" y="1288"/>
                  </a:cubicBezTo>
                  <a:cubicBezTo>
                    <a:pt x="1307" y="1349"/>
                    <a:pt x="1247" y="1409"/>
                    <a:pt x="1247" y="1440"/>
                  </a:cubicBezTo>
                  <a:lnTo>
                    <a:pt x="2159" y="1835"/>
                  </a:lnTo>
                  <a:lnTo>
                    <a:pt x="2432" y="1318"/>
                  </a:lnTo>
                  <a:cubicBezTo>
                    <a:pt x="2550" y="1105"/>
                    <a:pt x="2650" y="984"/>
                    <a:pt x="2761" y="984"/>
                  </a:cubicBezTo>
                  <a:cubicBezTo>
                    <a:pt x="2792" y="984"/>
                    <a:pt x="2824" y="994"/>
                    <a:pt x="2858" y="1014"/>
                  </a:cubicBezTo>
                  <a:cubicBezTo>
                    <a:pt x="2979" y="1045"/>
                    <a:pt x="3010" y="1136"/>
                    <a:pt x="3010" y="1197"/>
                  </a:cubicBezTo>
                  <a:cubicBezTo>
                    <a:pt x="3010" y="1318"/>
                    <a:pt x="2979" y="1379"/>
                    <a:pt x="2918" y="1501"/>
                  </a:cubicBezTo>
                  <a:cubicBezTo>
                    <a:pt x="2827" y="1744"/>
                    <a:pt x="2706" y="1896"/>
                    <a:pt x="2554" y="2048"/>
                  </a:cubicBezTo>
                  <a:cubicBezTo>
                    <a:pt x="2402" y="2200"/>
                    <a:pt x="2250" y="2291"/>
                    <a:pt x="2067" y="2413"/>
                  </a:cubicBezTo>
                  <a:cubicBezTo>
                    <a:pt x="1855" y="2504"/>
                    <a:pt x="1703" y="2595"/>
                    <a:pt x="1520" y="2686"/>
                  </a:cubicBezTo>
                  <a:cubicBezTo>
                    <a:pt x="1338" y="2747"/>
                    <a:pt x="1186" y="2838"/>
                    <a:pt x="1004" y="2960"/>
                  </a:cubicBezTo>
                  <a:cubicBezTo>
                    <a:pt x="791" y="3051"/>
                    <a:pt x="639" y="3172"/>
                    <a:pt x="487" y="3324"/>
                  </a:cubicBezTo>
                  <a:cubicBezTo>
                    <a:pt x="335" y="3446"/>
                    <a:pt x="244" y="3628"/>
                    <a:pt x="122" y="3872"/>
                  </a:cubicBezTo>
                  <a:lnTo>
                    <a:pt x="0" y="4084"/>
                  </a:lnTo>
                  <a:lnTo>
                    <a:pt x="2371" y="5179"/>
                  </a:lnTo>
                  <a:lnTo>
                    <a:pt x="2736" y="4358"/>
                  </a:lnTo>
                  <a:lnTo>
                    <a:pt x="1520" y="3780"/>
                  </a:lnTo>
                  <a:cubicBezTo>
                    <a:pt x="1672" y="3659"/>
                    <a:pt x="1794" y="3598"/>
                    <a:pt x="1946" y="3507"/>
                  </a:cubicBezTo>
                  <a:cubicBezTo>
                    <a:pt x="2067" y="3446"/>
                    <a:pt x="2219" y="3355"/>
                    <a:pt x="2371" y="3294"/>
                  </a:cubicBezTo>
                  <a:cubicBezTo>
                    <a:pt x="2554" y="3203"/>
                    <a:pt x="2736" y="3112"/>
                    <a:pt x="2918" y="2990"/>
                  </a:cubicBezTo>
                  <a:cubicBezTo>
                    <a:pt x="3131" y="2868"/>
                    <a:pt x="3314" y="2717"/>
                    <a:pt x="3466" y="2565"/>
                  </a:cubicBezTo>
                  <a:cubicBezTo>
                    <a:pt x="3618" y="2382"/>
                    <a:pt x="3770" y="2200"/>
                    <a:pt x="3891" y="1926"/>
                  </a:cubicBezTo>
                  <a:cubicBezTo>
                    <a:pt x="4073" y="1531"/>
                    <a:pt x="4104" y="1197"/>
                    <a:pt x="3982" y="893"/>
                  </a:cubicBezTo>
                  <a:cubicBezTo>
                    <a:pt x="3891" y="589"/>
                    <a:pt x="3648" y="376"/>
                    <a:pt x="3283" y="163"/>
                  </a:cubicBezTo>
                  <a:cubicBezTo>
                    <a:pt x="3048" y="45"/>
                    <a:pt x="2830" y="1"/>
                    <a:pt x="26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4"/>
            <p:cNvSpPr/>
            <p:nvPr/>
          </p:nvSpPr>
          <p:spPr>
            <a:xfrm>
              <a:off x="1593000" y="1031450"/>
              <a:ext cx="446850" cy="352950"/>
            </a:xfrm>
            <a:custGeom>
              <a:avLst/>
              <a:gdLst/>
              <a:ahLst/>
              <a:cxnLst/>
              <a:rect l="l" t="t" r="r" b="b"/>
              <a:pathLst>
                <a:path w="17874" h="14118" extrusionOk="0">
                  <a:moveTo>
                    <a:pt x="15442" y="1"/>
                  </a:moveTo>
                  <a:lnTo>
                    <a:pt x="15442" y="1"/>
                  </a:lnTo>
                  <a:cubicBezTo>
                    <a:pt x="15806" y="1733"/>
                    <a:pt x="14925" y="4348"/>
                    <a:pt x="13679" y="5806"/>
                  </a:cubicBezTo>
                  <a:cubicBezTo>
                    <a:pt x="11359" y="8504"/>
                    <a:pt x="8753" y="9356"/>
                    <a:pt x="6438" y="9356"/>
                  </a:cubicBezTo>
                  <a:cubicBezTo>
                    <a:pt x="3169" y="9356"/>
                    <a:pt x="481" y="7658"/>
                    <a:pt x="1" y="7053"/>
                  </a:cubicBezTo>
                  <a:lnTo>
                    <a:pt x="1" y="7053"/>
                  </a:lnTo>
                  <a:cubicBezTo>
                    <a:pt x="517" y="9667"/>
                    <a:pt x="2219" y="12038"/>
                    <a:pt x="4864" y="13284"/>
                  </a:cubicBezTo>
                  <a:cubicBezTo>
                    <a:pt x="6054" y="13850"/>
                    <a:pt x="7311" y="14117"/>
                    <a:pt x="8550" y="14117"/>
                  </a:cubicBezTo>
                  <a:cubicBezTo>
                    <a:pt x="11835" y="14117"/>
                    <a:pt x="14996" y="12237"/>
                    <a:pt x="16475" y="9059"/>
                  </a:cubicBezTo>
                  <a:cubicBezTo>
                    <a:pt x="17873" y="5989"/>
                    <a:pt x="17387" y="2493"/>
                    <a:pt x="15442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235" y="2235525"/>
            <a:ext cx="4856922" cy="175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6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34"/>
          <p:cNvSpPr txBox="1">
            <a:spLocks noGrp="1"/>
          </p:cNvSpPr>
          <p:nvPr>
            <p:ph type="title"/>
          </p:nvPr>
        </p:nvSpPr>
        <p:spPr>
          <a:xfrm>
            <a:off x="948600" y="738650"/>
            <a:ext cx="3537600" cy="14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 smtClean="0"/>
              <a:t>4. </a:t>
            </a:r>
            <a:br>
              <a:rPr lang="hu-HU" dirty="0" smtClean="0"/>
            </a:br>
            <a:r>
              <a:rPr lang="hu-HU" dirty="0" smtClean="0"/>
              <a:t>Kiíratás</a:t>
            </a:r>
            <a:endParaRPr dirty="0"/>
          </a:p>
        </p:txBody>
      </p:sp>
      <p:sp>
        <p:nvSpPr>
          <p:cNvPr id="1448" name="Google Shape;1448;p34"/>
          <p:cNvSpPr txBox="1">
            <a:spLocks noGrp="1"/>
          </p:cNvSpPr>
          <p:nvPr>
            <p:ph type="body" idx="1"/>
          </p:nvPr>
        </p:nvSpPr>
        <p:spPr>
          <a:xfrm>
            <a:off x="955050" y="2235525"/>
            <a:ext cx="3537600" cy="20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hu-HU" dirty="0"/>
          </a:p>
        </p:txBody>
      </p:sp>
      <p:grpSp>
        <p:nvGrpSpPr>
          <p:cNvPr id="1591" name="Google Shape;1591;p34"/>
          <p:cNvGrpSpPr/>
          <p:nvPr/>
        </p:nvGrpSpPr>
        <p:grpSpPr>
          <a:xfrm>
            <a:off x="8355726" y="662443"/>
            <a:ext cx="391637" cy="364067"/>
            <a:chOff x="1782975" y="3046800"/>
            <a:chExt cx="510675" cy="474725"/>
          </a:xfrm>
        </p:grpSpPr>
        <p:sp>
          <p:nvSpPr>
            <p:cNvPr id="1592" name="Google Shape;1592;p34"/>
            <p:cNvSpPr/>
            <p:nvPr/>
          </p:nvSpPr>
          <p:spPr>
            <a:xfrm>
              <a:off x="1820975" y="3084800"/>
              <a:ext cx="472675" cy="436725"/>
            </a:xfrm>
            <a:custGeom>
              <a:avLst/>
              <a:gdLst/>
              <a:ahLst/>
              <a:cxnLst/>
              <a:rect l="l" t="t" r="r" b="b"/>
              <a:pathLst>
                <a:path w="18907" h="17469" extrusionOk="0">
                  <a:moveTo>
                    <a:pt x="9497" y="0"/>
                  </a:moveTo>
                  <a:cubicBezTo>
                    <a:pt x="8972" y="0"/>
                    <a:pt x="8438" y="48"/>
                    <a:pt x="7903" y="148"/>
                  </a:cubicBezTo>
                  <a:cubicBezTo>
                    <a:pt x="3131" y="999"/>
                    <a:pt x="0" y="5558"/>
                    <a:pt x="851" y="10300"/>
                  </a:cubicBezTo>
                  <a:cubicBezTo>
                    <a:pt x="1606" y="14506"/>
                    <a:pt x="5279" y="17469"/>
                    <a:pt x="9409" y="17469"/>
                  </a:cubicBezTo>
                  <a:cubicBezTo>
                    <a:pt x="9935" y="17469"/>
                    <a:pt x="10468" y="17421"/>
                    <a:pt x="11003" y="17321"/>
                  </a:cubicBezTo>
                  <a:cubicBezTo>
                    <a:pt x="15745" y="16501"/>
                    <a:pt x="18906" y="11941"/>
                    <a:pt x="18025" y="7169"/>
                  </a:cubicBezTo>
                  <a:cubicBezTo>
                    <a:pt x="17297" y="2963"/>
                    <a:pt x="13627" y="0"/>
                    <a:pt x="9497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1920525" y="3177150"/>
              <a:ext cx="272825" cy="251475"/>
            </a:xfrm>
            <a:custGeom>
              <a:avLst/>
              <a:gdLst/>
              <a:ahLst/>
              <a:cxnLst/>
              <a:rect l="l" t="t" r="r" b="b"/>
              <a:pathLst>
                <a:path w="10913" h="10059" extrusionOk="0">
                  <a:moveTo>
                    <a:pt x="5411" y="0"/>
                  </a:moveTo>
                  <a:cubicBezTo>
                    <a:pt x="5130" y="0"/>
                    <a:pt x="4845" y="23"/>
                    <a:pt x="4559" y="71"/>
                  </a:cubicBezTo>
                  <a:cubicBezTo>
                    <a:pt x="1824" y="557"/>
                    <a:pt x="0" y="3171"/>
                    <a:pt x="486" y="5907"/>
                  </a:cubicBezTo>
                  <a:cubicBezTo>
                    <a:pt x="920" y="8345"/>
                    <a:pt x="3067" y="10058"/>
                    <a:pt x="5465" y="10058"/>
                  </a:cubicBezTo>
                  <a:cubicBezTo>
                    <a:pt x="5758" y="10058"/>
                    <a:pt x="6055" y="10033"/>
                    <a:pt x="6353" y="9980"/>
                  </a:cubicBezTo>
                  <a:cubicBezTo>
                    <a:pt x="9088" y="9493"/>
                    <a:pt x="10912" y="6879"/>
                    <a:pt x="10395" y="4144"/>
                  </a:cubicBezTo>
                  <a:cubicBezTo>
                    <a:pt x="9960" y="1694"/>
                    <a:pt x="7818" y="0"/>
                    <a:pt x="54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1961550" y="3234225"/>
              <a:ext cx="78300" cy="126325"/>
            </a:xfrm>
            <a:custGeom>
              <a:avLst/>
              <a:gdLst/>
              <a:ahLst/>
              <a:cxnLst/>
              <a:rect l="l" t="t" r="r" b="b"/>
              <a:pathLst>
                <a:path w="3132" h="5053" extrusionOk="0">
                  <a:moveTo>
                    <a:pt x="1393" y="1"/>
                  </a:moveTo>
                  <a:cubicBezTo>
                    <a:pt x="1296" y="1"/>
                    <a:pt x="1195" y="12"/>
                    <a:pt x="1095" y="37"/>
                  </a:cubicBezTo>
                  <a:cubicBezTo>
                    <a:pt x="760" y="98"/>
                    <a:pt x="487" y="219"/>
                    <a:pt x="335" y="371"/>
                  </a:cubicBezTo>
                  <a:cubicBezTo>
                    <a:pt x="152" y="523"/>
                    <a:pt x="61" y="706"/>
                    <a:pt x="31" y="979"/>
                  </a:cubicBezTo>
                  <a:cubicBezTo>
                    <a:pt x="0" y="1253"/>
                    <a:pt x="0" y="1557"/>
                    <a:pt x="61" y="1891"/>
                  </a:cubicBezTo>
                  <a:cubicBezTo>
                    <a:pt x="61" y="1922"/>
                    <a:pt x="92" y="2013"/>
                    <a:pt x="92" y="2043"/>
                  </a:cubicBezTo>
                  <a:cubicBezTo>
                    <a:pt x="92" y="2104"/>
                    <a:pt x="152" y="2165"/>
                    <a:pt x="152" y="2195"/>
                  </a:cubicBezTo>
                  <a:lnTo>
                    <a:pt x="1155" y="2013"/>
                  </a:lnTo>
                  <a:lnTo>
                    <a:pt x="1034" y="1435"/>
                  </a:lnTo>
                  <a:cubicBezTo>
                    <a:pt x="973" y="1162"/>
                    <a:pt x="1034" y="1010"/>
                    <a:pt x="1186" y="979"/>
                  </a:cubicBezTo>
                  <a:cubicBezTo>
                    <a:pt x="1218" y="971"/>
                    <a:pt x="1249" y="967"/>
                    <a:pt x="1276" y="967"/>
                  </a:cubicBezTo>
                  <a:cubicBezTo>
                    <a:pt x="1352" y="967"/>
                    <a:pt x="1407" y="996"/>
                    <a:pt x="1429" y="1040"/>
                  </a:cubicBezTo>
                  <a:cubicBezTo>
                    <a:pt x="1490" y="1131"/>
                    <a:pt x="1490" y="1192"/>
                    <a:pt x="1551" y="1314"/>
                  </a:cubicBezTo>
                  <a:cubicBezTo>
                    <a:pt x="1581" y="1557"/>
                    <a:pt x="1581" y="1770"/>
                    <a:pt x="1551" y="1952"/>
                  </a:cubicBezTo>
                  <a:cubicBezTo>
                    <a:pt x="1490" y="2165"/>
                    <a:pt x="1429" y="2347"/>
                    <a:pt x="1338" y="2530"/>
                  </a:cubicBezTo>
                  <a:cubicBezTo>
                    <a:pt x="1277" y="2712"/>
                    <a:pt x="1216" y="2864"/>
                    <a:pt x="1095" y="3077"/>
                  </a:cubicBezTo>
                  <a:cubicBezTo>
                    <a:pt x="1004" y="3198"/>
                    <a:pt x="912" y="3411"/>
                    <a:pt x="821" y="3593"/>
                  </a:cubicBezTo>
                  <a:cubicBezTo>
                    <a:pt x="760" y="3776"/>
                    <a:pt x="669" y="3958"/>
                    <a:pt x="639" y="4171"/>
                  </a:cubicBezTo>
                  <a:cubicBezTo>
                    <a:pt x="608" y="4353"/>
                    <a:pt x="608" y="4566"/>
                    <a:pt x="639" y="4809"/>
                  </a:cubicBezTo>
                  <a:lnTo>
                    <a:pt x="669" y="5052"/>
                  </a:lnTo>
                  <a:lnTo>
                    <a:pt x="3131" y="4657"/>
                  </a:lnTo>
                  <a:lnTo>
                    <a:pt x="2979" y="3745"/>
                  </a:lnTo>
                  <a:lnTo>
                    <a:pt x="1703" y="3989"/>
                  </a:lnTo>
                  <a:cubicBezTo>
                    <a:pt x="1763" y="3837"/>
                    <a:pt x="1824" y="3685"/>
                    <a:pt x="1885" y="3533"/>
                  </a:cubicBezTo>
                  <a:cubicBezTo>
                    <a:pt x="1976" y="3381"/>
                    <a:pt x="2037" y="3259"/>
                    <a:pt x="2128" y="3107"/>
                  </a:cubicBezTo>
                  <a:cubicBezTo>
                    <a:pt x="2219" y="2864"/>
                    <a:pt x="2341" y="2682"/>
                    <a:pt x="2432" y="2499"/>
                  </a:cubicBezTo>
                  <a:cubicBezTo>
                    <a:pt x="2493" y="2256"/>
                    <a:pt x="2584" y="2074"/>
                    <a:pt x="2614" y="1861"/>
                  </a:cubicBezTo>
                  <a:cubicBezTo>
                    <a:pt x="2645" y="1618"/>
                    <a:pt x="2614" y="1344"/>
                    <a:pt x="2584" y="1101"/>
                  </a:cubicBezTo>
                  <a:cubicBezTo>
                    <a:pt x="2493" y="675"/>
                    <a:pt x="2341" y="371"/>
                    <a:pt x="2067" y="189"/>
                  </a:cubicBezTo>
                  <a:cubicBezTo>
                    <a:pt x="1891" y="79"/>
                    <a:pt x="1651" y="1"/>
                    <a:pt x="13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2030700" y="3221650"/>
              <a:ext cx="79050" cy="125975"/>
            </a:xfrm>
            <a:custGeom>
              <a:avLst/>
              <a:gdLst/>
              <a:ahLst/>
              <a:cxnLst/>
              <a:rect l="l" t="t" r="r" b="b"/>
              <a:pathLst>
                <a:path w="3162" h="5039" extrusionOk="0">
                  <a:moveTo>
                    <a:pt x="1389" y="0"/>
                  </a:moveTo>
                  <a:cubicBezTo>
                    <a:pt x="1295" y="0"/>
                    <a:pt x="1197" y="8"/>
                    <a:pt x="1095" y="23"/>
                  </a:cubicBezTo>
                  <a:cubicBezTo>
                    <a:pt x="760" y="115"/>
                    <a:pt x="487" y="236"/>
                    <a:pt x="335" y="388"/>
                  </a:cubicBezTo>
                  <a:cubicBezTo>
                    <a:pt x="152" y="540"/>
                    <a:pt x="61" y="722"/>
                    <a:pt x="31" y="996"/>
                  </a:cubicBezTo>
                  <a:cubicBezTo>
                    <a:pt x="0" y="1239"/>
                    <a:pt x="0" y="1543"/>
                    <a:pt x="61" y="1908"/>
                  </a:cubicBezTo>
                  <a:cubicBezTo>
                    <a:pt x="61" y="1938"/>
                    <a:pt x="122" y="1999"/>
                    <a:pt x="122" y="2060"/>
                  </a:cubicBezTo>
                  <a:cubicBezTo>
                    <a:pt x="122" y="2121"/>
                    <a:pt x="152" y="2151"/>
                    <a:pt x="152" y="2212"/>
                  </a:cubicBezTo>
                  <a:lnTo>
                    <a:pt x="1186" y="1999"/>
                  </a:lnTo>
                  <a:lnTo>
                    <a:pt x="1064" y="1452"/>
                  </a:lnTo>
                  <a:cubicBezTo>
                    <a:pt x="973" y="1178"/>
                    <a:pt x="1064" y="1026"/>
                    <a:pt x="1216" y="996"/>
                  </a:cubicBezTo>
                  <a:cubicBezTo>
                    <a:pt x="1243" y="978"/>
                    <a:pt x="1270" y="971"/>
                    <a:pt x="1295" y="971"/>
                  </a:cubicBezTo>
                  <a:cubicBezTo>
                    <a:pt x="1356" y="971"/>
                    <a:pt x="1408" y="1014"/>
                    <a:pt x="1429" y="1057"/>
                  </a:cubicBezTo>
                  <a:cubicBezTo>
                    <a:pt x="1520" y="1148"/>
                    <a:pt x="1520" y="1209"/>
                    <a:pt x="1551" y="1330"/>
                  </a:cubicBezTo>
                  <a:cubicBezTo>
                    <a:pt x="1581" y="1543"/>
                    <a:pt x="1581" y="1786"/>
                    <a:pt x="1551" y="1969"/>
                  </a:cubicBezTo>
                  <a:cubicBezTo>
                    <a:pt x="1520" y="2151"/>
                    <a:pt x="1429" y="2364"/>
                    <a:pt x="1368" y="2546"/>
                  </a:cubicBezTo>
                  <a:cubicBezTo>
                    <a:pt x="1277" y="2729"/>
                    <a:pt x="1216" y="2881"/>
                    <a:pt x="1095" y="3063"/>
                  </a:cubicBezTo>
                  <a:cubicBezTo>
                    <a:pt x="1034" y="3215"/>
                    <a:pt x="912" y="3397"/>
                    <a:pt x="821" y="3610"/>
                  </a:cubicBezTo>
                  <a:cubicBezTo>
                    <a:pt x="760" y="3792"/>
                    <a:pt x="669" y="3975"/>
                    <a:pt x="639" y="4157"/>
                  </a:cubicBezTo>
                  <a:cubicBezTo>
                    <a:pt x="608" y="4370"/>
                    <a:pt x="608" y="4583"/>
                    <a:pt x="639" y="4826"/>
                  </a:cubicBezTo>
                  <a:lnTo>
                    <a:pt x="669" y="5039"/>
                  </a:lnTo>
                  <a:lnTo>
                    <a:pt x="3162" y="4674"/>
                  </a:lnTo>
                  <a:lnTo>
                    <a:pt x="3010" y="3762"/>
                  </a:lnTo>
                  <a:lnTo>
                    <a:pt x="1703" y="3975"/>
                  </a:lnTo>
                  <a:cubicBezTo>
                    <a:pt x="1794" y="3823"/>
                    <a:pt x="1824" y="3671"/>
                    <a:pt x="1885" y="3519"/>
                  </a:cubicBezTo>
                  <a:cubicBezTo>
                    <a:pt x="1976" y="3367"/>
                    <a:pt x="2037" y="3276"/>
                    <a:pt x="2128" y="3124"/>
                  </a:cubicBezTo>
                  <a:cubicBezTo>
                    <a:pt x="2250" y="2881"/>
                    <a:pt x="2341" y="2698"/>
                    <a:pt x="2432" y="2516"/>
                  </a:cubicBezTo>
                  <a:cubicBezTo>
                    <a:pt x="2493" y="2273"/>
                    <a:pt x="2584" y="2090"/>
                    <a:pt x="2614" y="1847"/>
                  </a:cubicBezTo>
                  <a:cubicBezTo>
                    <a:pt x="2645" y="1634"/>
                    <a:pt x="2614" y="1361"/>
                    <a:pt x="2584" y="1087"/>
                  </a:cubicBezTo>
                  <a:cubicBezTo>
                    <a:pt x="2493" y="692"/>
                    <a:pt x="2341" y="388"/>
                    <a:pt x="2098" y="175"/>
                  </a:cubicBezTo>
                  <a:cubicBezTo>
                    <a:pt x="1895" y="63"/>
                    <a:pt x="1659" y="0"/>
                    <a:pt x="13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4"/>
            <p:cNvSpPr/>
            <p:nvPr/>
          </p:nvSpPr>
          <p:spPr>
            <a:xfrm>
              <a:off x="1782975" y="3046800"/>
              <a:ext cx="472675" cy="436725"/>
            </a:xfrm>
            <a:custGeom>
              <a:avLst/>
              <a:gdLst/>
              <a:ahLst/>
              <a:cxnLst/>
              <a:rect l="l" t="t" r="r" b="b"/>
              <a:pathLst>
                <a:path w="18907" h="17469" extrusionOk="0">
                  <a:moveTo>
                    <a:pt x="9497" y="0"/>
                  </a:moveTo>
                  <a:cubicBezTo>
                    <a:pt x="8972" y="0"/>
                    <a:pt x="8439" y="48"/>
                    <a:pt x="7903" y="148"/>
                  </a:cubicBezTo>
                  <a:cubicBezTo>
                    <a:pt x="3131" y="999"/>
                    <a:pt x="0" y="5558"/>
                    <a:pt x="852" y="10300"/>
                  </a:cubicBezTo>
                  <a:cubicBezTo>
                    <a:pt x="1607" y="14506"/>
                    <a:pt x="5280" y="17469"/>
                    <a:pt x="9410" y="17469"/>
                  </a:cubicBezTo>
                  <a:cubicBezTo>
                    <a:pt x="9935" y="17469"/>
                    <a:pt x="10468" y="17421"/>
                    <a:pt x="11004" y="17321"/>
                  </a:cubicBezTo>
                  <a:cubicBezTo>
                    <a:pt x="15745" y="16501"/>
                    <a:pt x="18907" y="11941"/>
                    <a:pt x="18025" y="7169"/>
                  </a:cubicBezTo>
                  <a:cubicBezTo>
                    <a:pt x="17297" y="2963"/>
                    <a:pt x="13627" y="0"/>
                    <a:pt x="94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4"/>
            <p:cNvSpPr/>
            <p:nvPr/>
          </p:nvSpPr>
          <p:spPr>
            <a:xfrm>
              <a:off x="1882525" y="3139150"/>
              <a:ext cx="272825" cy="251475"/>
            </a:xfrm>
            <a:custGeom>
              <a:avLst/>
              <a:gdLst/>
              <a:ahLst/>
              <a:cxnLst/>
              <a:rect l="l" t="t" r="r" b="b"/>
              <a:pathLst>
                <a:path w="10913" h="10059" extrusionOk="0">
                  <a:moveTo>
                    <a:pt x="5411" y="0"/>
                  </a:moveTo>
                  <a:cubicBezTo>
                    <a:pt x="5130" y="0"/>
                    <a:pt x="4846" y="23"/>
                    <a:pt x="4560" y="71"/>
                  </a:cubicBezTo>
                  <a:cubicBezTo>
                    <a:pt x="1824" y="557"/>
                    <a:pt x="0" y="3171"/>
                    <a:pt x="487" y="5907"/>
                  </a:cubicBezTo>
                  <a:cubicBezTo>
                    <a:pt x="920" y="8345"/>
                    <a:pt x="3067" y="10059"/>
                    <a:pt x="5466" y="10059"/>
                  </a:cubicBezTo>
                  <a:cubicBezTo>
                    <a:pt x="5759" y="10059"/>
                    <a:pt x="6055" y="10033"/>
                    <a:pt x="6353" y="9980"/>
                  </a:cubicBezTo>
                  <a:cubicBezTo>
                    <a:pt x="9089" y="9494"/>
                    <a:pt x="10912" y="6880"/>
                    <a:pt x="10396" y="4144"/>
                  </a:cubicBezTo>
                  <a:cubicBezTo>
                    <a:pt x="9960" y="1694"/>
                    <a:pt x="7818" y="0"/>
                    <a:pt x="5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1923550" y="3196225"/>
              <a:ext cx="78300" cy="126325"/>
            </a:xfrm>
            <a:custGeom>
              <a:avLst/>
              <a:gdLst/>
              <a:ahLst/>
              <a:cxnLst/>
              <a:rect l="l" t="t" r="r" b="b"/>
              <a:pathLst>
                <a:path w="3132" h="5053" extrusionOk="0">
                  <a:moveTo>
                    <a:pt x="1394" y="1"/>
                  </a:moveTo>
                  <a:cubicBezTo>
                    <a:pt x="1296" y="1"/>
                    <a:pt x="1195" y="12"/>
                    <a:pt x="1095" y="37"/>
                  </a:cubicBezTo>
                  <a:cubicBezTo>
                    <a:pt x="761" y="98"/>
                    <a:pt x="487" y="220"/>
                    <a:pt x="335" y="372"/>
                  </a:cubicBezTo>
                  <a:cubicBezTo>
                    <a:pt x="153" y="524"/>
                    <a:pt x="61" y="706"/>
                    <a:pt x="31" y="980"/>
                  </a:cubicBezTo>
                  <a:cubicBezTo>
                    <a:pt x="1" y="1253"/>
                    <a:pt x="1" y="1557"/>
                    <a:pt x="61" y="1891"/>
                  </a:cubicBezTo>
                  <a:cubicBezTo>
                    <a:pt x="61" y="1922"/>
                    <a:pt x="92" y="2013"/>
                    <a:pt x="92" y="2043"/>
                  </a:cubicBezTo>
                  <a:cubicBezTo>
                    <a:pt x="92" y="2104"/>
                    <a:pt x="153" y="2165"/>
                    <a:pt x="153" y="2195"/>
                  </a:cubicBezTo>
                  <a:lnTo>
                    <a:pt x="1156" y="2013"/>
                  </a:lnTo>
                  <a:lnTo>
                    <a:pt x="1034" y="1436"/>
                  </a:lnTo>
                  <a:cubicBezTo>
                    <a:pt x="973" y="1162"/>
                    <a:pt x="1034" y="1010"/>
                    <a:pt x="1186" y="980"/>
                  </a:cubicBezTo>
                  <a:cubicBezTo>
                    <a:pt x="1219" y="971"/>
                    <a:pt x="1249" y="968"/>
                    <a:pt x="1277" y="968"/>
                  </a:cubicBezTo>
                  <a:cubicBezTo>
                    <a:pt x="1352" y="968"/>
                    <a:pt x="1407" y="996"/>
                    <a:pt x="1429" y="1040"/>
                  </a:cubicBezTo>
                  <a:cubicBezTo>
                    <a:pt x="1490" y="1132"/>
                    <a:pt x="1490" y="1192"/>
                    <a:pt x="1551" y="1314"/>
                  </a:cubicBezTo>
                  <a:cubicBezTo>
                    <a:pt x="1581" y="1557"/>
                    <a:pt x="1581" y="1770"/>
                    <a:pt x="1551" y="1952"/>
                  </a:cubicBezTo>
                  <a:cubicBezTo>
                    <a:pt x="1490" y="2165"/>
                    <a:pt x="1429" y="2347"/>
                    <a:pt x="1338" y="2530"/>
                  </a:cubicBezTo>
                  <a:cubicBezTo>
                    <a:pt x="1277" y="2712"/>
                    <a:pt x="1217" y="2864"/>
                    <a:pt x="1095" y="3077"/>
                  </a:cubicBezTo>
                  <a:cubicBezTo>
                    <a:pt x="1004" y="3198"/>
                    <a:pt x="913" y="3411"/>
                    <a:pt x="821" y="3594"/>
                  </a:cubicBezTo>
                  <a:cubicBezTo>
                    <a:pt x="761" y="3776"/>
                    <a:pt x="669" y="3958"/>
                    <a:pt x="639" y="4171"/>
                  </a:cubicBezTo>
                  <a:cubicBezTo>
                    <a:pt x="609" y="4354"/>
                    <a:pt x="609" y="4566"/>
                    <a:pt x="639" y="4809"/>
                  </a:cubicBezTo>
                  <a:lnTo>
                    <a:pt x="669" y="5053"/>
                  </a:lnTo>
                  <a:lnTo>
                    <a:pt x="3131" y="4657"/>
                  </a:lnTo>
                  <a:lnTo>
                    <a:pt x="2979" y="3746"/>
                  </a:lnTo>
                  <a:lnTo>
                    <a:pt x="1703" y="3989"/>
                  </a:lnTo>
                  <a:cubicBezTo>
                    <a:pt x="1764" y="3837"/>
                    <a:pt x="1824" y="3685"/>
                    <a:pt x="1885" y="3533"/>
                  </a:cubicBezTo>
                  <a:cubicBezTo>
                    <a:pt x="1976" y="3381"/>
                    <a:pt x="2037" y="3259"/>
                    <a:pt x="2128" y="3107"/>
                  </a:cubicBezTo>
                  <a:cubicBezTo>
                    <a:pt x="2220" y="2864"/>
                    <a:pt x="2341" y="2682"/>
                    <a:pt x="2432" y="2499"/>
                  </a:cubicBezTo>
                  <a:cubicBezTo>
                    <a:pt x="2493" y="2256"/>
                    <a:pt x="2584" y="2074"/>
                    <a:pt x="2615" y="1861"/>
                  </a:cubicBezTo>
                  <a:cubicBezTo>
                    <a:pt x="2645" y="1618"/>
                    <a:pt x="2615" y="1344"/>
                    <a:pt x="2584" y="1101"/>
                  </a:cubicBezTo>
                  <a:cubicBezTo>
                    <a:pt x="2493" y="676"/>
                    <a:pt x="2341" y="372"/>
                    <a:pt x="2068" y="189"/>
                  </a:cubicBezTo>
                  <a:cubicBezTo>
                    <a:pt x="1891" y="79"/>
                    <a:pt x="1651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1992700" y="3183650"/>
              <a:ext cx="79050" cy="125975"/>
            </a:xfrm>
            <a:custGeom>
              <a:avLst/>
              <a:gdLst/>
              <a:ahLst/>
              <a:cxnLst/>
              <a:rect l="l" t="t" r="r" b="b"/>
              <a:pathLst>
                <a:path w="3162" h="5039" extrusionOk="0">
                  <a:moveTo>
                    <a:pt x="1389" y="0"/>
                  </a:moveTo>
                  <a:cubicBezTo>
                    <a:pt x="1295" y="0"/>
                    <a:pt x="1197" y="8"/>
                    <a:pt x="1095" y="24"/>
                  </a:cubicBezTo>
                  <a:cubicBezTo>
                    <a:pt x="761" y="115"/>
                    <a:pt x="487" y="236"/>
                    <a:pt x="335" y="388"/>
                  </a:cubicBezTo>
                  <a:cubicBezTo>
                    <a:pt x="153" y="540"/>
                    <a:pt x="61" y="723"/>
                    <a:pt x="31" y="996"/>
                  </a:cubicBezTo>
                  <a:cubicBezTo>
                    <a:pt x="1" y="1239"/>
                    <a:pt x="1" y="1543"/>
                    <a:pt x="61" y="1908"/>
                  </a:cubicBezTo>
                  <a:cubicBezTo>
                    <a:pt x="61" y="1939"/>
                    <a:pt x="122" y="1999"/>
                    <a:pt x="122" y="2060"/>
                  </a:cubicBezTo>
                  <a:cubicBezTo>
                    <a:pt x="122" y="2121"/>
                    <a:pt x="153" y="2151"/>
                    <a:pt x="153" y="2212"/>
                  </a:cubicBezTo>
                  <a:lnTo>
                    <a:pt x="1186" y="1999"/>
                  </a:lnTo>
                  <a:lnTo>
                    <a:pt x="1065" y="1452"/>
                  </a:lnTo>
                  <a:cubicBezTo>
                    <a:pt x="973" y="1179"/>
                    <a:pt x="1065" y="1027"/>
                    <a:pt x="1217" y="996"/>
                  </a:cubicBezTo>
                  <a:cubicBezTo>
                    <a:pt x="1243" y="978"/>
                    <a:pt x="1270" y="971"/>
                    <a:pt x="1295" y="971"/>
                  </a:cubicBezTo>
                  <a:cubicBezTo>
                    <a:pt x="1356" y="971"/>
                    <a:pt x="1408" y="1014"/>
                    <a:pt x="1429" y="1057"/>
                  </a:cubicBezTo>
                  <a:cubicBezTo>
                    <a:pt x="1520" y="1148"/>
                    <a:pt x="1520" y="1209"/>
                    <a:pt x="1551" y="1331"/>
                  </a:cubicBezTo>
                  <a:cubicBezTo>
                    <a:pt x="1581" y="1543"/>
                    <a:pt x="1581" y="1787"/>
                    <a:pt x="1551" y="1969"/>
                  </a:cubicBezTo>
                  <a:cubicBezTo>
                    <a:pt x="1520" y="2151"/>
                    <a:pt x="1429" y="2364"/>
                    <a:pt x="1368" y="2546"/>
                  </a:cubicBezTo>
                  <a:cubicBezTo>
                    <a:pt x="1277" y="2729"/>
                    <a:pt x="1217" y="2881"/>
                    <a:pt x="1095" y="3063"/>
                  </a:cubicBezTo>
                  <a:cubicBezTo>
                    <a:pt x="1034" y="3215"/>
                    <a:pt x="913" y="3398"/>
                    <a:pt x="821" y="3610"/>
                  </a:cubicBezTo>
                  <a:cubicBezTo>
                    <a:pt x="761" y="3793"/>
                    <a:pt x="669" y="3975"/>
                    <a:pt x="639" y="4157"/>
                  </a:cubicBezTo>
                  <a:cubicBezTo>
                    <a:pt x="609" y="4370"/>
                    <a:pt x="609" y="4583"/>
                    <a:pt x="639" y="4826"/>
                  </a:cubicBezTo>
                  <a:lnTo>
                    <a:pt x="669" y="5039"/>
                  </a:lnTo>
                  <a:lnTo>
                    <a:pt x="3162" y="4674"/>
                  </a:lnTo>
                  <a:lnTo>
                    <a:pt x="3010" y="3762"/>
                  </a:lnTo>
                  <a:lnTo>
                    <a:pt x="1703" y="3975"/>
                  </a:lnTo>
                  <a:cubicBezTo>
                    <a:pt x="1794" y="3823"/>
                    <a:pt x="1824" y="3671"/>
                    <a:pt x="1885" y="3519"/>
                  </a:cubicBezTo>
                  <a:cubicBezTo>
                    <a:pt x="1976" y="3367"/>
                    <a:pt x="2037" y="3276"/>
                    <a:pt x="2128" y="3124"/>
                  </a:cubicBezTo>
                  <a:cubicBezTo>
                    <a:pt x="2250" y="2881"/>
                    <a:pt x="2341" y="2698"/>
                    <a:pt x="2432" y="2516"/>
                  </a:cubicBezTo>
                  <a:cubicBezTo>
                    <a:pt x="2493" y="2273"/>
                    <a:pt x="2584" y="2091"/>
                    <a:pt x="2615" y="1847"/>
                  </a:cubicBezTo>
                  <a:cubicBezTo>
                    <a:pt x="2645" y="1635"/>
                    <a:pt x="2615" y="1361"/>
                    <a:pt x="2584" y="1087"/>
                  </a:cubicBezTo>
                  <a:cubicBezTo>
                    <a:pt x="2493" y="692"/>
                    <a:pt x="2341" y="388"/>
                    <a:pt x="2098" y="176"/>
                  </a:cubicBezTo>
                  <a:cubicBezTo>
                    <a:pt x="1895" y="63"/>
                    <a:pt x="1659" y="0"/>
                    <a:pt x="13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1868850" y="3056575"/>
              <a:ext cx="386800" cy="427125"/>
            </a:xfrm>
            <a:custGeom>
              <a:avLst/>
              <a:gdLst/>
              <a:ahLst/>
              <a:cxnLst/>
              <a:rect l="l" t="t" r="r" b="b"/>
              <a:pathLst>
                <a:path w="15472" h="17085" extrusionOk="0">
                  <a:moveTo>
                    <a:pt x="8511" y="0"/>
                  </a:moveTo>
                  <a:lnTo>
                    <a:pt x="8511" y="0"/>
                  </a:lnTo>
                  <a:cubicBezTo>
                    <a:pt x="9818" y="1246"/>
                    <a:pt x="10608" y="3860"/>
                    <a:pt x="10426" y="5745"/>
                  </a:cubicBezTo>
                  <a:cubicBezTo>
                    <a:pt x="9732" y="13213"/>
                    <a:pt x="3212" y="14760"/>
                    <a:pt x="761" y="14760"/>
                  </a:cubicBezTo>
                  <a:cubicBezTo>
                    <a:pt x="419" y="14760"/>
                    <a:pt x="157" y="14730"/>
                    <a:pt x="0" y="14681"/>
                  </a:cubicBezTo>
                  <a:lnTo>
                    <a:pt x="0" y="14681"/>
                  </a:lnTo>
                  <a:cubicBezTo>
                    <a:pt x="1574" y="16182"/>
                    <a:pt x="3686" y="17085"/>
                    <a:pt x="5949" y="17085"/>
                  </a:cubicBezTo>
                  <a:cubicBezTo>
                    <a:pt x="6482" y="17085"/>
                    <a:pt x="7024" y="17035"/>
                    <a:pt x="7569" y="16930"/>
                  </a:cubicBezTo>
                  <a:cubicBezTo>
                    <a:pt x="12310" y="16049"/>
                    <a:pt x="15472" y="11520"/>
                    <a:pt x="14590" y="6778"/>
                  </a:cubicBezTo>
                  <a:cubicBezTo>
                    <a:pt x="13982" y="3435"/>
                    <a:pt x="11551" y="912"/>
                    <a:pt x="8511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1" name="Google Shape;1601;p34"/>
          <p:cNvGrpSpPr/>
          <p:nvPr/>
        </p:nvGrpSpPr>
        <p:grpSpPr>
          <a:xfrm>
            <a:off x="7892239" y="1201290"/>
            <a:ext cx="646449" cy="572723"/>
            <a:chOff x="1460025" y="2332425"/>
            <a:chExt cx="537275" cy="476000"/>
          </a:xfrm>
        </p:grpSpPr>
        <p:sp>
          <p:nvSpPr>
            <p:cNvPr id="1602" name="Google Shape;1602;p34"/>
            <p:cNvSpPr/>
            <p:nvPr/>
          </p:nvSpPr>
          <p:spPr>
            <a:xfrm>
              <a:off x="1498025" y="2370400"/>
              <a:ext cx="499275" cy="438025"/>
            </a:xfrm>
            <a:custGeom>
              <a:avLst/>
              <a:gdLst/>
              <a:ahLst/>
              <a:cxnLst/>
              <a:rect l="l" t="t" r="r" b="b"/>
              <a:pathLst>
                <a:path w="19971" h="17521" extrusionOk="0">
                  <a:moveTo>
                    <a:pt x="9994" y="1"/>
                  </a:moveTo>
                  <a:cubicBezTo>
                    <a:pt x="6885" y="1"/>
                    <a:pt x="3878" y="1662"/>
                    <a:pt x="2310" y="4590"/>
                  </a:cubicBezTo>
                  <a:cubicBezTo>
                    <a:pt x="0" y="8845"/>
                    <a:pt x="1581" y="14164"/>
                    <a:pt x="5836" y="16444"/>
                  </a:cubicBezTo>
                  <a:cubicBezTo>
                    <a:pt x="7165" y="17175"/>
                    <a:pt x="8598" y="17520"/>
                    <a:pt x="10009" y="17520"/>
                  </a:cubicBezTo>
                  <a:cubicBezTo>
                    <a:pt x="13117" y="17520"/>
                    <a:pt x="16123" y="15845"/>
                    <a:pt x="17690" y="12918"/>
                  </a:cubicBezTo>
                  <a:cubicBezTo>
                    <a:pt x="19970" y="8663"/>
                    <a:pt x="18389" y="3374"/>
                    <a:pt x="14164" y="1064"/>
                  </a:cubicBezTo>
                  <a:cubicBezTo>
                    <a:pt x="12836" y="343"/>
                    <a:pt x="11405" y="1"/>
                    <a:pt x="9994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1605150" y="2459325"/>
              <a:ext cx="285750" cy="250725"/>
            </a:xfrm>
            <a:custGeom>
              <a:avLst/>
              <a:gdLst/>
              <a:ahLst/>
              <a:cxnLst/>
              <a:rect l="l" t="t" r="r" b="b"/>
              <a:pathLst>
                <a:path w="11430" h="10029" extrusionOk="0">
                  <a:moveTo>
                    <a:pt x="5750" y="0"/>
                  </a:moveTo>
                  <a:cubicBezTo>
                    <a:pt x="3954" y="0"/>
                    <a:pt x="2206" y="956"/>
                    <a:pt x="1277" y="2644"/>
                  </a:cubicBezTo>
                  <a:cubicBezTo>
                    <a:pt x="1" y="5075"/>
                    <a:pt x="913" y="8115"/>
                    <a:pt x="3344" y="9452"/>
                  </a:cubicBezTo>
                  <a:cubicBezTo>
                    <a:pt x="4088" y="9843"/>
                    <a:pt x="4889" y="10029"/>
                    <a:pt x="5681" y="10029"/>
                  </a:cubicBezTo>
                  <a:cubicBezTo>
                    <a:pt x="7477" y="10029"/>
                    <a:pt x="9225" y="9073"/>
                    <a:pt x="10153" y="7385"/>
                  </a:cubicBezTo>
                  <a:cubicBezTo>
                    <a:pt x="11430" y="4954"/>
                    <a:pt x="10518" y="1914"/>
                    <a:pt x="8086" y="577"/>
                  </a:cubicBezTo>
                  <a:cubicBezTo>
                    <a:pt x="7342" y="186"/>
                    <a:pt x="6541" y="0"/>
                    <a:pt x="57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1671275" y="2492050"/>
              <a:ext cx="103375" cy="119725"/>
            </a:xfrm>
            <a:custGeom>
              <a:avLst/>
              <a:gdLst/>
              <a:ahLst/>
              <a:cxnLst/>
              <a:rect l="l" t="t" r="r" b="b"/>
              <a:pathLst>
                <a:path w="4135" h="4789" extrusionOk="0">
                  <a:moveTo>
                    <a:pt x="2494" y="1"/>
                  </a:moveTo>
                  <a:cubicBezTo>
                    <a:pt x="2408" y="1"/>
                    <a:pt x="2326" y="11"/>
                    <a:pt x="2250" y="28"/>
                  </a:cubicBezTo>
                  <a:cubicBezTo>
                    <a:pt x="1946" y="119"/>
                    <a:pt x="1702" y="392"/>
                    <a:pt x="1490" y="757"/>
                  </a:cubicBezTo>
                  <a:cubicBezTo>
                    <a:pt x="1490" y="788"/>
                    <a:pt x="1459" y="788"/>
                    <a:pt x="1459" y="848"/>
                  </a:cubicBezTo>
                  <a:cubicBezTo>
                    <a:pt x="1459" y="879"/>
                    <a:pt x="1429" y="879"/>
                    <a:pt x="1429" y="909"/>
                  </a:cubicBezTo>
                  <a:lnTo>
                    <a:pt x="2280" y="1395"/>
                  </a:lnTo>
                  <a:lnTo>
                    <a:pt x="2371" y="1304"/>
                  </a:lnTo>
                  <a:cubicBezTo>
                    <a:pt x="2402" y="1213"/>
                    <a:pt x="2493" y="1091"/>
                    <a:pt x="2554" y="1061"/>
                  </a:cubicBezTo>
                  <a:cubicBezTo>
                    <a:pt x="2569" y="1046"/>
                    <a:pt x="2607" y="1038"/>
                    <a:pt x="2649" y="1038"/>
                  </a:cubicBezTo>
                  <a:cubicBezTo>
                    <a:pt x="2690" y="1038"/>
                    <a:pt x="2736" y="1046"/>
                    <a:pt x="2766" y="1061"/>
                  </a:cubicBezTo>
                  <a:cubicBezTo>
                    <a:pt x="2888" y="1152"/>
                    <a:pt x="2888" y="1335"/>
                    <a:pt x="2766" y="1547"/>
                  </a:cubicBezTo>
                  <a:cubicBezTo>
                    <a:pt x="2706" y="1699"/>
                    <a:pt x="2584" y="1791"/>
                    <a:pt x="2462" y="1821"/>
                  </a:cubicBezTo>
                  <a:cubicBezTo>
                    <a:pt x="2438" y="1829"/>
                    <a:pt x="2411" y="1833"/>
                    <a:pt x="2383" y="1833"/>
                  </a:cubicBezTo>
                  <a:cubicBezTo>
                    <a:pt x="2304" y="1833"/>
                    <a:pt x="2209" y="1805"/>
                    <a:pt x="2098" y="1760"/>
                  </a:cubicBezTo>
                  <a:lnTo>
                    <a:pt x="1672" y="2520"/>
                  </a:lnTo>
                  <a:lnTo>
                    <a:pt x="1702" y="2520"/>
                  </a:lnTo>
                  <a:cubicBezTo>
                    <a:pt x="1702" y="2550"/>
                    <a:pt x="1763" y="2550"/>
                    <a:pt x="1763" y="2550"/>
                  </a:cubicBezTo>
                  <a:cubicBezTo>
                    <a:pt x="1854" y="2611"/>
                    <a:pt x="1946" y="2702"/>
                    <a:pt x="1946" y="2854"/>
                  </a:cubicBezTo>
                  <a:cubicBezTo>
                    <a:pt x="1915" y="2976"/>
                    <a:pt x="1854" y="3128"/>
                    <a:pt x="1794" y="3280"/>
                  </a:cubicBezTo>
                  <a:lnTo>
                    <a:pt x="1702" y="3371"/>
                  </a:lnTo>
                  <a:cubicBezTo>
                    <a:pt x="1611" y="3584"/>
                    <a:pt x="1520" y="3675"/>
                    <a:pt x="1459" y="3766"/>
                  </a:cubicBezTo>
                  <a:cubicBezTo>
                    <a:pt x="1406" y="3802"/>
                    <a:pt x="1363" y="3817"/>
                    <a:pt x="1312" y="3817"/>
                  </a:cubicBezTo>
                  <a:cubicBezTo>
                    <a:pt x="1276" y="3817"/>
                    <a:pt x="1236" y="3809"/>
                    <a:pt x="1186" y="3797"/>
                  </a:cubicBezTo>
                  <a:cubicBezTo>
                    <a:pt x="1095" y="3736"/>
                    <a:pt x="1064" y="3645"/>
                    <a:pt x="1064" y="3584"/>
                  </a:cubicBezTo>
                  <a:cubicBezTo>
                    <a:pt x="1064" y="3493"/>
                    <a:pt x="1125" y="3371"/>
                    <a:pt x="1186" y="3280"/>
                  </a:cubicBezTo>
                  <a:lnTo>
                    <a:pt x="1429" y="2824"/>
                  </a:lnTo>
                  <a:lnTo>
                    <a:pt x="547" y="2368"/>
                  </a:lnTo>
                  <a:lnTo>
                    <a:pt x="304" y="2824"/>
                  </a:lnTo>
                  <a:cubicBezTo>
                    <a:pt x="91" y="3189"/>
                    <a:pt x="0" y="3523"/>
                    <a:pt x="91" y="3827"/>
                  </a:cubicBezTo>
                  <a:cubicBezTo>
                    <a:pt x="152" y="4131"/>
                    <a:pt x="395" y="4405"/>
                    <a:pt x="760" y="4587"/>
                  </a:cubicBezTo>
                  <a:cubicBezTo>
                    <a:pt x="1009" y="4729"/>
                    <a:pt x="1269" y="4788"/>
                    <a:pt x="1503" y="4788"/>
                  </a:cubicBezTo>
                  <a:cubicBezTo>
                    <a:pt x="1668" y="4788"/>
                    <a:pt x="1820" y="4759"/>
                    <a:pt x="1946" y="4709"/>
                  </a:cubicBezTo>
                  <a:cubicBezTo>
                    <a:pt x="2250" y="4587"/>
                    <a:pt x="2523" y="4283"/>
                    <a:pt x="2736" y="3888"/>
                  </a:cubicBezTo>
                  <a:cubicBezTo>
                    <a:pt x="2827" y="3675"/>
                    <a:pt x="2949" y="3523"/>
                    <a:pt x="2979" y="3371"/>
                  </a:cubicBezTo>
                  <a:cubicBezTo>
                    <a:pt x="3040" y="3219"/>
                    <a:pt x="3040" y="3067"/>
                    <a:pt x="3040" y="2976"/>
                  </a:cubicBezTo>
                  <a:cubicBezTo>
                    <a:pt x="3040" y="2854"/>
                    <a:pt x="2979" y="2702"/>
                    <a:pt x="2888" y="2581"/>
                  </a:cubicBezTo>
                  <a:lnTo>
                    <a:pt x="2888" y="2581"/>
                  </a:lnTo>
                  <a:cubicBezTo>
                    <a:pt x="2924" y="2588"/>
                    <a:pt x="2960" y="2592"/>
                    <a:pt x="2996" y="2592"/>
                  </a:cubicBezTo>
                  <a:cubicBezTo>
                    <a:pt x="3112" y="2592"/>
                    <a:pt x="3228" y="2552"/>
                    <a:pt x="3344" y="2459"/>
                  </a:cubicBezTo>
                  <a:cubicBezTo>
                    <a:pt x="3496" y="2368"/>
                    <a:pt x="3617" y="2216"/>
                    <a:pt x="3739" y="1973"/>
                  </a:cubicBezTo>
                  <a:cubicBezTo>
                    <a:pt x="4134" y="1213"/>
                    <a:pt x="3952" y="605"/>
                    <a:pt x="3222" y="240"/>
                  </a:cubicBezTo>
                  <a:cubicBezTo>
                    <a:pt x="2960" y="66"/>
                    <a:pt x="2713" y="1"/>
                    <a:pt x="2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1738150" y="2526925"/>
              <a:ext cx="80575" cy="117050"/>
            </a:xfrm>
            <a:custGeom>
              <a:avLst/>
              <a:gdLst/>
              <a:ahLst/>
              <a:cxnLst/>
              <a:rect l="l" t="t" r="r" b="b"/>
              <a:pathLst>
                <a:path w="3223" h="4682" extrusionOk="0">
                  <a:moveTo>
                    <a:pt x="2553" y="0"/>
                  </a:moveTo>
                  <a:cubicBezTo>
                    <a:pt x="2432" y="92"/>
                    <a:pt x="2310" y="122"/>
                    <a:pt x="2189" y="152"/>
                  </a:cubicBezTo>
                  <a:cubicBezTo>
                    <a:pt x="2077" y="197"/>
                    <a:pt x="2015" y="225"/>
                    <a:pt x="1930" y="225"/>
                  </a:cubicBezTo>
                  <a:cubicBezTo>
                    <a:pt x="1899" y="225"/>
                    <a:pt x="1865" y="221"/>
                    <a:pt x="1824" y="213"/>
                  </a:cubicBezTo>
                  <a:cubicBezTo>
                    <a:pt x="1672" y="152"/>
                    <a:pt x="1550" y="152"/>
                    <a:pt x="1459" y="122"/>
                  </a:cubicBezTo>
                  <a:lnTo>
                    <a:pt x="1094" y="821"/>
                  </a:lnTo>
                  <a:cubicBezTo>
                    <a:pt x="1216" y="852"/>
                    <a:pt x="1307" y="882"/>
                    <a:pt x="1429" y="882"/>
                  </a:cubicBezTo>
                  <a:cubicBezTo>
                    <a:pt x="1581" y="882"/>
                    <a:pt x="1672" y="882"/>
                    <a:pt x="1793" y="852"/>
                  </a:cubicBezTo>
                  <a:lnTo>
                    <a:pt x="1793" y="852"/>
                  </a:lnTo>
                  <a:lnTo>
                    <a:pt x="0" y="4165"/>
                  </a:lnTo>
                  <a:lnTo>
                    <a:pt x="912" y="4681"/>
                  </a:lnTo>
                  <a:lnTo>
                    <a:pt x="3222" y="396"/>
                  </a:lnTo>
                  <a:lnTo>
                    <a:pt x="25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1460025" y="2332425"/>
              <a:ext cx="499275" cy="438000"/>
            </a:xfrm>
            <a:custGeom>
              <a:avLst/>
              <a:gdLst/>
              <a:ahLst/>
              <a:cxnLst/>
              <a:rect l="l" t="t" r="r" b="b"/>
              <a:pathLst>
                <a:path w="19971" h="17520" extrusionOk="0">
                  <a:moveTo>
                    <a:pt x="9994" y="0"/>
                  </a:moveTo>
                  <a:cubicBezTo>
                    <a:pt x="6885" y="0"/>
                    <a:pt x="3879" y="1662"/>
                    <a:pt x="2310" y="4589"/>
                  </a:cubicBezTo>
                  <a:cubicBezTo>
                    <a:pt x="0" y="8844"/>
                    <a:pt x="1581" y="14163"/>
                    <a:pt x="5836" y="16443"/>
                  </a:cubicBezTo>
                  <a:cubicBezTo>
                    <a:pt x="7165" y="17174"/>
                    <a:pt x="8598" y="17520"/>
                    <a:pt x="10009" y="17520"/>
                  </a:cubicBezTo>
                  <a:cubicBezTo>
                    <a:pt x="13117" y="17520"/>
                    <a:pt x="16123" y="15844"/>
                    <a:pt x="17691" y="12917"/>
                  </a:cubicBezTo>
                  <a:cubicBezTo>
                    <a:pt x="19970" y="8662"/>
                    <a:pt x="18390" y="3373"/>
                    <a:pt x="14165" y="1063"/>
                  </a:cubicBezTo>
                  <a:cubicBezTo>
                    <a:pt x="12837" y="342"/>
                    <a:pt x="11405" y="0"/>
                    <a:pt x="99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1567175" y="2421325"/>
              <a:ext cx="285725" cy="250725"/>
            </a:xfrm>
            <a:custGeom>
              <a:avLst/>
              <a:gdLst/>
              <a:ahLst/>
              <a:cxnLst/>
              <a:rect l="l" t="t" r="r" b="b"/>
              <a:pathLst>
                <a:path w="11429" h="10029" extrusionOk="0">
                  <a:moveTo>
                    <a:pt x="5749" y="1"/>
                  </a:moveTo>
                  <a:cubicBezTo>
                    <a:pt x="3953" y="1"/>
                    <a:pt x="2205" y="956"/>
                    <a:pt x="1277" y="2644"/>
                  </a:cubicBezTo>
                  <a:cubicBezTo>
                    <a:pt x="0" y="5076"/>
                    <a:pt x="912" y="8115"/>
                    <a:pt x="3344" y="9452"/>
                  </a:cubicBezTo>
                  <a:cubicBezTo>
                    <a:pt x="4088" y="9843"/>
                    <a:pt x="4889" y="10029"/>
                    <a:pt x="5680" y="10029"/>
                  </a:cubicBezTo>
                  <a:cubicBezTo>
                    <a:pt x="7476" y="10029"/>
                    <a:pt x="9224" y="9073"/>
                    <a:pt x="10152" y="7386"/>
                  </a:cubicBezTo>
                  <a:cubicBezTo>
                    <a:pt x="11429" y="4954"/>
                    <a:pt x="10517" y="1914"/>
                    <a:pt x="8085" y="577"/>
                  </a:cubicBezTo>
                  <a:cubicBezTo>
                    <a:pt x="7341" y="186"/>
                    <a:pt x="6540" y="1"/>
                    <a:pt x="5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1633275" y="2454050"/>
              <a:ext cx="103375" cy="119725"/>
            </a:xfrm>
            <a:custGeom>
              <a:avLst/>
              <a:gdLst/>
              <a:ahLst/>
              <a:cxnLst/>
              <a:rect l="l" t="t" r="r" b="b"/>
              <a:pathLst>
                <a:path w="4135" h="4789" extrusionOk="0">
                  <a:moveTo>
                    <a:pt x="2494" y="1"/>
                  </a:moveTo>
                  <a:cubicBezTo>
                    <a:pt x="2408" y="1"/>
                    <a:pt x="2327" y="11"/>
                    <a:pt x="2250" y="28"/>
                  </a:cubicBezTo>
                  <a:cubicBezTo>
                    <a:pt x="1946" y="119"/>
                    <a:pt x="1703" y="393"/>
                    <a:pt x="1490" y="757"/>
                  </a:cubicBezTo>
                  <a:cubicBezTo>
                    <a:pt x="1490" y="788"/>
                    <a:pt x="1460" y="788"/>
                    <a:pt x="1460" y="849"/>
                  </a:cubicBezTo>
                  <a:cubicBezTo>
                    <a:pt x="1460" y="879"/>
                    <a:pt x="1429" y="879"/>
                    <a:pt x="1429" y="909"/>
                  </a:cubicBezTo>
                  <a:lnTo>
                    <a:pt x="2280" y="1396"/>
                  </a:lnTo>
                  <a:lnTo>
                    <a:pt x="2371" y="1304"/>
                  </a:lnTo>
                  <a:cubicBezTo>
                    <a:pt x="2402" y="1213"/>
                    <a:pt x="2493" y="1092"/>
                    <a:pt x="2554" y="1061"/>
                  </a:cubicBezTo>
                  <a:cubicBezTo>
                    <a:pt x="2569" y="1046"/>
                    <a:pt x="2607" y="1039"/>
                    <a:pt x="2649" y="1039"/>
                  </a:cubicBezTo>
                  <a:cubicBezTo>
                    <a:pt x="2691" y="1039"/>
                    <a:pt x="2736" y="1046"/>
                    <a:pt x="2767" y="1061"/>
                  </a:cubicBezTo>
                  <a:cubicBezTo>
                    <a:pt x="2888" y="1152"/>
                    <a:pt x="2888" y="1335"/>
                    <a:pt x="2767" y="1548"/>
                  </a:cubicBezTo>
                  <a:cubicBezTo>
                    <a:pt x="2706" y="1700"/>
                    <a:pt x="2584" y="1791"/>
                    <a:pt x="2463" y="1821"/>
                  </a:cubicBezTo>
                  <a:cubicBezTo>
                    <a:pt x="2438" y="1829"/>
                    <a:pt x="2412" y="1833"/>
                    <a:pt x="2383" y="1833"/>
                  </a:cubicBezTo>
                  <a:cubicBezTo>
                    <a:pt x="2304" y="1833"/>
                    <a:pt x="2209" y="1805"/>
                    <a:pt x="2098" y="1760"/>
                  </a:cubicBezTo>
                  <a:lnTo>
                    <a:pt x="1672" y="2520"/>
                  </a:lnTo>
                  <a:lnTo>
                    <a:pt x="1703" y="2520"/>
                  </a:lnTo>
                  <a:cubicBezTo>
                    <a:pt x="1703" y="2551"/>
                    <a:pt x="1763" y="2551"/>
                    <a:pt x="1763" y="2551"/>
                  </a:cubicBezTo>
                  <a:cubicBezTo>
                    <a:pt x="1855" y="2611"/>
                    <a:pt x="1946" y="2703"/>
                    <a:pt x="1946" y="2855"/>
                  </a:cubicBezTo>
                  <a:cubicBezTo>
                    <a:pt x="1915" y="2976"/>
                    <a:pt x="1855" y="3128"/>
                    <a:pt x="1794" y="3280"/>
                  </a:cubicBezTo>
                  <a:lnTo>
                    <a:pt x="1703" y="3371"/>
                  </a:lnTo>
                  <a:cubicBezTo>
                    <a:pt x="1611" y="3584"/>
                    <a:pt x="1520" y="3675"/>
                    <a:pt x="1460" y="3767"/>
                  </a:cubicBezTo>
                  <a:cubicBezTo>
                    <a:pt x="1406" y="3802"/>
                    <a:pt x="1363" y="3817"/>
                    <a:pt x="1312" y="3817"/>
                  </a:cubicBezTo>
                  <a:cubicBezTo>
                    <a:pt x="1276" y="3817"/>
                    <a:pt x="1236" y="3809"/>
                    <a:pt x="1186" y="3797"/>
                  </a:cubicBezTo>
                  <a:cubicBezTo>
                    <a:pt x="1095" y="3736"/>
                    <a:pt x="1064" y="3645"/>
                    <a:pt x="1064" y="3584"/>
                  </a:cubicBezTo>
                  <a:cubicBezTo>
                    <a:pt x="1064" y="3493"/>
                    <a:pt x="1125" y="3371"/>
                    <a:pt x="1186" y="3280"/>
                  </a:cubicBezTo>
                  <a:lnTo>
                    <a:pt x="1429" y="2824"/>
                  </a:lnTo>
                  <a:lnTo>
                    <a:pt x="548" y="2368"/>
                  </a:lnTo>
                  <a:lnTo>
                    <a:pt x="304" y="2824"/>
                  </a:lnTo>
                  <a:cubicBezTo>
                    <a:pt x="92" y="3189"/>
                    <a:pt x="1" y="3523"/>
                    <a:pt x="92" y="3827"/>
                  </a:cubicBezTo>
                  <a:cubicBezTo>
                    <a:pt x="152" y="4131"/>
                    <a:pt x="396" y="4405"/>
                    <a:pt x="760" y="4587"/>
                  </a:cubicBezTo>
                  <a:cubicBezTo>
                    <a:pt x="1010" y="4730"/>
                    <a:pt x="1269" y="4789"/>
                    <a:pt x="1503" y="4789"/>
                  </a:cubicBezTo>
                  <a:cubicBezTo>
                    <a:pt x="1668" y="4789"/>
                    <a:pt x="1820" y="4759"/>
                    <a:pt x="1946" y="4709"/>
                  </a:cubicBezTo>
                  <a:cubicBezTo>
                    <a:pt x="2250" y="4587"/>
                    <a:pt x="2523" y="4283"/>
                    <a:pt x="2736" y="3888"/>
                  </a:cubicBezTo>
                  <a:cubicBezTo>
                    <a:pt x="2827" y="3675"/>
                    <a:pt x="2949" y="3523"/>
                    <a:pt x="2979" y="3371"/>
                  </a:cubicBezTo>
                  <a:cubicBezTo>
                    <a:pt x="3040" y="3219"/>
                    <a:pt x="3040" y="3067"/>
                    <a:pt x="3040" y="2976"/>
                  </a:cubicBezTo>
                  <a:cubicBezTo>
                    <a:pt x="3040" y="2855"/>
                    <a:pt x="2979" y="2703"/>
                    <a:pt x="2888" y="2581"/>
                  </a:cubicBezTo>
                  <a:lnTo>
                    <a:pt x="2888" y="2581"/>
                  </a:lnTo>
                  <a:cubicBezTo>
                    <a:pt x="2924" y="2588"/>
                    <a:pt x="2960" y="2592"/>
                    <a:pt x="2996" y="2592"/>
                  </a:cubicBezTo>
                  <a:cubicBezTo>
                    <a:pt x="3112" y="2592"/>
                    <a:pt x="3228" y="2552"/>
                    <a:pt x="3344" y="2459"/>
                  </a:cubicBezTo>
                  <a:cubicBezTo>
                    <a:pt x="3496" y="2368"/>
                    <a:pt x="3618" y="2216"/>
                    <a:pt x="3739" y="1973"/>
                  </a:cubicBezTo>
                  <a:cubicBezTo>
                    <a:pt x="4134" y="1213"/>
                    <a:pt x="3952" y="605"/>
                    <a:pt x="3222" y="241"/>
                  </a:cubicBezTo>
                  <a:cubicBezTo>
                    <a:pt x="2960" y="66"/>
                    <a:pt x="2714" y="1"/>
                    <a:pt x="2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1700150" y="2488925"/>
              <a:ext cx="80575" cy="117050"/>
            </a:xfrm>
            <a:custGeom>
              <a:avLst/>
              <a:gdLst/>
              <a:ahLst/>
              <a:cxnLst/>
              <a:rect l="l" t="t" r="r" b="b"/>
              <a:pathLst>
                <a:path w="3223" h="4682" extrusionOk="0">
                  <a:moveTo>
                    <a:pt x="2554" y="1"/>
                  </a:moveTo>
                  <a:cubicBezTo>
                    <a:pt x="2432" y="92"/>
                    <a:pt x="2310" y="122"/>
                    <a:pt x="2189" y="153"/>
                  </a:cubicBezTo>
                  <a:cubicBezTo>
                    <a:pt x="2078" y="197"/>
                    <a:pt x="2015" y="225"/>
                    <a:pt x="1930" y="225"/>
                  </a:cubicBezTo>
                  <a:cubicBezTo>
                    <a:pt x="1899" y="225"/>
                    <a:pt x="1865" y="222"/>
                    <a:pt x="1824" y="213"/>
                  </a:cubicBezTo>
                  <a:cubicBezTo>
                    <a:pt x="1672" y="153"/>
                    <a:pt x="1551" y="153"/>
                    <a:pt x="1459" y="122"/>
                  </a:cubicBezTo>
                  <a:lnTo>
                    <a:pt x="1095" y="821"/>
                  </a:lnTo>
                  <a:cubicBezTo>
                    <a:pt x="1216" y="852"/>
                    <a:pt x="1307" y="882"/>
                    <a:pt x="1429" y="882"/>
                  </a:cubicBezTo>
                  <a:cubicBezTo>
                    <a:pt x="1581" y="882"/>
                    <a:pt x="1672" y="882"/>
                    <a:pt x="1794" y="852"/>
                  </a:cubicBezTo>
                  <a:lnTo>
                    <a:pt x="1794" y="852"/>
                  </a:lnTo>
                  <a:lnTo>
                    <a:pt x="0" y="4165"/>
                  </a:lnTo>
                  <a:lnTo>
                    <a:pt x="912" y="4682"/>
                  </a:lnTo>
                  <a:lnTo>
                    <a:pt x="3222" y="396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1492700" y="2427375"/>
              <a:ext cx="449875" cy="343575"/>
            </a:xfrm>
            <a:custGeom>
              <a:avLst/>
              <a:gdLst/>
              <a:ahLst/>
              <a:cxnLst/>
              <a:rect l="l" t="t" r="r" b="b"/>
              <a:pathLst>
                <a:path w="17995" h="13743" extrusionOk="0">
                  <a:moveTo>
                    <a:pt x="15867" y="1"/>
                  </a:moveTo>
                  <a:lnTo>
                    <a:pt x="15867" y="1"/>
                  </a:lnTo>
                  <a:cubicBezTo>
                    <a:pt x="16110" y="1794"/>
                    <a:pt x="15046" y="4347"/>
                    <a:pt x="13739" y="5715"/>
                  </a:cubicBezTo>
                  <a:cubicBezTo>
                    <a:pt x="11457" y="8079"/>
                    <a:pt x="9007" y="8857"/>
                    <a:pt x="6815" y="8857"/>
                  </a:cubicBezTo>
                  <a:cubicBezTo>
                    <a:pt x="3314" y="8857"/>
                    <a:pt x="468" y="6874"/>
                    <a:pt x="0" y="6201"/>
                  </a:cubicBezTo>
                  <a:lnTo>
                    <a:pt x="0" y="6201"/>
                  </a:lnTo>
                  <a:cubicBezTo>
                    <a:pt x="395" y="8846"/>
                    <a:pt x="1976" y="11277"/>
                    <a:pt x="4529" y="12706"/>
                  </a:cubicBezTo>
                  <a:cubicBezTo>
                    <a:pt x="5842" y="13409"/>
                    <a:pt x="7254" y="13742"/>
                    <a:pt x="8646" y="13742"/>
                  </a:cubicBezTo>
                  <a:cubicBezTo>
                    <a:pt x="11765" y="13742"/>
                    <a:pt x="14786" y="12071"/>
                    <a:pt x="16384" y="9150"/>
                  </a:cubicBezTo>
                  <a:cubicBezTo>
                    <a:pt x="17995" y="6110"/>
                    <a:pt x="17691" y="2615"/>
                    <a:pt x="15867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1" name="Google Shape;1611;p34"/>
          <p:cNvGrpSpPr/>
          <p:nvPr/>
        </p:nvGrpSpPr>
        <p:grpSpPr>
          <a:xfrm>
            <a:off x="8355763" y="1820688"/>
            <a:ext cx="536500" cy="475600"/>
            <a:chOff x="1556525" y="946800"/>
            <a:chExt cx="536500" cy="475600"/>
          </a:xfrm>
        </p:grpSpPr>
        <p:sp>
          <p:nvSpPr>
            <p:cNvPr id="1612" name="Google Shape;1612;p34"/>
            <p:cNvSpPr/>
            <p:nvPr/>
          </p:nvSpPr>
          <p:spPr>
            <a:xfrm>
              <a:off x="1594525" y="984800"/>
              <a:ext cx="498500" cy="437600"/>
            </a:xfrm>
            <a:custGeom>
              <a:avLst/>
              <a:gdLst/>
              <a:ahLst/>
              <a:cxnLst/>
              <a:rect l="l" t="t" r="r" b="b"/>
              <a:pathLst>
                <a:path w="19940" h="17504" extrusionOk="0">
                  <a:moveTo>
                    <a:pt x="9980" y="0"/>
                  </a:moveTo>
                  <a:cubicBezTo>
                    <a:pt x="6692" y="0"/>
                    <a:pt x="3546" y="1880"/>
                    <a:pt x="2067" y="5058"/>
                  </a:cubicBezTo>
                  <a:cubicBezTo>
                    <a:pt x="0" y="9405"/>
                    <a:pt x="1915" y="14633"/>
                    <a:pt x="6262" y="16670"/>
                  </a:cubicBezTo>
                  <a:cubicBezTo>
                    <a:pt x="7461" y="17236"/>
                    <a:pt x="8721" y="17503"/>
                    <a:pt x="9961" y="17503"/>
                  </a:cubicBezTo>
                  <a:cubicBezTo>
                    <a:pt x="13251" y="17503"/>
                    <a:pt x="16403" y="15623"/>
                    <a:pt x="17903" y="12445"/>
                  </a:cubicBezTo>
                  <a:cubicBezTo>
                    <a:pt x="19940" y="8098"/>
                    <a:pt x="18086" y="2870"/>
                    <a:pt x="13678" y="833"/>
                  </a:cubicBezTo>
                  <a:cubicBezTo>
                    <a:pt x="12480" y="267"/>
                    <a:pt x="11220" y="0"/>
                    <a:pt x="9980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1700150" y="1072400"/>
              <a:ext cx="286500" cy="251750"/>
            </a:xfrm>
            <a:custGeom>
              <a:avLst/>
              <a:gdLst/>
              <a:ahLst/>
              <a:cxnLst/>
              <a:rect l="l" t="t" r="r" b="b"/>
              <a:pathLst>
                <a:path w="11460" h="10070" extrusionOk="0">
                  <a:moveTo>
                    <a:pt x="5769" y="0"/>
                  </a:moveTo>
                  <a:cubicBezTo>
                    <a:pt x="3860" y="0"/>
                    <a:pt x="2029" y="1081"/>
                    <a:pt x="1186" y="2922"/>
                  </a:cubicBezTo>
                  <a:cubicBezTo>
                    <a:pt x="0" y="5415"/>
                    <a:pt x="1095" y="8424"/>
                    <a:pt x="3617" y="9609"/>
                  </a:cubicBezTo>
                  <a:cubicBezTo>
                    <a:pt x="4292" y="9922"/>
                    <a:pt x="5004" y="10070"/>
                    <a:pt x="5708" y="10070"/>
                  </a:cubicBezTo>
                  <a:cubicBezTo>
                    <a:pt x="7605" y="10070"/>
                    <a:pt x="9440" y="8996"/>
                    <a:pt x="10304" y="7178"/>
                  </a:cubicBezTo>
                  <a:cubicBezTo>
                    <a:pt x="11460" y="4655"/>
                    <a:pt x="10396" y="1646"/>
                    <a:pt x="7873" y="460"/>
                  </a:cubicBezTo>
                  <a:cubicBezTo>
                    <a:pt x="7191" y="148"/>
                    <a:pt x="6475" y="0"/>
                    <a:pt x="57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1788300" y="1110225"/>
              <a:ext cx="102600" cy="129475"/>
            </a:xfrm>
            <a:custGeom>
              <a:avLst/>
              <a:gdLst/>
              <a:ahLst/>
              <a:cxnLst/>
              <a:rect l="l" t="t" r="r" b="b"/>
              <a:pathLst>
                <a:path w="4104" h="5179" extrusionOk="0">
                  <a:moveTo>
                    <a:pt x="2631" y="0"/>
                  </a:moveTo>
                  <a:cubicBezTo>
                    <a:pt x="2573" y="0"/>
                    <a:pt x="2517" y="4"/>
                    <a:pt x="2462" y="11"/>
                  </a:cubicBezTo>
                  <a:cubicBezTo>
                    <a:pt x="2250" y="72"/>
                    <a:pt x="2006" y="163"/>
                    <a:pt x="1854" y="376"/>
                  </a:cubicBezTo>
                  <a:cubicBezTo>
                    <a:pt x="1672" y="558"/>
                    <a:pt x="1520" y="832"/>
                    <a:pt x="1368" y="1136"/>
                  </a:cubicBezTo>
                  <a:cubicBezTo>
                    <a:pt x="1338" y="1166"/>
                    <a:pt x="1338" y="1227"/>
                    <a:pt x="1307" y="1288"/>
                  </a:cubicBezTo>
                  <a:cubicBezTo>
                    <a:pt x="1307" y="1348"/>
                    <a:pt x="1246" y="1409"/>
                    <a:pt x="1246" y="1440"/>
                  </a:cubicBezTo>
                  <a:lnTo>
                    <a:pt x="2158" y="1835"/>
                  </a:lnTo>
                  <a:lnTo>
                    <a:pt x="2432" y="1318"/>
                  </a:lnTo>
                  <a:cubicBezTo>
                    <a:pt x="2550" y="1105"/>
                    <a:pt x="2650" y="984"/>
                    <a:pt x="2760" y="984"/>
                  </a:cubicBezTo>
                  <a:cubicBezTo>
                    <a:pt x="2792" y="984"/>
                    <a:pt x="2824" y="994"/>
                    <a:pt x="2857" y="1014"/>
                  </a:cubicBezTo>
                  <a:cubicBezTo>
                    <a:pt x="2979" y="1045"/>
                    <a:pt x="3009" y="1136"/>
                    <a:pt x="3009" y="1197"/>
                  </a:cubicBezTo>
                  <a:cubicBezTo>
                    <a:pt x="3009" y="1318"/>
                    <a:pt x="2979" y="1379"/>
                    <a:pt x="2918" y="1500"/>
                  </a:cubicBezTo>
                  <a:cubicBezTo>
                    <a:pt x="2827" y="1744"/>
                    <a:pt x="2705" y="1896"/>
                    <a:pt x="2553" y="2048"/>
                  </a:cubicBezTo>
                  <a:cubicBezTo>
                    <a:pt x="2401" y="2200"/>
                    <a:pt x="2250" y="2291"/>
                    <a:pt x="2067" y="2412"/>
                  </a:cubicBezTo>
                  <a:cubicBezTo>
                    <a:pt x="1854" y="2504"/>
                    <a:pt x="1702" y="2595"/>
                    <a:pt x="1520" y="2686"/>
                  </a:cubicBezTo>
                  <a:cubicBezTo>
                    <a:pt x="1338" y="2747"/>
                    <a:pt x="1186" y="2838"/>
                    <a:pt x="1003" y="2959"/>
                  </a:cubicBezTo>
                  <a:cubicBezTo>
                    <a:pt x="791" y="3051"/>
                    <a:pt x="639" y="3172"/>
                    <a:pt x="487" y="3324"/>
                  </a:cubicBezTo>
                  <a:cubicBezTo>
                    <a:pt x="335" y="3446"/>
                    <a:pt x="243" y="3628"/>
                    <a:pt x="122" y="3871"/>
                  </a:cubicBezTo>
                  <a:lnTo>
                    <a:pt x="0" y="4084"/>
                  </a:lnTo>
                  <a:lnTo>
                    <a:pt x="2371" y="5178"/>
                  </a:lnTo>
                  <a:lnTo>
                    <a:pt x="2736" y="4358"/>
                  </a:lnTo>
                  <a:lnTo>
                    <a:pt x="1520" y="3780"/>
                  </a:lnTo>
                  <a:cubicBezTo>
                    <a:pt x="1672" y="3659"/>
                    <a:pt x="1794" y="3598"/>
                    <a:pt x="1946" y="3507"/>
                  </a:cubicBezTo>
                  <a:cubicBezTo>
                    <a:pt x="2067" y="3446"/>
                    <a:pt x="2219" y="3355"/>
                    <a:pt x="2371" y="3294"/>
                  </a:cubicBezTo>
                  <a:cubicBezTo>
                    <a:pt x="2553" y="3203"/>
                    <a:pt x="2736" y="3111"/>
                    <a:pt x="2918" y="2990"/>
                  </a:cubicBezTo>
                  <a:cubicBezTo>
                    <a:pt x="3131" y="2868"/>
                    <a:pt x="3313" y="2716"/>
                    <a:pt x="3465" y="2564"/>
                  </a:cubicBezTo>
                  <a:cubicBezTo>
                    <a:pt x="3617" y="2382"/>
                    <a:pt x="3769" y="2200"/>
                    <a:pt x="3891" y="1926"/>
                  </a:cubicBezTo>
                  <a:cubicBezTo>
                    <a:pt x="4073" y="1531"/>
                    <a:pt x="4104" y="1197"/>
                    <a:pt x="3982" y="893"/>
                  </a:cubicBezTo>
                  <a:cubicBezTo>
                    <a:pt x="3891" y="589"/>
                    <a:pt x="3648" y="376"/>
                    <a:pt x="3283" y="163"/>
                  </a:cubicBezTo>
                  <a:cubicBezTo>
                    <a:pt x="3047" y="45"/>
                    <a:pt x="2830" y="0"/>
                    <a:pt x="26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1556525" y="946800"/>
              <a:ext cx="498525" cy="437600"/>
            </a:xfrm>
            <a:custGeom>
              <a:avLst/>
              <a:gdLst/>
              <a:ahLst/>
              <a:cxnLst/>
              <a:rect l="l" t="t" r="r" b="b"/>
              <a:pathLst>
                <a:path w="19941" h="17504" extrusionOk="0">
                  <a:moveTo>
                    <a:pt x="9980" y="0"/>
                  </a:moveTo>
                  <a:cubicBezTo>
                    <a:pt x="6692" y="0"/>
                    <a:pt x="3546" y="1880"/>
                    <a:pt x="2067" y="5059"/>
                  </a:cubicBezTo>
                  <a:cubicBezTo>
                    <a:pt x="1" y="9405"/>
                    <a:pt x="1915" y="14633"/>
                    <a:pt x="6262" y="16670"/>
                  </a:cubicBezTo>
                  <a:cubicBezTo>
                    <a:pt x="7461" y="17236"/>
                    <a:pt x="8721" y="17503"/>
                    <a:pt x="9962" y="17503"/>
                  </a:cubicBezTo>
                  <a:cubicBezTo>
                    <a:pt x="13251" y="17503"/>
                    <a:pt x="16403" y="15623"/>
                    <a:pt x="17904" y="12445"/>
                  </a:cubicBezTo>
                  <a:cubicBezTo>
                    <a:pt x="19940" y="8098"/>
                    <a:pt x="18086" y="2870"/>
                    <a:pt x="13679" y="834"/>
                  </a:cubicBezTo>
                  <a:cubicBezTo>
                    <a:pt x="12480" y="268"/>
                    <a:pt x="11220" y="0"/>
                    <a:pt x="99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1662150" y="1034700"/>
              <a:ext cx="286500" cy="251450"/>
            </a:xfrm>
            <a:custGeom>
              <a:avLst/>
              <a:gdLst/>
              <a:ahLst/>
              <a:cxnLst/>
              <a:rect l="l" t="t" r="r" b="b"/>
              <a:pathLst>
                <a:path w="11460" h="10058" extrusionOk="0">
                  <a:moveTo>
                    <a:pt x="5738" y="0"/>
                  </a:moveTo>
                  <a:cubicBezTo>
                    <a:pt x="3840" y="0"/>
                    <a:pt x="2025" y="1079"/>
                    <a:pt x="1186" y="2910"/>
                  </a:cubicBezTo>
                  <a:cubicBezTo>
                    <a:pt x="1" y="5403"/>
                    <a:pt x="1095" y="8412"/>
                    <a:pt x="3618" y="9598"/>
                  </a:cubicBezTo>
                  <a:cubicBezTo>
                    <a:pt x="4292" y="9910"/>
                    <a:pt x="5004" y="10058"/>
                    <a:pt x="5708" y="10058"/>
                  </a:cubicBezTo>
                  <a:cubicBezTo>
                    <a:pt x="7605" y="10058"/>
                    <a:pt x="9440" y="8984"/>
                    <a:pt x="10305" y="7166"/>
                  </a:cubicBezTo>
                  <a:cubicBezTo>
                    <a:pt x="11460" y="4643"/>
                    <a:pt x="10396" y="1634"/>
                    <a:pt x="7873" y="479"/>
                  </a:cubicBezTo>
                  <a:cubicBezTo>
                    <a:pt x="7182" y="154"/>
                    <a:pt x="6454" y="0"/>
                    <a:pt x="57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1750300" y="1072225"/>
              <a:ext cx="102600" cy="129475"/>
            </a:xfrm>
            <a:custGeom>
              <a:avLst/>
              <a:gdLst/>
              <a:ahLst/>
              <a:cxnLst/>
              <a:rect l="l" t="t" r="r" b="b"/>
              <a:pathLst>
                <a:path w="4104" h="5179" extrusionOk="0">
                  <a:moveTo>
                    <a:pt x="2631" y="1"/>
                  </a:moveTo>
                  <a:cubicBezTo>
                    <a:pt x="2573" y="1"/>
                    <a:pt x="2517" y="4"/>
                    <a:pt x="2463" y="11"/>
                  </a:cubicBezTo>
                  <a:cubicBezTo>
                    <a:pt x="2250" y="72"/>
                    <a:pt x="2007" y="163"/>
                    <a:pt x="1855" y="376"/>
                  </a:cubicBezTo>
                  <a:cubicBezTo>
                    <a:pt x="1672" y="558"/>
                    <a:pt x="1520" y="832"/>
                    <a:pt x="1368" y="1136"/>
                  </a:cubicBezTo>
                  <a:cubicBezTo>
                    <a:pt x="1338" y="1166"/>
                    <a:pt x="1338" y="1227"/>
                    <a:pt x="1307" y="1288"/>
                  </a:cubicBezTo>
                  <a:cubicBezTo>
                    <a:pt x="1307" y="1349"/>
                    <a:pt x="1247" y="1409"/>
                    <a:pt x="1247" y="1440"/>
                  </a:cubicBezTo>
                  <a:lnTo>
                    <a:pt x="2159" y="1835"/>
                  </a:lnTo>
                  <a:lnTo>
                    <a:pt x="2432" y="1318"/>
                  </a:lnTo>
                  <a:cubicBezTo>
                    <a:pt x="2550" y="1105"/>
                    <a:pt x="2650" y="984"/>
                    <a:pt x="2761" y="984"/>
                  </a:cubicBezTo>
                  <a:cubicBezTo>
                    <a:pt x="2792" y="984"/>
                    <a:pt x="2824" y="994"/>
                    <a:pt x="2858" y="1014"/>
                  </a:cubicBezTo>
                  <a:cubicBezTo>
                    <a:pt x="2979" y="1045"/>
                    <a:pt x="3010" y="1136"/>
                    <a:pt x="3010" y="1197"/>
                  </a:cubicBezTo>
                  <a:cubicBezTo>
                    <a:pt x="3010" y="1318"/>
                    <a:pt x="2979" y="1379"/>
                    <a:pt x="2918" y="1501"/>
                  </a:cubicBezTo>
                  <a:cubicBezTo>
                    <a:pt x="2827" y="1744"/>
                    <a:pt x="2706" y="1896"/>
                    <a:pt x="2554" y="2048"/>
                  </a:cubicBezTo>
                  <a:cubicBezTo>
                    <a:pt x="2402" y="2200"/>
                    <a:pt x="2250" y="2291"/>
                    <a:pt x="2067" y="2413"/>
                  </a:cubicBezTo>
                  <a:cubicBezTo>
                    <a:pt x="1855" y="2504"/>
                    <a:pt x="1703" y="2595"/>
                    <a:pt x="1520" y="2686"/>
                  </a:cubicBezTo>
                  <a:cubicBezTo>
                    <a:pt x="1338" y="2747"/>
                    <a:pt x="1186" y="2838"/>
                    <a:pt x="1004" y="2960"/>
                  </a:cubicBezTo>
                  <a:cubicBezTo>
                    <a:pt x="791" y="3051"/>
                    <a:pt x="639" y="3172"/>
                    <a:pt x="487" y="3324"/>
                  </a:cubicBezTo>
                  <a:cubicBezTo>
                    <a:pt x="335" y="3446"/>
                    <a:pt x="244" y="3628"/>
                    <a:pt x="122" y="3872"/>
                  </a:cubicBezTo>
                  <a:lnTo>
                    <a:pt x="0" y="4084"/>
                  </a:lnTo>
                  <a:lnTo>
                    <a:pt x="2371" y="5179"/>
                  </a:lnTo>
                  <a:lnTo>
                    <a:pt x="2736" y="4358"/>
                  </a:lnTo>
                  <a:lnTo>
                    <a:pt x="1520" y="3780"/>
                  </a:lnTo>
                  <a:cubicBezTo>
                    <a:pt x="1672" y="3659"/>
                    <a:pt x="1794" y="3598"/>
                    <a:pt x="1946" y="3507"/>
                  </a:cubicBezTo>
                  <a:cubicBezTo>
                    <a:pt x="2067" y="3446"/>
                    <a:pt x="2219" y="3355"/>
                    <a:pt x="2371" y="3294"/>
                  </a:cubicBezTo>
                  <a:cubicBezTo>
                    <a:pt x="2554" y="3203"/>
                    <a:pt x="2736" y="3112"/>
                    <a:pt x="2918" y="2990"/>
                  </a:cubicBezTo>
                  <a:cubicBezTo>
                    <a:pt x="3131" y="2868"/>
                    <a:pt x="3314" y="2717"/>
                    <a:pt x="3466" y="2565"/>
                  </a:cubicBezTo>
                  <a:cubicBezTo>
                    <a:pt x="3618" y="2382"/>
                    <a:pt x="3770" y="2200"/>
                    <a:pt x="3891" y="1926"/>
                  </a:cubicBezTo>
                  <a:cubicBezTo>
                    <a:pt x="4073" y="1531"/>
                    <a:pt x="4104" y="1197"/>
                    <a:pt x="3982" y="893"/>
                  </a:cubicBezTo>
                  <a:cubicBezTo>
                    <a:pt x="3891" y="589"/>
                    <a:pt x="3648" y="376"/>
                    <a:pt x="3283" y="163"/>
                  </a:cubicBezTo>
                  <a:cubicBezTo>
                    <a:pt x="3048" y="45"/>
                    <a:pt x="2830" y="1"/>
                    <a:pt x="26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4"/>
            <p:cNvSpPr/>
            <p:nvPr/>
          </p:nvSpPr>
          <p:spPr>
            <a:xfrm>
              <a:off x="1593000" y="1031450"/>
              <a:ext cx="446850" cy="352950"/>
            </a:xfrm>
            <a:custGeom>
              <a:avLst/>
              <a:gdLst/>
              <a:ahLst/>
              <a:cxnLst/>
              <a:rect l="l" t="t" r="r" b="b"/>
              <a:pathLst>
                <a:path w="17874" h="14118" extrusionOk="0">
                  <a:moveTo>
                    <a:pt x="15442" y="1"/>
                  </a:moveTo>
                  <a:lnTo>
                    <a:pt x="15442" y="1"/>
                  </a:lnTo>
                  <a:cubicBezTo>
                    <a:pt x="15806" y="1733"/>
                    <a:pt x="14925" y="4348"/>
                    <a:pt x="13679" y="5806"/>
                  </a:cubicBezTo>
                  <a:cubicBezTo>
                    <a:pt x="11359" y="8504"/>
                    <a:pt x="8753" y="9356"/>
                    <a:pt x="6438" y="9356"/>
                  </a:cubicBezTo>
                  <a:cubicBezTo>
                    <a:pt x="3169" y="9356"/>
                    <a:pt x="481" y="7658"/>
                    <a:pt x="1" y="7053"/>
                  </a:cubicBezTo>
                  <a:lnTo>
                    <a:pt x="1" y="7053"/>
                  </a:lnTo>
                  <a:cubicBezTo>
                    <a:pt x="517" y="9667"/>
                    <a:pt x="2219" y="12038"/>
                    <a:pt x="4864" y="13284"/>
                  </a:cubicBezTo>
                  <a:cubicBezTo>
                    <a:pt x="6054" y="13850"/>
                    <a:pt x="7311" y="14117"/>
                    <a:pt x="8550" y="14117"/>
                  </a:cubicBezTo>
                  <a:cubicBezTo>
                    <a:pt x="11835" y="14117"/>
                    <a:pt x="14996" y="12237"/>
                    <a:pt x="16475" y="9059"/>
                  </a:cubicBezTo>
                  <a:cubicBezTo>
                    <a:pt x="17873" y="5989"/>
                    <a:pt x="17387" y="2493"/>
                    <a:pt x="15442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163" y="2354795"/>
            <a:ext cx="5226490" cy="158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34"/>
          <p:cNvSpPr txBox="1">
            <a:spLocks noGrp="1"/>
          </p:cNvSpPr>
          <p:nvPr>
            <p:ph type="title"/>
          </p:nvPr>
        </p:nvSpPr>
        <p:spPr>
          <a:xfrm>
            <a:off x="948600" y="738650"/>
            <a:ext cx="3537600" cy="14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 smtClean="0"/>
              <a:t>4. </a:t>
            </a:r>
            <a:br>
              <a:rPr lang="hu-HU" dirty="0" smtClean="0"/>
            </a:br>
            <a:r>
              <a:rPr lang="hu-HU" dirty="0" smtClean="0"/>
              <a:t>Kiíratás</a:t>
            </a:r>
            <a:endParaRPr dirty="0"/>
          </a:p>
        </p:txBody>
      </p:sp>
      <p:sp>
        <p:nvSpPr>
          <p:cNvPr id="1448" name="Google Shape;1448;p34"/>
          <p:cNvSpPr txBox="1">
            <a:spLocks noGrp="1"/>
          </p:cNvSpPr>
          <p:nvPr>
            <p:ph type="body" idx="1"/>
          </p:nvPr>
        </p:nvSpPr>
        <p:spPr>
          <a:xfrm>
            <a:off x="955050" y="2235525"/>
            <a:ext cx="3537600" cy="20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hu-HU" dirty="0"/>
          </a:p>
        </p:txBody>
      </p:sp>
      <p:grpSp>
        <p:nvGrpSpPr>
          <p:cNvPr id="1591" name="Google Shape;1591;p34"/>
          <p:cNvGrpSpPr/>
          <p:nvPr/>
        </p:nvGrpSpPr>
        <p:grpSpPr>
          <a:xfrm>
            <a:off x="8355726" y="662443"/>
            <a:ext cx="391637" cy="364067"/>
            <a:chOff x="1782975" y="3046800"/>
            <a:chExt cx="510675" cy="474725"/>
          </a:xfrm>
        </p:grpSpPr>
        <p:sp>
          <p:nvSpPr>
            <p:cNvPr id="1592" name="Google Shape;1592;p34"/>
            <p:cNvSpPr/>
            <p:nvPr/>
          </p:nvSpPr>
          <p:spPr>
            <a:xfrm>
              <a:off x="1820975" y="3084800"/>
              <a:ext cx="472675" cy="436725"/>
            </a:xfrm>
            <a:custGeom>
              <a:avLst/>
              <a:gdLst/>
              <a:ahLst/>
              <a:cxnLst/>
              <a:rect l="l" t="t" r="r" b="b"/>
              <a:pathLst>
                <a:path w="18907" h="17469" extrusionOk="0">
                  <a:moveTo>
                    <a:pt x="9497" y="0"/>
                  </a:moveTo>
                  <a:cubicBezTo>
                    <a:pt x="8972" y="0"/>
                    <a:pt x="8438" y="48"/>
                    <a:pt x="7903" y="148"/>
                  </a:cubicBezTo>
                  <a:cubicBezTo>
                    <a:pt x="3131" y="999"/>
                    <a:pt x="0" y="5558"/>
                    <a:pt x="851" y="10300"/>
                  </a:cubicBezTo>
                  <a:cubicBezTo>
                    <a:pt x="1606" y="14506"/>
                    <a:pt x="5279" y="17469"/>
                    <a:pt x="9409" y="17469"/>
                  </a:cubicBezTo>
                  <a:cubicBezTo>
                    <a:pt x="9935" y="17469"/>
                    <a:pt x="10468" y="17421"/>
                    <a:pt x="11003" y="17321"/>
                  </a:cubicBezTo>
                  <a:cubicBezTo>
                    <a:pt x="15745" y="16501"/>
                    <a:pt x="18906" y="11941"/>
                    <a:pt x="18025" y="7169"/>
                  </a:cubicBezTo>
                  <a:cubicBezTo>
                    <a:pt x="17297" y="2963"/>
                    <a:pt x="13627" y="0"/>
                    <a:pt x="9497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1920525" y="3177150"/>
              <a:ext cx="272825" cy="251475"/>
            </a:xfrm>
            <a:custGeom>
              <a:avLst/>
              <a:gdLst/>
              <a:ahLst/>
              <a:cxnLst/>
              <a:rect l="l" t="t" r="r" b="b"/>
              <a:pathLst>
                <a:path w="10913" h="10059" extrusionOk="0">
                  <a:moveTo>
                    <a:pt x="5411" y="0"/>
                  </a:moveTo>
                  <a:cubicBezTo>
                    <a:pt x="5130" y="0"/>
                    <a:pt x="4845" y="23"/>
                    <a:pt x="4559" y="71"/>
                  </a:cubicBezTo>
                  <a:cubicBezTo>
                    <a:pt x="1824" y="557"/>
                    <a:pt x="0" y="3171"/>
                    <a:pt x="486" y="5907"/>
                  </a:cubicBezTo>
                  <a:cubicBezTo>
                    <a:pt x="920" y="8345"/>
                    <a:pt x="3067" y="10058"/>
                    <a:pt x="5465" y="10058"/>
                  </a:cubicBezTo>
                  <a:cubicBezTo>
                    <a:pt x="5758" y="10058"/>
                    <a:pt x="6055" y="10033"/>
                    <a:pt x="6353" y="9980"/>
                  </a:cubicBezTo>
                  <a:cubicBezTo>
                    <a:pt x="9088" y="9493"/>
                    <a:pt x="10912" y="6879"/>
                    <a:pt x="10395" y="4144"/>
                  </a:cubicBezTo>
                  <a:cubicBezTo>
                    <a:pt x="9960" y="1694"/>
                    <a:pt x="7818" y="0"/>
                    <a:pt x="54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1961550" y="3234225"/>
              <a:ext cx="78300" cy="126325"/>
            </a:xfrm>
            <a:custGeom>
              <a:avLst/>
              <a:gdLst/>
              <a:ahLst/>
              <a:cxnLst/>
              <a:rect l="l" t="t" r="r" b="b"/>
              <a:pathLst>
                <a:path w="3132" h="5053" extrusionOk="0">
                  <a:moveTo>
                    <a:pt x="1393" y="1"/>
                  </a:moveTo>
                  <a:cubicBezTo>
                    <a:pt x="1296" y="1"/>
                    <a:pt x="1195" y="12"/>
                    <a:pt x="1095" y="37"/>
                  </a:cubicBezTo>
                  <a:cubicBezTo>
                    <a:pt x="760" y="98"/>
                    <a:pt x="487" y="219"/>
                    <a:pt x="335" y="371"/>
                  </a:cubicBezTo>
                  <a:cubicBezTo>
                    <a:pt x="152" y="523"/>
                    <a:pt x="61" y="706"/>
                    <a:pt x="31" y="979"/>
                  </a:cubicBezTo>
                  <a:cubicBezTo>
                    <a:pt x="0" y="1253"/>
                    <a:pt x="0" y="1557"/>
                    <a:pt x="61" y="1891"/>
                  </a:cubicBezTo>
                  <a:cubicBezTo>
                    <a:pt x="61" y="1922"/>
                    <a:pt x="92" y="2013"/>
                    <a:pt x="92" y="2043"/>
                  </a:cubicBezTo>
                  <a:cubicBezTo>
                    <a:pt x="92" y="2104"/>
                    <a:pt x="152" y="2165"/>
                    <a:pt x="152" y="2195"/>
                  </a:cubicBezTo>
                  <a:lnTo>
                    <a:pt x="1155" y="2013"/>
                  </a:lnTo>
                  <a:lnTo>
                    <a:pt x="1034" y="1435"/>
                  </a:lnTo>
                  <a:cubicBezTo>
                    <a:pt x="973" y="1162"/>
                    <a:pt x="1034" y="1010"/>
                    <a:pt x="1186" y="979"/>
                  </a:cubicBezTo>
                  <a:cubicBezTo>
                    <a:pt x="1218" y="971"/>
                    <a:pt x="1249" y="967"/>
                    <a:pt x="1276" y="967"/>
                  </a:cubicBezTo>
                  <a:cubicBezTo>
                    <a:pt x="1352" y="967"/>
                    <a:pt x="1407" y="996"/>
                    <a:pt x="1429" y="1040"/>
                  </a:cubicBezTo>
                  <a:cubicBezTo>
                    <a:pt x="1490" y="1131"/>
                    <a:pt x="1490" y="1192"/>
                    <a:pt x="1551" y="1314"/>
                  </a:cubicBezTo>
                  <a:cubicBezTo>
                    <a:pt x="1581" y="1557"/>
                    <a:pt x="1581" y="1770"/>
                    <a:pt x="1551" y="1952"/>
                  </a:cubicBezTo>
                  <a:cubicBezTo>
                    <a:pt x="1490" y="2165"/>
                    <a:pt x="1429" y="2347"/>
                    <a:pt x="1338" y="2530"/>
                  </a:cubicBezTo>
                  <a:cubicBezTo>
                    <a:pt x="1277" y="2712"/>
                    <a:pt x="1216" y="2864"/>
                    <a:pt x="1095" y="3077"/>
                  </a:cubicBezTo>
                  <a:cubicBezTo>
                    <a:pt x="1004" y="3198"/>
                    <a:pt x="912" y="3411"/>
                    <a:pt x="821" y="3593"/>
                  </a:cubicBezTo>
                  <a:cubicBezTo>
                    <a:pt x="760" y="3776"/>
                    <a:pt x="669" y="3958"/>
                    <a:pt x="639" y="4171"/>
                  </a:cubicBezTo>
                  <a:cubicBezTo>
                    <a:pt x="608" y="4353"/>
                    <a:pt x="608" y="4566"/>
                    <a:pt x="639" y="4809"/>
                  </a:cubicBezTo>
                  <a:lnTo>
                    <a:pt x="669" y="5052"/>
                  </a:lnTo>
                  <a:lnTo>
                    <a:pt x="3131" y="4657"/>
                  </a:lnTo>
                  <a:lnTo>
                    <a:pt x="2979" y="3745"/>
                  </a:lnTo>
                  <a:lnTo>
                    <a:pt x="1703" y="3989"/>
                  </a:lnTo>
                  <a:cubicBezTo>
                    <a:pt x="1763" y="3837"/>
                    <a:pt x="1824" y="3685"/>
                    <a:pt x="1885" y="3533"/>
                  </a:cubicBezTo>
                  <a:cubicBezTo>
                    <a:pt x="1976" y="3381"/>
                    <a:pt x="2037" y="3259"/>
                    <a:pt x="2128" y="3107"/>
                  </a:cubicBezTo>
                  <a:cubicBezTo>
                    <a:pt x="2219" y="2864"/>
                    <a:pt x="2341" y="2682"/>
                    <a:pt x="2432" y="2499"/>
                  </a:cubicBezTo>
                  <a:cubicBezTo>
                    <a:pt x="2493" y="2256"/>
                    <a:pt x="2584" y="2074"/>
                    <a:pt x="2614" y="1861"/>
                  </a:cubicBezTo>
                  <a:cubicBezTo>
                    <a:pt x="2645" y="1618"/>
                    <a:pt x="2614" y="1344"/>
                    <a:pt x="2584" y="1101"/>
                  </a:cubicBezTo>
                  <a:cubicBezTo>
                    <a:pt x="2493" y="675"/>
                    <a:pt x="2341" y="371"/>
                    <a:pt x="2067" y="189"/>
                  </a:cubicBezTo>
                  <a:cubicBezTo>
                    <a:pt x="1891" y="79"/>
                    <a:pt x="1651" y="1"/>
                    <a:pt x="13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2030700" y="3221650"/>
              <a:ext cx="79050" cy="125975"/>
            </a:xfrm>
            <a:custGeom>
              <a:avLst/>
              <a:gdLst/>
              <a:ahLst/>
              <a:cxnLst/>
              <a:rect l="l" t="t" r="r" b="b"/>
              <a:pathLst>
                <a:path w="3162" h="5039" extrusionOk="0">
                  <a:moveTo>
                    <a:pt x="1389" y="0"/>
                  </a:moveTo>
                  <a:cubicBezTo>
                    <a:pt x="1295" y="0"/>
                    <a:pt x="1197" y="8"/>
                    <a:pt x="1095" y="23"/>
                  </a:cubicBezTo>
                  <a:cubicBezTo>
                    <a:pt x="760" y="115"/>
                    <a:pt x="487" y="236"/>
                    <a:pt x="335" y="388"/>
                  </a:cubicBezTo>
                  <a:cubicBezTo>
                    <a:pt x="152" y="540"/>
                    <a:pt x="61" y="722"/>
                    <a:pt x="31" y="996"/>
                  </a:cubicBezTo>
                  <a:cubicBezTo>
                    <a:pt x="0" y="1239"/>
                    <a:pt x="0" y="1543"/>
                    <a:pt x="61" y="1908"/>
                  </a:cubicBezTo>
                  <a:cubicBezTo>
                    <a:pt x="61" y="1938"/>
                    <a:pt x="122" y="1999"/>
                    <a:pt x="122" y="2060"/>
                  </a:cubicBezTo>
                  <a:cubicBezTo>
                    <a:pt x="122" y="2121"/>
                    <a:pt x="152" y="2151"/>
                    <a:pt x="152" y="2212"/>
                  </a:cubicBezTo>
                  <a:lnTo>
                    <a:pt x="1186" y="1999"/>
                  </a:lnTo>
                  <a:lnTo>
                    <a:pt x="1064" y="1452"/>
                  </a:lnTo>
                  <a:cubicBezTo>
                    <a:pt x="973" y="1178"/>
                    <a:pt x="1064" y="1026"/>
                    <a:pt x="1216" y="996"/>
                  </a:cubicBezTo>
                  <a:cubicBezTo>
                    <a:pt x="1243" y="978"/>
                    <a:pt x="1270" y="971"/>
                    <a:pt x="1295" y="971"/>
                  </a:cubicBezTo>
                  <a:cubicBezTo>
                    <a:pt x="1356" y="971"/>
                    <a:pt x="1408" y="1014"/>
                    <a:pt x="1429" y="1057"/>
                  </a:cubicBezTo>
                  <a:cubicBezTo>
                    <a:pt x="1520" y="1148"/>
                    <a:pt x="1520" y="1209"/>
                    <a:pt x="1551" y="1330"/>
                  </a:cubicBezTo>
                  <a:cubicBezTo>
                    <a:pt x="1581" y="1543"/>
                    <a:pt x="1581" y="1786"/>
                    <a:pt x="1551" y="1969"/>
                  </a:cubicBezTo>
                  <a:cubicBezTo>
                    <a:pt x="1520" y="2151"/>
                    <a:pt x="1429" y="2364"/>
                    <a:pt x="1368" y="2546"/>
                  </a:cubicBezTo>
                  <a:cubicBezTo>
                    <a:pt x="1277" y="2729"/>
                    <a:pt x="1216" y="2881"/>
                    <a:pt x="1095" y="3063"/>
                  </a:cubicBezTo>
                  <a:cubicBezTo>
                    <a:pt x="1034" y="3215"/>
                    <a:pt x="912" y="3397"/>
                    <a:pt x="821" y="3610"/>
                  </a:cubicBezTo>
                  <a:cubicBezTo>
                    <a:pt x="760" y="3792"/>
                    <a:pt x="669" y="3975"/>
                    <a:pt x="639" y="4157"/>
                  </a:cubicBezTo>
                  <a:cubicBezTo>
                    <a:pt x="608" y="4370"/>
                    <a:pt x="608" y="4583"/>
                    <a:pt x="639" y="4826"/>
                  </a:cubicBezTo>
                  <a:lnTo>
                    <a:pt x="669" y="5039"/>
                  </a:lnTo>
                  <a:lnTo>
                    <a:pt x="3162" y="4674"/>
                  </a:lnTo>
                  <a:lnTo>
                    <a:pt x="3010" y="3762"/>
                  </a:lnTo>
                  <a:lnTo>
                    <a:pt x="1703" y="3975"/>
                  </a:lnTo>
                  <a:cubicBezTo>
                    <a:pt x="1794" y="3823"/>
                    <a:pt x="1824" y="3671"/>
                    <a:pt x="1885" y="3519"/>
                  </a:cubicBezTo>
                  <a:cubicBezTo>
                    <a:pt x="1976" y="3367"/>
                    <a:pt x="2037" y="3276"/>
                    <a:pt x="2128" y="3124"/>
                  </a:cubicBezTo>
                  <a:cubicBezTo>
                    <a:pt x="2250" y="2881"/>
                    <a:pt x="2341" y="2698"/>
                    <a:pt x="2432" y="2516"/>
                  </a:cubicBezTo>
                  <a:cubicBezTo>
                    <a:pt x="2493" y="2273"/>
                    <a:pt x="2584" y="2090"/>
                    <a:pt x="2614" y="1847"/>
                  </a:cubicBezTo>
                  <a:cubicBezTo>
                    <a:pt x="2645" y="1634"/>
                    <a:pt x="2614" y="1361"/>
                    <a:pt x="2584" y="1087"/>
                  </a:cubicBezTo>
                  <a:cubicBezTo>
                    <a:pt x="2493" y="692"/>
                    <a:pt x="2341" y="388"/>
                    <a:pt x="2098" y="175"/>
                  </a:cubicBezTo>
                  <a:cubicBezTo>
                    <a:pt x="1895" y="63"/>
                    <a:pt x="1659" y="0"/>
                    <a:pt x="13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4"/>
            <p:cNvSpPr/>
            <p:nvPr/>
          </p:nvSpPr>
          <p:spPr>
            <a:xfrm>
              <a:off x="1782975" y="3046800"/>
              <a:ext cx="472675" cy="436725"/>
            </a:xfrm>
            <a:custGeom>
              <a:avLst/>
              <a:gdLst/>
              <a:ahLst/>
              <a:cxnLst/>
              <a:rect l="l" t="t" r="r" b="b"/>
              <a:pathLst>
                <a:path w="18907" h="17469" extrusionOk="0">
                  <a:moveTo>
                    <a:pt x="9497" y="0"/>
                  </a:moveTo>
                  <a:cubicBezTo>
                    <a:pt x="8972" y="0"/>
                    <a:pt x="8439" y="48"/>
                    <a:pt x="7903" y="148"/>
                  </a:cubicBezTo>
                  <a:cubicBezTo>
                    <a:pt x="3131" y="999"/>
                    <a:pt x="0" y="5558"/>
                    <a:pt x="852" y="10300"/>
                  </a:cubicBezTo>
                  <a:cubicBezTo>
                    <a:pt x="1607" y="14506"/>
                    <a:pt x="5280" y="17469"/>
                    <a:pt x="9410" y="17469"/>
                  </a:cubicBezTo>
                  <a:cubicBezTo>
                    <a:pt x="9935" y="17469"/>
                    <a:pt x="10468" y="17421"/>
                    <a:pt x="11004" y="17321"/>
                  </a:cubicBezTo>
                  <a:cubicBezTo>
                    <a:pt x="15745" y="16501"/>
                    <a:pt x="18907" y="11941"/>
                    <a:pt x="18025" y="7169"/>
                  </a:cubicBezTo>
                  <a:cubicBezTo>
                    <a:pt x="17297" y="2963"/>
                    <a:pt x="13627" y="0"/>
                    <a:pt x="94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4"/>
            <p:cNvSpPr/>
            <p:nvPr/>
          </p:nvSpPr>
          <p:spPr>
            <a:xfrm>
              <a:off x="1882525" y="3139150"/>
              <a:ext cx="272825" cy="251475"/>
            </a:xfrm>
            <a:custGeom>
              <a:avLst/>
              <a:gdLst/>
              <a:ahLst/>
              <a:cxnLst/>
              <a:rect l="l" t="t" r="r" b="b"/>
              <a:pathLst>
                <a:path w="10913" h="10059" extrusionOk="0">
                  <a:moveTo>
                    <a:pt x="5411" y="0"/>
                  </a:moveTo>
                  <a:cubicBezTo>
                    <a:pt x="5130" y="0"/>
                    <a:pt x="4846" y="23"/>
                    <a:pt x="4560" y="71"/>
                  </a:cubicBezTo>
                  <a:cubicBezTo>
                    <a:pt x="1824" y="557"/>
                    <a:pt x="0" y="3171"/>
                    <a:pt x="487" y="5907"/>
                  </a:cubicBezTo>
                  <a:cubicBezTo>
                    <a:pt x="920" y="8345"/>
                    <a:pt x="3067" y="10059"/>
                    <a:pt x="5466" y="10059"/>
                  </a:cubicBezTo>
                  <a:cubicBezTo>
                    <a:pt x="5759" y="10059"/>
                    <a:pt x="6055" y="10033"/>
                    <a:pt x="6353" y="9980"/>
                  </a:cubicBezTo>
                  <a:cubicBezTo>
                    <a:pt x="9089" y="9494"/>
                    <a:pt x="10912" y="6880"/>
                    <a:pt x="10396" y="4144"/>
                  </a:cubicBezTo>
                  <a:cubicBezTo>
                    <a:pt x="9960" y="1694"/>
                    <a:pt x="7818" y="0"/>
                    <a:pt x="5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1923550" y="3196225"/>
              <a:ext cx="78300" cy="126325"/>
            </a:xfrm>
            <a:custGeom>
              <a:avLst/>
              <a:gdLst/>
              <a:ahLst/>
              <a:cxnLst/>
              <a:rect l="l" t="t" r="r" b="b"/>
              <a:pathLst>
                <a:path w="3132" h="5053" extrusionOk="0">
                  <a:moveTo>
                    <a:pt x="1394" y="1"/>
                  </a:moveTo>
                  <a:cubicBezTo>
                    <a:pt x="1296" y="1"/>
                    <a:pt x="1195" y="12"/>
                    <a:pt x="1095" y="37"/>
                  </a:cubicBezTo>
                  <a:cubicBezTo>
                    <a:pt x="761" y="98"/>
                    <a:pt x="487" y="220"/>
                    <a:pt x="335" y="372"/>
                  </a:cubicBezTo>
                  <a:cubicBezTo>
                    <a:pt x="153" y="524"/>
                    <a:pt x="61" y="706"/>
                    <a:pt x="31" y="980"/>
                  </a:cubicBezTo>
                  <a:cubicBezTo>
                    <a:pt x="1" y="1253"/>
                    <a:pt x="1" y="1557"/>
                    <a:pt x="61" y="1891"/>
                  </a:cubicBezTo>
                  <a:cubicBezTo>
                    <a:pt x="61" y="1922"/>
                    <a:pt x="92" y="2013"/>
                    <a:pt x="92" y="2043"/>
                  </a:cubicBezTo>
                  <a:cubicBezTo>
                    <a:pt x="92" y="2104"/>
                    <a:pt x="153" y="2165"/>
                    <a:pt x="153" y="2195"/>
                  </a:cubicBezTo>
                  <a:lnTo>
                    <a:pt x="1156" y="2013"/>
                  </a:lnTo>
                  <a:lnTo>
                    <a:pt x="1034" y="1436"/>
                  </a:lnTo>
                  <a:cubicBezTo>
                    <a:pt x="973" y="1162"/>
                    <a:pt x="1034" y="1010"/>
                    <a:pt x="1186" y="980"/>
                  </a:cubicBezTo>
                  <a:cubicBezTo>
                    <a:pt x="1219" y="971"/>
                    <a:pt x="1249" y="968"/>
                    <a:pt x="1277" y="968"/>
                  </a:cubicBezTo>
                  <a:cubicBezTo>
                    <a:pt x="1352" y="968"/>
                    <a:pt x="1407" y="996"/>
                    <a:pt x="1429" y="1040"/>
                  </a:cubicBezTo>
                  <a:cubicBezTo>
                    <a:pt x="1490" y="1132"/>
                    <a:pt x="1490" y="1192"/>
                    <a:pt x="1551" y="1314"/>
                  </a:cubicBezTo>
                  <a:cubicBezTo>
                    <a:pt x="1581" y="1557"/>
                    <a:pt x="1581" y="1770"/>
                    <a:pt x="1551" y="1952"/>
                  </a:cubicBezTo>
                  <a:cubicBezTo>
                    <a:pt x="1490" y="2165"/>
                    <a:pt x="1429" y="2347"/>
                    <a:pt x="1338" y="2530"/>
                  </a:cubicBezTo>
                  <a:cubicBezTo>
                    <a:pt x="1277" y="2712"/>
                    <a:pt x="1217" y="2864"/>
                    <a:pt x="1095" y="3077"/>
                  </a:cubicBezTo>
                  <a:cubicBezTo>
                    <a:pt x="1004" y="3198"/>
                    <a:pt x="913" y="3411"/>
                    <a:pt x="821" y="3594"/>
                  </a:cubicBezTo>
                  <a:cubicBezTo>
                    <a:pt x="761" y="3776"/>
                    <a:pt x="669" y="3958"/>
                    <a:pt x="639" y="4171"/>
                  </a:cubicBezTo>
                  <a:cubicBezTo>
                    <a:pt x="609" y="4354"/>
                    <a:pt x="609" y="4566"/>
                    <a:pt x="639" y="4809"/>
                  </a:cubicBezTo>
                  <a:lnTo>
                    <a:pt x="669" y="5053"/>
                  </a:lnTo>
                  <a:lnTo>
                    <a:pt x="3131" y="4657"/>
                  </a:lnTo>
                  <a:lnTo>
                    <a:pt x="2979" y="3746"/>
                  </a:lnTo>
                  <a:lnTo>
                    <a:pt x="1703" y="3989"/>
                  </a:lnTo>
                  <a:cubicBezTo>
                    <a:pt x="1764" y="3837"/>
                    <a:pt x="1824" y="3685"/>
                    <a:pt x="1885" y="3533"/>
                  </a:cubicBezTo>
                  <a:cubicBezTo>
                    <a:pt x="1976" y="3381"/>
                    <a:pt x="2037" y="3259"/>
                    <a:pt x="2128" y="3107"/>
                  </a:cubicBezTo>
                  <a:cubicBezTo>
                    <a:pt x="2220" y="2864"/>
                    <a:pt x="2341" y="2682"/>
                    <a:pt x="2432" y="2499"/>
                  </a:cubicBezTo>
                  <a:cubicBezTo>
                    <a:pt x="2493" y="2256"/>
                    <a:pt x="2584" y="2074"/>
                    <a:pt x="2615" y="1861"/>
                  </a:cubicBezTo>
                  <a:cubicBezTo>
                    <a:pt x="2645" y="1618"/>
                    <a:pt x="2615" y="1344"/>
                    <a:pt x="2584" y="1101"/>
                  </a:cubicBezTo>
                  <a:cubicBezTo>
                    <a:pt x="2493" y="676"/>
                    <a:pt x="2341" y="372"/>
                    <a:pt x="2068" y="189"/>
                  </a:cubicBezTo>
                  <a:cubicBezTo>
                    <a:pt x="1891" y="79"/>
                    <a:pt x="1651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1992700" y="3183650"/>
              <a:ext cx="79050" cy="125975"/>
            </a:xfrm>
            <a:custGeom>
              <a:avLst/>
              <a:gdLst/>
              <a:ahLst/>
              <a:cxnLst/>
              <a:rect l="l" t="t" r="r" b="b"/>
              <a:pathLst>
                <a:path w="3162" h="5039" extrusionOk="0">
                  <a:moveTo>
                    <a:pt x="1389" y="0"/>
                  </a:moveTo>
                  <a:cubicBezTo>
                    <a:pt x="1295" y="0"/>
                    <a:pt x="1197" y="8"/>
                    <a:pt x="1095" y="24"/>
                  </a:cubicBezTo>
                  <a:cubicBezTo>
                    <a:pt x="761" y="115"/>
                    <a:pt x="487" y="236"/>
                    <a:pt x="335" y="388"/>
                  </a:cubicBezTo>
                  <a:cubicBezTo>
                    <a:pt x="153" y="540"/>
                    <a:pt x="61" y="723"/>
                    <a:pt x="31" y="996"/>
                  </a:cubicBezTo>
                  <a:cubicBezTo>
                    <a:pt x="1" y="1239"/>
                    <a:pt x="1" y="1543"/>
                    <a:pt x="61" y="1908"/>
                  </a:cubicBezTo>
                  <a:cubicBezTo>
                    <a:pt x="61" y="1939"/>
                    <a:pt x="122" y="1999"/>
                    <a:pt x="122" y="2060"/>
                  </a:cubicBezTo>
                  <a:cubicBezTo>
                    <a:pt x="122" y="2121"/>
                    <a:pt x="153" y="2151"/>
                    <a:pt x="153" y="2212"/>
                  </a:cubicBezTo>
                  <a:lnTo>
                    <a:pt x="1186" y="1999"/>
                  </a:lnTo>
                  <a:lnTo>
                    <a:pt x="1065" y="1452"/>
                  </a:lnTo>
                  <a:cubicBezTo>
                    <a:pt x="973" y="1179"/>
                    <a:pt x="1065" y="1027"/>
                    <a:pt x="1217" y="996"/>
                  </a:cubicBezTo>
                  <a:cubicBezTo>
                    <a:pt x="1243" y="978"/>
                    <a:pt x="1270" y="971"/>
                    <a:pt x="1295" y="971"/>
                  </a:cubicBezTo>
                  <a:cubicBezTo>
                    <a:pt x="1356" y="971"/>
                    <a:pt x="1408" y="1014"/>
                    <a:pt x="1429" y="1057"/>
                  </a:cubicBezTo>
                  <a:cubicBezTo>
                    <a:pt x="1520" y="1148"/>
                    <a:pt x="1520" y="1209"/>
                    <a:pt x="1551" y="1331"/>
                  </a:cubicBezTo>
                  <a:cubicBezTo>
                    <a:pt x="1581" y="1543"/>
                    <a:pt x="1581" y="1787"/>
                    <a:pt x="1551" y="1969"/>
                  </a:cubicBezTo>
                  <a:cubicBezTo>
                    <a:pt x="1520" y="2151"/>
                    <a:pt x="1429" y="2364"/>
                    <a:pt x="1368" y="2546"/>
                  </a:cubicBezTo>
                  <a:cubicBezTo>
                    <a:pt x="1277" y="2729"/>
                    <a:pt x="1217" y="2881"/>
                    <a:pt x="1095" y="3063"/>
                  </a:cubicBezTo>
                  <a:cubicBezTo>
                    <a:pt x="1034" y="3215"/>
                    <a:pt x="913" y="3398"/>
                    <a:pt x="821" y="3610"/>
                  </a:cubicBezTo>
                  <a:cubicBezTo>
                    <a:pt x="761" y="3793"/>
                    <a:pt x="669" y="3975"/>
                    <a:pt x="639" y="4157"/>
                  </a:cubicBezTo>
                  <a:cubicBezTo>
                    <a:pt x="609" y="4370"/>
                    <a:pt x="609" y="4583"/>
                    <a:pt x="639" y="4826"/>
                  </a:cubicBezTo>
                  <a:lnTo>
                    <a:pt x="669" y="5039"/>
                  </a:lnTo>
                  <a:lnTo>
                    <a:pt x="3162" y="4674"/>
                  </a:lnTo>
                  <a:lnTo>
                    <a:pt x="3010" y="3762"/>
                  </a:lnTo>
                  <a:lnTo>
                    <a:pt x="1703" y="3975"/>
                  </a:lnTo>
                  <a:cubicBezTo>
                    <a:pt x="1794" y="3823"/>
                    <a:pt x="1824" y="3671"/>
                    <a:pt x="1885" y="3519"/>
                  </a:cubicBezTo>
                  <a:cubicBezTo>
                    <a:pt x="1976" y="3367"/>
                    <a:pt x="2037" y="3276"/>
                    <a:pt x="2128" y="3124"/>
                  </a:cubicBezTo>
                  <a:cubicBezTo>
                    <a:pt x="2250" y="2881"/>
                    <a:pt x="2341" y="2698"/>
                    <a:pt x="2432" y="2516"/>
                  </a:cubicBezTo>
                  <a:cubicBezTo>
                    <a:pt x="2493" y="2273"/>
                    <a:pt x="2584" y="2091"/>
                    <a:pt x="2615" y="1847"/>
                  </a:cubicBezTo>
                  <a:cubicBezTo>
                    <a:pt x="2645" y="1635"/>
                    <a:pt x="2615" y="1361"/>
                    <a:pt x="2584" y="1087"/>
                  </a:cubicBezTo>
                  <a:cubicBezTo>
                    <a:pt x="2493" y="692"/>
                    <a:pt x="2341" y="388"/>
                    <a:pt x="2098" y="176"/>
                  </a:cubicBezTo>
                  <a:cubicBezTo>
                    <a:pt x="1895" y="63"/>
                    <a:pt x="1659" y="0"/>
                    <a:pt x="13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1868850" y="3056575"/>
              <a:ext cx="386800" cy="427125"/>
            </a:xfrm>
            <a:custGeom>
              <a:avLst/>
              <a:gdLst/>
              <a:ahLst/>
              <a:cxnLst/>
              <a:rect l="l" t="t" r="r" b="b"/>
              <a:pathLst>
                <a:path w="15472" h="17085" extrusionOk="0">
                  <a:moveTo>
                    <a:pt x="8511" y="0"/>
                  </a:moveTo>
                  <a:lnTo>
                    <a:pt x="8511" y="0"/>
                  </a:lnTo>
                  <a:cubicBezTo>
                    <a:pt x="9818" y="1246"/>
                    <a:pt x="10608" y="3860"/>
                    <a:pt x="10426" y="5745"/>
                  </a:cubicBezTo>
                  <a:cubicBezTo>
                    <a:pt x="9732" y="13213"/>
                    <a:pt x="3212" y="14760"/>
                    <a:pt x="761" y="14760"/>
                  </a:cubicBezTo>
                  <a:cubicBezTo>
                    <a:pt x="419" y="14760"/>
                    <a:pt x="157" y="14730"/>
                    <a:pt x="0" y="14681"/>
                  </a:cubicBezTo>
                  <a:lnTo>
                    <a:pt x="0" y="14681"/>
                  </a:lnTo>
                  <a:cubicBezTo>
                    <a:pt x="1574" y="16182"/>
                    <a:pt x="3686" y="17085"/>
                    <a:pt x="5949" y="17085"/>
                  </a:cubicBezTo>
                  <a:cubicBezTo>
                    <a:pt x="6482" y="17085"/>
                    <a:pt x="7024" y="17035"/>
                    <a:pt x="7569" y="16930"/>
                  </a:cubicBezTo>
                  <a:cubicBezTo>
                    <a:pt x="12310" y="16049"/>
                    <a:pt x="15472" y="11520"/>
                    <a:pt x="14590" y="6778"/>
                  </a:cubicBezTo>
                  <a:cubicBezTo>
                    <a:pt x="13982" y="3435"/>
                    <a:pt x="11551" y="912"/>
                    <a:pt x="8511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1" name="Google Shape;1601;p34"/>
          <p:cNvGrpSpPr/>
          <p:nvPr/>
        </p:nvGrpSpPr>
        <p:grpSpPr>
          <a:xfrm>
            <a:off x="7892239" y="1201290"/>
            <a:ext cx="646449" cy="572723"/>
            <a:chOff x="1460025" y="2332425"/>
            <a:chExt cx="537275" cy="476000"/>
          </a:xfrm>
        </p:grpSpPr>
        <p:sp>
          <p:nvSpPr>
            <p:cNvPr id="1602" name="Google Shape;1602;p34"/>
            <p:cNvSpPr/>
            <p:nvPr/>
          </p:nvSpPr>
          <p:spPr>
            <a:xfrm>
              <a:off x="1498025" y="2370400"/>
              <a:ext cx="499275" cy="438025"/>
            </a:xfrm>
            <a:custGeom>
              <a:avLst/>
              <a:gdLst/>
              <a:ahLst/>
              <a:cxnLst/>
              <a:rect l="l" t="t" r="r" b="b"/>
              <a:pathLst>
                <a:path w="19971" h="17521" extrusionOk="0">
                  <a:moveTo>
                    <a:pt x="9994" y="1"/>
                  </a:moveTo>
                  <a:cubicBezTo>
                    <a:pt x="6885" y="1"/>
                    <a:pt x="3878" y="1662"/>
                    <a:pt x="2310" y="4590"/>
                  </a:cubicBezTo>
                  <a:cubicBezTo>
                    <a:pt x="0" y="8845"/>
                    <a:pt x="1581" y="14164"/>
                    <a:pt x="5836" y="16444"/>
                  </a:cubicBezTo>
                  <a:cubicBezTo>
                    <a:pt x="7165" y="17175"/>
                    <a:pt x="8598" y="17520"/>
                    <a:pt x="10009" y="17520"/>
                  </a:cubicBezTo>
                  <a:cubicBezTo>
                    <a:pt x="13117" y="17520"/>
                    <a:pt x="16123" y="15845"/>
                    <a:pt x="17690" y="12918"/>
                  </a:cubicBezTo>
                  <a:cubicBezTo>
                    <a:pt x="19970" y="8663"/>
                    <a:pt x="18389" y="3374"/>
                    <a:pt x="14164" y="1064"/>
                  </a:cubicBezTo>
                  <a:cubicBezTo>
                    <a:pt x="12836" y="343"/>
                    <a:pt x="11405" y="1"/>
                    <a:pt x="9994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1605150" y="2459325"/>
              <a:ext cx="285750" cy="250725"/>
            </a:xfrm>
            <a:custGeom>
              <a:avLst/>
              <a:gdLst/>
              <a:ahLst/>
              <a:cxnLst/>
              <a:rect l="l" t="t" r="r" b="b"/>
              <a:pathLst>
                <a:path w="11430" h="10029" extrusionOk="0">
                  <a:moveTo>
                    <a:pt x="5750" y="0"/>
                  </a:moveTo>
                  <a:cubicBezTo>
                    <a:pt x="3954" y="0"/>
                    <a:pt x="2206" y="956"/>
                    <a:pt x="1277" y="2644"/>
                  </a:cubicBezTo>
                  <a:cubicBezTo>
                    <a:pt x="1" y="5075"/>
                    <a:pt x="913" y="8115"/>
                    <a:pt x="3344" y="9452"/>
                  </a:cubicBezTo>
                  <a:cubicBezTo>
                    <a:pt x="4088" y="9843"/>
                    <a:pt x="4889" y="10029"/>
                    <a:pt x="5681" y="10029"/>
                  </a:cubicBezTo>
                  <a:cubicBezTo>
                    <a:pt x="7477" y="10029"/>
                    <a:pt x="9225" y="9073"/>
                    <a:pt x="10153" y="7385"/>
                  </a:cubicBezTo>
                  <a:cubicBezTo>
                    <a:pt x="11430" y="4954"/>
                    <a:pt x="10518" y="1914"/>
                    <a:pt x="8086" y="577"/>
                  </a:cubicBezTo>
                  <a:cubicBezTo>
                    <a:pt x="7342" y="186"/>
                    <a:pt x="6541" y="0"/>
                    <a:pt x="57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1671275" y="2492050"/>
              <a:ext cx="103375" cy="119725"/>
            </a:xfrm>
            <a:custGeom>
              <a:avLst/>
              <a:gdLst/>
              <a:ahLst/>
              <a:cxnLst/>
              <a:rect l="l" t="t" r="r" b="b"/>
              <a:pathLst>
                <a:path w="4135" h="4789" extrusionOk="0">
                  <a:moveTo>
                    <a:pt x="2494" y="1"/>
                  </a:moveTo>
                  <a:cubicBezTo>
                    <a:pt x="2408" y="1"/>
                    <a:pt x="2326" y="11"/>
                    <a:pt x="2250" y="28"/>
                  </a:cubicBezTo>
                  <a:cubicBezTo>
                    <a:pt x="1946" y="119"/>
                    <a:pt x="1702" y="392"/>
                    <a:pt x="1490" y="757"/>
                  </a:cubicBezTo>
                  <a:cubicBezTo>
                    <a:pt x="1490" y="788"/>
                    <a:pt x="1459" y="788"/>
                    <a:pt x="1459" y="848"/>
                  </a:cubicBezTo>
                  <a:cubicBezTo>
                    <a:pt x="1459" y="879"/>
                    <a:pt x="1429" y="879"/>
                    <a:pt x="1429" y="909"/>
                  </a:cubicBezTo>
                  <a:lnTo>
                    <a:pt x="2280" y="1395"/>
                  </a:lnTo>
                  <a:lnTo>
                    <a:pt x="2371" y="1304"/>
                  </a:lnTo>
                  <a:cubicBezTo>
                    <a:pt x="2402" y="1213"/>
                    <a:pt x="2493" y="1091"/>
                    <a:pt x="2554" y="1061"/>
                  </a:cubicBezTo>
                  <a:cubicBezTo>
                    <a:pt x="2569" y="1046"/>
                    <a:pt x="2607" y="1038"/>
                    <a:pt x="2649" y="1038"/>
                  </a:cubicBezTo>
                  <a:cubicBezTo>
                    <a:pt x="2690" y="1038"/>
                    <a:pt x="2736" y="1046"/>
                    <a:pt x="2766" y="1061"/>
                  </a:cubicBezTo>
                  <a:cubicBezTo>
                    <a:pt x="2888" y="1152"/>
                    <a:pt x="2888" y="1335"/>
                    <a:pt x="2766" y="1547"/>
                  </a:cubicBezTo>
                  <a:cubicBezTo>
                    <a:pt x="2706" y="1699"/>
                    <a:pt x="2584" y="1791"/>
                    <a:pt x="2462" y="1821"/>
                  </a:cubicBezTo>
                  <a:cubicBezTo>
                    <a:pt x="2438" y="1829"/>
                    <a:pt x="2411" y="1833"/>
                    <a:pt x="2383" y="1833"/>
                  </a:cubicBezTo>
                  <a:cubicBezTo>
                    <a:pt x="2304" y="1833"/>
                    <a:pt x="2209" y="1805"/>
                    <a:pt x="2098" y="1760"/>
                  </a:cubicBezTo>
                  <a:lnTo>
                    <a:pt x="1672" y="2520"/>
                  </a:lnTo>
                  <a:lnTo>
                    <a:pt x="1702" y="2520"/>
                  </a:lnTo>
                  <a:cubicBezTo>
                    <a:pt x="1702" y="2550"/>
                    <a:pt x="1763" y="2550"/>
                    <a:pt x="1763" y="2550"/>
                  </a:cubicBezTo>
                  <a:cubicBezTo>
                    <a:pt x="1854" y="2611"/>
                    <a:pt x="1946" y="2702"/>
                    <a:pt x="1946" y="2854"/>
                  </a:cubicBezTo>
                  <a:cubicBezTo>
                    <a:pt x="1915" y="2976"/>
                    <a:pt x="1854" y="3128"/>
                    <a:pt x="1794" y="3280"/>
                  </a:cubicBezTo>
                  <a:lnTo>
                    <a:pt x="1702" y="3371"/>
                  </a:lnTo>
                  <a:cubicBezTo>
                    <a:pt x="1611" y="3584"/>
                    <a:pt x="1520" y="3675"/>
                    <a:pt x="1459" y="3766"/>
                  </a:cubicBezTo>
                  <a:cubicBezTo>
                    <a:pt x="1406" y="3802"/>
                    <a:pt x="1363" y="3817"/>
                    <a:pt x="1312" y="3817"/>
                  </a:cubicBezTo>
                  <a:cubicBezTo>
                    <a:pt x="1276" y="3817"/>
                    <a:pt x="1236" y="3809"/>
                    <a:pt x="1186" y="3797"/>
                  </a:cubicBezTo>
                  <a:cubicBezTo>
                    <a:pt x="1095" y="3736"/>
                    <a:pt x="1064" y="3645"/>
                    <a:pt x="1064" y="3584"/>
                  </a:cubicBezTo>
                  <a:cubicBezTo>
                    <a:pt x="1064" y="3493"/>
                    <a:pt x="1125" y="3371"/>
                    <a:pt x="1186" y="3280"/>
                  </a:cubicBezTo>
                  <a:lnTo>
                    <a:pt x="1429" y="2824"/>
                  </a:lnTo>
                  <a:lnTo>
                    <a:pt x="547" y="2368"/>
                  </a:lnTo>
                  <a:lnTo>
                    <a:pt x="304" y="2824"/>
                  </a:lnTo>
                  <a:cubicBezTo>
                    <a:pt x="91" y="3189"/>
                    <a:pt x="0" y="3523"/>
                    <a:pt x="91" y="3827"/>
                  </a:cubicBezTo>
                  <a:cubicBezTo>
                    <a:pt x="152" y="4131"/>
                    <a:pt x="395" y="4405"/>
                    <a:pt x="760" y="4587"/>
                  </a:cubicBezTo>
                  <a:cubicBezTo>
                    <a:pt x="1009" y="4729"/>
                    <a:pt x="1269" y="4788"/>
                    <a:pt x="1503" y="4788"/>
                  </a:cubicBezTo>
                  <a:cubicBezTo>
                    <a:pt x="1668" y="4788"/>
                    <a:pt x="1820" y="4759"/>
                    <a:pt x="1946" y="4709"/>
                  </a:cubicBezTo>
                  <a:cubicBezTo>
                    <a:pt x="2250" y="4587"/>
                    <a:pt x="2523" y="4283"/>
                    <a:pt x="2736" y="3888"/>
                  </a:cubicBezTo>
                  <a:cubicBezTo>
                    <a:pt x="2827" y="3675"/>
                    <a:pt x="2949" y="3523"/>
                    <a:pt x="2979" y="3371"/>
                  </a:cubicBezTo>
                  <a:cubicBezTo>
                    <a:pt x="3040" y="3219"/>
                    <a:pt x="3040" y="3067"/>
                    <a:pt x="3040" y="2976"/>
                  </a:cubicBezTo>
                  <a:cubicBezTo>
                    <a:pt x="3040" y="2854"/>
                    <a:pt x="2979" y="2702"/>
                    <a:pt x="2888" y="2581"/>
                  </a:cubicBezTo>
                  <a:lnTo>
                    <a:pt x="2888" y="2581"/>
                  </a:lnTo>
                  <a:cubicBezTo>
                    <a:pt x="2924" y="2588"/>
                    <a:pt x="2960" y="2592"/>
                    <a:pt x="2996" y="2592"/>
                  </a:cubicBezTo>
                  <a:cubicBezTo>
                    <a:pt x="3112" y="2592"/>
                    <a:pt x="3228" y="2552"/>
                    <a:pt x="3344" y="2459"/>
                  </a:cubicBezTo>
                  <a:cubicBezTo>
                    <a:pt x="3496" y="2368"/>
                    <a:pt x="3617" y="2216"/>
                    <a:pt x="3739" y="1973"/>
                  </a:cubicBezTo>
                  <a:cubicBezTo>
                    <a:pt x="4134" y="1213"/>
                    <a:pt x="3952" y="605"/>
                    <a:pt x="3222" y="240"/>
                  </a:cubicBezTo>
                  <a:cubicBezTo>
                    <a:pt x="2960" y="66"/>
                    <a:pt x="2713" y="1"/>
                    <a:pt x="2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1738150" y="2526925"/>
              <a:ext cx="80575" cy="117050"/>
            </a:xfrm>
            <a:custGeom>
              <a:avLst/>
              <a:gdLst/>
              <a:ahLst/>
              <a:cxnLst/>
              <a:rect l="l" t="t" r="r" b="b"/>
              <a:pathLst>
                <a:path w="3223" h="4682" extrusionOk="0">
                  <a:moveTo>
                    <a:pt x="2553" y="0"/>
                  </a:moveTo>
                  <a:cubicBezTo>
                    <a:pt x="2432" y="92"/>
                    <a:pt x="2310" y="122"/>
                    <a:pt x="2189" y="152"/>
                  </a:cubicBezTo>
                  <a:cubicBezTo>
                    <a:pt x="2077" y="197"/>
                    <a:pt x="2015" y="225"/>
                    <a:pt x="1930" y="225"/>
                  </a:cubicBezTo>
                  <a:cubicBezTo>
                    <a:pt x="1899" y="225"/>
                    <a:pt x="1865" y="221"/>
                    <a:pt x="1824" y="213"/>
                  </a:cubicBezTo>
                  <a:cubicBezTo>
                    <a:pt x="1672" y="152"/>
                    <a:pt x="1550" y="152"/>
                    <a:pt x="1459" y="122"/>
                  </a:cubicBezTo>
                  <a:lnTo>
                    <a:pt x="1094" y="821"/>
                  </a:lnTo>
                  <a:cubicBezTo>
                    <a:pt x="1216" y="852"/>
                    <a:pt x="1307" y="882"/>
                    <a:pt x="1429" y="882"/>
                  </a:cubicBezTo>
                  <a:cubicBezTo>
                    <a:pt x="1581" y="882"/>
                    <a:pt x="1672" y="882"/>
                    <a:pt x="1793" y="852"/>
                  </a:cubicBezTo>
                  <a:lnTo>
                    <a:pt x="1793" y="852"/>
                  </a:lnTo>
                  <a:lnTo>
                    <a:pt x="0" y="4165"/>
                  </a:lnTo>
                  <a:lnTo>
                    <a:pt x="912" y="4681"/>
                  </a:lnTo>
                  <a:lnTo>
                    <a:pt x="3222" y="396"/>
                  </a:lnTo>
                  <a:lnTo>
                    <a:pt x="25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1460025" y="2332425"/>
              <a:ext cx="499275" cy="438000"/>
            </a:xfrm>
            <a:custGeom>
              <a:avLst/>
              <a:gdLst/>
              <a:ahLst/>
              <a:cxnLst/>
              <a:rect l="l" t="t" r="r" b="b"/>
              <a:pathLst>
                <a:path w="19971" h="17520" extrusionOk="0">
                  <a:moveTo>
                    <a:pt x="9994" y="0"/>
                  </a:moveTo>
                  <a:cubicBezTo>
                    <a:pt x="6885" y="0"/>
                    <a:pt x="3879" y="1662"/>
                    <a:pt x="2310" y="4589"/>
                  </a:cubicBezTo>
                  <a:cubicBezTo>
                    <a:pt x="0" y="8844"/>
                    <a:pt x="1581" y="14163"/>
                    <a:pt x="5836" y="16443"/>
                  </a:cubicBezTo>
                  <a:cubicBezTo>
                    <a:pt x="7165" y="17174"/>
                    <a:pt x="8598" y="17520"/>
                    <a:pt x="10009" y="17520"/>
                  </a:cubicBezTo>
                  <a:cubicBezTo>
                    <a:pt x="13117" y="17520"/>
                    <a:pt x="16123" y="15844"/>
                    <a:pt x="17691" y="12917"/>
                  </a:cubicBezTo>
                  <a:cubicBezTo>
                    <a:pt x="19970" y="8662"/>
                    <a:pt x="18390" y="3373"/>
                    <a:pt x="14165" y="1063"/>
                  </a:cubicBezTo>
                  <a:cubicBezTo>
                    <a:pt x="12837" y="342"/>
                    <a:pt x="11405" y="0"/>
                    <a:pt x="99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1567175" y="2421325"/>
              <a:ext cx="285725" cy="250725"/>
            </a:xfrm>
            <a:custGeom>
              <a:avLst/>
              <a:gdLst/>
              <a:ahLst/>
              <a:cxnLst/>
              <a:rect l="l" t="t" r="r" b="b"/>
              <a:pathLst>
                <a:path w="11429" h="10029" extrusionOk="0">
                  <a:moveTo>
                    <a:pt x="5749" y="1"/>
                  </a:moveTo>
                  <a:cubicBezTo>
                    <a:pt x="3953" y="1"/>
                    <a:pt x="2205" y="956"/>
                    <a:pt x="1277" y="2644"/>
                  </a:cubicBezTo>
                  <a:cubicBezTo>
                    <a:pt x="0" y="5076"/>
                    <a:pt x="912" y="8115"/>
                    <a:pt x="3344" y="9452"/>
                  </a:cubicBezTo>
                  <a:cubicBezTo>
                    <a:pt x="4088" y="9843"/>
                    <a:pt x="4889" y="10029"/>
                    <a:pt x="5680" y="10029"/>
                  </a:cubicBezTo>
                  <a:cubicBezTo>
                    <a:pt x="7476" y="10029"/>
                    <a:pt x="9224" y="9073"/>
                    <a:pt x="10152" y="7386"/>
                  </a:cubicBezTo>
                  <a:cubicBezTo>
                    <a:pt x="11429" y="4954"/>
                    <a:pt x="10517" y="1914"/>
                    <a:pt x="8085" y="577"/>
                  </a:cubicBezTo>
                  <a:cubicBezTo>
                    <a:pt x="7341" y="186"/>
                    <a:pt x="6540" y="1"/>
                    <a:pt x="5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1633275" y="2454050"/>
              <a:ext cx="103375" cy="119725"/>
            </a:xfrm>
            <a:custGeom>
              <a:avLst/>
              <a:gdLst/>
              <a:ahLst/>
              <a:cxnLst/>
              <a:rect l="l" t="t" r="r" b="b"/>
              <a:pathLst>
                <a:path w="4135" h="4789" extrusionOk="0">
                  <a:moveTo>
                    <a:pt x="2494" y="1"/>
                  </a:moveTo>
                  <a:cubicBezTo>
                    <a:pt x="2408" y="1"/>
                    <a:pt x="2327" y="11"/>
                    <a:pt x="2250" y="28"/>
                  </a:cubicBezTo>
                  <a:cubicBezTo>
                    <a:pt x="1946" y="119"/>
                    <a:pt x="1703" y="393"/>
                    <a:pt x="1490" y="757"/>
                  </a:cubicBezTo>
                  <a:cubicBezTo>
                    <a:pt x="1490" y="788"/>
                    <a:pt x="1460" y="788"/>
                    <a:pt x="1460" y="849"/>
                  </a:cubicBezTo>
                  <a:cubicBezTo>
                    <a:pt x="1460" y="879"/>
                    <a:pt x="1429" y="879"/>
                    <a:pt x="1429" y="909"/>
                  </a:cubicBezTo>
                  <a:lnTo>
                    <a:pt x="2280" y="1396"/>
                  </a:lnTo>
                  <a:lnTo>
                    <a:pt x="2371" y="1304"/>
                  </a:lnTo>
                  <a:cubicBezTo>
                    <a:pt x="2402" y="1213"/>
                    <a:pt x="2493" y="1092"/>
                    <a:pt x="2554" y="1061"/>
                  </a:cubicBezTo>
                  <a:cubicBezTo>
                    <a:pt x="2569" y="1046"/>
                    <a:pt x="2607" y="1039"/>
                    <a:pt x="2649" y="1039"/>
                  </a:cubicBezTo>
                  <a:cubicBezTo>
                    <a:pt x="2691" y="1039"/>
                    <a:pt x="2736" y="1046"/>
                    <a:pt x="2767" y="1061"/>
                  </a:cubicBezTo>
                  <a:cubicBezTo>
                    <a:pt x="2888" y="1152"/>
                    <a:pt x="2888" y="1335"/>
                    <a:pt x="2767" y="1548"/>
                  </a:cubicBezTo>
                  <a:cubicBezTo>
                    <a:pt x="2706" y="1700"/>
                    <a:pt x="2584" y="1791"/>
                    <a:pt x="2463" y="1821"/>
                  </a:cubicBezTo>
                  <a:cubicBezTo>
                    <a:pt x="2438" y="1829"/>
                    <a:pt x="2412" y="1833"/>
                    <a:pt x="2383" y="1833"/>
                  </a:cubicBezTo>
                  <a:cubicBezTo>
                    <a:pt x="2304" y="1833"/>
                    <a:pt x="2209" y="1805"/>
                    <a:pt x="2098" y="1760"/>
                  </a:cubicBezTo>
                  <a:lnTo>
                    <a:pt x="1672" y="2520"/>
                  </a:lnTo>
                  <a:lnTo>
                    <a:pt x="1703" y="2520"/>
                  </a:lnTo>
                  <a:cubicBezTo>
                    <a:pt x="1703" y="2551"/>
                    <a:pt x="1763" y="2551"/>
                    <a:pt x="1763" y="2551"/>
                  </a:cubicBezTo>
                  <a:cubicBezTo>
                    <a:pt x="1855" y="2611"/>
                    <a:pt x="1946" y="2703"/>
                    <a:pt x="1946" y="2855"/>
                  </a:cubicBezTo>
                  <a:cubicBezTo>
                    <a:pt x="1915" y="2976"/>
                    <a:pt x="1855" y="3128"/>
                    <a:pt x="1794" y="3280"/>
                  </a:cubicBezTo>
                  <a:lnTo>
                    <a:pt x="1703" y="3371"/>
                  </a:lnTo>
                  <a:cubicBezTo>
                    <a:pt x="1611" y="3584"/>
                    <a:pt x="1520" y="3675"/>
                    <a:pt x="1460" y="3767"/>
                  </a:cubicBezTo>
                  <a:cubicBezTo>
                    <a:pt x="1406" y="3802"/>
                    <a:pt x="1363" y="3817"/>
                    <a:pt x="1312" y="3817"/>
                  </a:cubicBezTo>
                  <a:cubicBezTo>
                    <a:pt x="1276" y="3817"/>
                    <a:pt x="1236" y="3809"/>
                    <a:pt x="1186" y="3797"/>
                  </a:cubicBezTo>
                  <a:cubicBezTo>
                    <a:pt x="1095" y="3736"/>
                    <a:pt x="1064" y="3645"/>
                    <a:pt x="1064" y="3584"/>
                  </a:cubicBezTo>
                  <a:cubicBezTo>
                    <a:pt x="1064" y="3493"/>
                    <a:pt x="1125" y="3371"/>
                    <a:pt x="1186" y="3280"/>
                  </a:cubicBezTo>
                  <a:lnTo>
                    <a:pt x="1429" y="2824"/>
                  </a:lnTo>
                  <a:lnTo>
                    <a:pt x="548" y="2368"/>
                  </a:lnTo>
                  <a:lnTo>
                    <a:pt x="304" y="2824"/>
                  </a:lnTo>
                  <a:cubicBezTo>
                    <a:pt x="92" y="3189"/>
                    <a:pt x="1" y="3523"/>
                    <a:pt x="92" y="3827"/>
                  </a:cubicBezTo>
                  <a:cubicBezTo>
                    <a:pt x="152" y="4131"/>
                    <a:pt x="396" y="4405"/>
                    <a:pt x="760" y="4587"/>
                  </a:cubicBezTo>
                  <a:cubicBezTo>
                    <a:pt x="1010" y="4730"/>
                    <a:pt x="1269" y="4789"/>
                    <a:pt x="1503" y="4789"/>
                  </a:cubicBezTo>
                  <a:cubicBezTo>
                    <a:pt x="1668" y="4789"/>
                    <a:pt x="1820" y="4759"/>
                    <a:pt x="1946" y="4709"/>
                  </a:cubicBezTo>
                  <a:cubicBezTo>
                    <a:pt x="2250" y="4587"/>
                    <a:pt x="2523" y="4283"/>
                    <a:pt x="2736" y="3888"/>
                  </a:cubicBezTo>
                  <a:cubicBezTo>
                    <a:pt x="2827" y="3675"/>
                    <a:pt x="2949" y="3523"/>
                    <a:pt x="2979" y="3371"/>
                  </a:cubicBezTo>
                  <a:cubicBezTo>
                    <a:pt x="3040" y="3219"/>
                    <a:pt x="3040" y="3067"/>
                    <a:pt x="3040" y="2976"/>
                  </a:cubicBezTo>
                  <a:cubicBezTo>
                    <a:pt x="3040" y="2855"/>
                    <a:pt x="2979" y="2703"/>
                    <a:pt x="2888" y="2581"/>
                  </a:cubicBezTo>
                  <a:lnTo>
                    <a:pt x="2888" y="2581"/>
                  </a:lnTo>
                  <a:cubicBezTo>
                    <a:pt x="2924" y="2588"/>
                    <a:pt x="2960" y="2592"/>
                    <a:pt x="2996" y="2592"/>
                  </a:cubicBezTo>
                  <a:cubicBezTo>
                    <a:pt x="3112" y="2592"/>
                    <a:pt x="3228" y="2552"/>
                    <a:pt x="3344" y="2459"/>
                  </a:cubicBezTo>
                  <a:cubicBezTo>
                    <a:pt x="3496" y="2368"/>
                    <a:pt x="3618" y="2216"/>
                    <a:pt x="3739" y="1973"/>
                  </a:cubicBezTo>
                  <a:cubicBezTo>
                    <a:pt x="4134" y="1213"/>
                    <a:pt x="3952" y="605"/>
                    <a:pt x="3222" y="241"/>
                  </a:cubicBezTo>
                  <a:cubicBezTo>
                    <a:pt x="2960" y="66"/>
                    <a:pt x="2714" y="1"/>
                    <a:pt x="2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1700150" y="2488925"/>
              <a:ext cx="80575" cy="117050"/>
            </a:xfrm>
            <a:custGeom>
              <a:avLst/>
              <a:gdLst/>
              <a:ahLst/>
              <a:cxnLst/>
              <a:rect l="l" t="t" r="r" b="b"/>
              <a:pathLst>
                <a:path w="3223" h="4682" extrusionOk="0">
                  <a:moveTo>
                    <a:pt x="2554" y="1"/>
                  </a:moveTo>
                  <a:cubicBezTo>
                    <a:pt x="2432" y="92"/>
                    <a:pt x="2310" y="122"/>
                    <a:pt x="2189" y="153"/>
                  </a:cubicBezTo>
                  <a:cubicBezTo>
                    <a:pt x="2078" y="197"/>
                    <a:pt x="2015" y="225"/>
                    <a:pt x="1930" y="225"/>
                  </a:cubicBezTo>
                  <a:cubicBezTo>
                    <a:pt x="1899" y="225"/>
                    <a:pt x="1865" y="222"/>
                    <a:pt x="1824" y="213"/>
                  </a:cubicBezTo>
                  <a:cubicBezTo>
                    <a:pt x="1672" y="153"/>
                    <a:pt x="1551" y="153"/>
                    <a:pt x="1459" y="122"/>
                  </a:cubicBezTo>
                  <a:lnTo>
                    <a:pt x="1095" y="821"/>
                  </a:lnTo>
                  <a:cubicBezTo>
                    <a:pt x="1216" y="852"/>
                    <a:pt x="1307" y="882"/>
                    <a:pt x="1429" y="882"/>
                  </a:cubicBezTo>
                  <a:cubicBezTo>
                    <a:pt x="1581" y="882"/>
                    <a:pt x="1672" y="882"/>
                    <a:pt x="1794" y="852"/>
                  </a:cubicBezTo>
                  <a:lnTo>
                    <a:pt x="1794" y="852"/>
                  </a:lnTo>
                  <a:lnTo>
                    <a:pt x="0" y="4165"/>
                  </a:lnTo>
                  <a:lnTo>
                    <a:pt x="912" y="4682"/>
                  </a:lnTo>
                  <a:lnTo>
                    <a:pt x="3222" y="396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1492700" y="2427375"/>
              <a:ext cx="449875" cy="343575"/>
            </a:xfrm>
            <a:custGeom>
              <a:avLst/>
              <a:gdLst/>
              <a:ahLst/>
              <a:cxnLst/>
              <a:rect l="l" t="t" r="r" b="b"/>
              <a:pathLst>
                <a:path w="17995" h="13743" extrusionOk="0">
                  <a:moveTo>
                    <a:pt x="15867" y="1"/>
                  </a:moveTo>
                  <a:lnTo>
                    <a:pt x="15867" y="1"/>
                  </a:lnTo>
                  <a:cubicBezTo>
                    <a:pt x="16110" y="1794"/>
                    <a:pt x="15046" y="4347"/>
                    <a:pt x="13739" y="5715"/>
                  </a:cubicBezTo>
                  <a:cubicBezTo>
                    <a:pt x="11457" y="8079"/>
                    <a:pt x="9007" y="8857"/>
                    <a:pt x="6815" y="8857"/>
                  </a:cubicBezTo>
                  <a:cubicBezTo>
                    <a:pt x="3314" y="8857"/>
                    <a:pt x="468" y="6874"/>
                    <a:pt x="0" y="6201"/>
                  </a:cubicBezTo>
                  <a:lnTo>
                    <a:pt x="0" y="6201"/>
                  </a:lnTo>
                  <a:cubicBezTo>
                    <a:pt x="395" y="8846"/>
                    <a:pt x="1976" y="11277"/>
                    <a:pt x="4529" y="12706"/>
                  </a:cubicBezTo>
                  <a:cubicBezTo>
                    <a:pt x="5842" y="13409"/>
                    <a:pt x="7254" y="13742"/>
                    <a:pt x="8646" y="13742"/>
                  </a:cubicBezTo>
                  <a:cubicBezTo>
                    <a:pt x="11765" y="13742"/>
                    <a:pt x="14786" y="12071"/>
                    <a:pt x="16384" y="9150"/>
                  </a:cubicBezTo>
                  <a:cubicBezTo>
                    <a:pt x="17995" y="6110"/>
                    <a:pt x="17691" y="2615"/>
                    <a:pt x="15867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1" name="Google Shape;1611;p34"/>
          <p:cNvGrpSpPr/>
          <p:nvPr/>
        </p:nvGrpSpPr>
        <p:grpSpPr>
          <a:xfrm>
            <a:off x="8355763" y="1820688"/>
            <a:ext cx="536500" cy="475600"/>
            <a:chOff x="1556525" y="946800"/>
            <a:chExt cx="536500" cy="475600"/>
          </a:xfrm>
        </p:grpSpPr>
        <p:sp>
          <p:nvSpPr>
            <p:cNvPr id="1612" name="Google Shape;1612;p34"/>
            <p:cNvSpPr/>
            <p:nvPr/>
          </p:nvSpPr>
          <p:spPr>
            <a:xfrm>
              <a:off x="1594525" y="984800"/>
              <a:ext cx="498500" cy="437600"/>
            </a:xfrm>
            <a:custGeom>
              <a:avLst/>
              <a:gdLst/>
              <a:ahLst/>
              <a:cxnLst/>
              <a:rect l="l" t="t" r="r" b="b"/>
              <a:pathLst>
                <a:path w="19940" h="17504" extrusionOk="0">
                  <a:moveTo>
                    <a:pt x="9980" y="0"/>
                  </a:moveTo>
                  <a:cubicBezTo>
                    <a:pt x="6692" y="0"/>
                    <a:pt x="3546" y="1880"/>
                    <a:pt x="2067" y="5058"/>
                  </a:cubicBezTo>
                  <a:cubicBezTo>
                    <a:pt x="0" y="9405"/>
                    <a:pt x="1915" y="14633"/>
                    <a:pt x="6262" y="16670"/>
                  </a:cubicBezTo>
                  <a:cubicBezTo>
                    <a:pt x="7461" y="17236"/>
                    <a:pt x="8721" y="17503"/>
                    <a:pt x="9961" y="17503"/>
                  </a:cubicBezTo>
                  <a:cubicBezTo>
                    <a:pt x="13251" y="17503"/>
                    <a:pt x="16403" y="15623"/>
                    <a:pt x="17903" y="12445"/>
                  </a:cubicBezTo>
                  <a:cubicBezTo>
                    <a:pt x="19940" y="8098"/>
                    <a:pt x="18086" y="2870"/>
                    <a:pt x="13678" y="833"/>
                  </a:cubicBezTo>
                  <a:cubicBezTo>
                    <a:pt x="12480" y="267"/>
                    <a:pt x="11220" y="0"/>
                    <a:pt x="9980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1700150" y="1072400"/>
              <a:ext cx="286500" cy="251750"/>
            </a:xfrm>
            <a:custGeom>
              <a:avLst/>
              <a:gdLst/>
              <a:ahLst/>
              <a:cxnLst/>
              <a:rect l="l" t="t" r="r" b="b"/>
              <a:pathLst>
                <a:path w="11460" h="10070" extrusionOk="0">
                  <a:moveTo>
                    <a:pt x="5769" y="0"/>
                  </a:moveTo>
                  <a:cubicBezTo>
                    <a:pt x="3860" y="0"/>
                    <a:pt x="2029" y="1081"/>
                    <a:pt x="1186" y="2922"/>
                  </a:cubicBezTo>
                  <a:cubicBezTo>
                    <a:pt x="0" y="5415"/>
                    <a:pt x="1095" y="8424"/>
                    <a:pt x="3617" y="9609"/>
                  </a:cubicBezTo>
                  <a:cubicBezTo>
                    <a:pt x="4292" y="9922"/>
                    <a:pt x="5004" y="10070"/>
                    <a:pt x="5708" y="10070"/>
                  </a:cubicBezTo>
                  <a:cubicBezTo>
                    <a:pt x="7605" y="10070"/>
                    <a:pt x="9440" y="8996"/>
                    <a:pt x="10304" y="7178"/>
                  </a:cubicBezTo>
                  <a:cubicBezTo>
                    <a:pt x="11460" y="4655"/>
                    <a:pt x="10396" y="1646"/>
                    <a:pt x="7873" y="460"/>
                  </a:cubicBezTo>
                  <a:cubicBezTo>
                    <a:pt x="7191" y="148"/>
                    <a:pt x="6475" y="0"/>
                    <a:pt x="57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1788300" y="1110225"/>
              <a:ext cx="102600" cy="129475"/>
            </a:xfrm>
            <a:custGeom>
              <a:avLst/>
              <a:gdLst/>
              <a:ahLst/>
              <a:cxnLst/>
              <a:rect l="l" t="t" r="r" b="b"/>
              <a:pathLst>
                <a:path w="4104" h="5179" extrusionOk="0">
                  <a:moveTo>
                    <a:pt x="2631" y="0"/>
                  </a:moveTo>
                  <a:cubicBezTo>
                    <a:pt x="2573" y="0"/>
                    <a:pt x="2517" y="4"/>
                    <a:pt x="2462" y="11"/>
                  </a:cubicBezTo>
                  <a:cubicBezTo>
                    <a:pt x="2250" y="72"/>
                    <a:pt x="2006" y="163"/>
                    <a:pt x="1854" y="376"/>
                  </a:cubicBezTo>
                  <a:cubicBezTo>
                    <a:pt x="1672" y="558"/>
                    <a:pt x="1520" y="832"/>
                    <a:pt x="1368" y="1136"/>
                  </a:cubicBezTo>
                  <a:cubicBezTo>
                    <a:pt x="1338" y="1166"/>
                    <a:pt x="1338" y="1227"/>
                    <a:pt x="1307" y="1288"/>
                  </a:cubicBezTo>
                  <a:cubicBezTo>
                    <a:pt x="1307" y="1348"/>
                    <a:pt x="1246" y="1409"/>
                    <a:pt x="1246" y="1440"/>
                  </a:cubicBezTo>
                  <a:lnTo>
                    <a:pt x="2158" y="1835"/>
                  </a:lnTo>
                  <a:lnTo>
                    <a:pt x="2432" y="1318"/>
                  </a:lnTo>
                  <a:cubicBezTo>
                    <a:pt x="2550" y="1105"/>
                    <a:pt x="2650" y="984"/>
                    <a:pt x="2760" y="984"/>
                  </a:cubicBezTo>
                  <a:cubicBezTo>
                    <a:pt x="2792" y="984"/>
                    <a:pt x="2824" y="994"/>
                    <a:pt x="2857" y="1014"/>
                  </a:cubicBezTo>
                  <a:cubicBezTo>
                    <a:pt x="2979" y="1045"/>
                    <a:pt x="3009" y="1136"/>
                    <a:pt x="3009" y="1197"/>
                  </a:cubicBezTo>
                  <a:cubicBezTo>
                    <a:pt x="3009" y="1318"/>
                    <a:pt x="2979" y="1379"/>
                    <a:pt x="2918" y="1500"/>
                  </a:cubicBezTo>
                  <a:cubicBezTo>
                    <a:pt x="2827" y="1744"/>
                    <a:pt x="2705" y="1896"/>
                    <a:pt x="2553" y="2048"/>
                  </a:cubicBezTo>
                  <a:cubicBezTo>
                    <a:pt x="2401" y="2200"/>
                    <a:pt x="2250" y="2291"/>
                    <a:pt x="2067" y="2412"/>
                  </a:cubicBezTo>
                  <a:cubicBezTo>
                    <a:pt x="1854" y="2504"/>
                    <a:pt x="1702" y="2595"/>
                    <a:pt x="1520" y="2686"/>
                  </a:cubicBezTo>
                  <a:cubicBezTo>
                    <a:pt x="1338" y="2747"/>
                    <a:pt x="1186" y="2838"/>
                    <a:pt x="1003" y="2959"/>
                  </a:cubicBezTo>
                  <a:cubicBezTo>
                    <a:pt x="791" y="3051"/>
                    <a:pt x="639" y="3172"/>
                    <a:pt x="487" y="3324"/>
                  </a:cubicBezTo>
                  <a:cubicBezTo>
                    <a:pt x="335" y="3446"/>
                    <a:pt x="243" y="3628"/>
                    <a:pt x="122" y="3871"/>
                  </a:cubicBezTo>
                  <a:lnTo>
                    <a:pt x="0" y="4084"/>
                  </a:lnTo>
                  <a:lnTo>
                    <a:pt x="2371" y="5178"/>
                  </a:lnTo>
                  <a:lnTo>
                    <a:pt x="2736" y="4358"/>
                  </a:lnTo>
                  <a:lnTo>
                    <a:pt x="1520" y="3780"/>
                  </a:lnTo>
                  <a:cubicBezTo>
                    <a:pt x="1672" y="3659"/>
                    <a:pt x="1794" y="3598"/>
                    <a:pt x="1946" y="3507"/>
                  </a:cubicBezTo>
                  <a:cubicBezTo>
                    <a:pt x="2067" y="3446"/>
                    <a:pt x="2219" y="3355"/>
                    <a:pt x="2371" y="3294"/>
                  </a:cubicBezTo>
                  <a:cubicBezTo>
                    <a:pt x="2553" y="3203"/>
                    <a:pt x="2736" y="3111"/>
                    <a:pt x="2918" y="2990"/>
                  </a:cubicBezTo>
                  <a:cubicBezTo>
                    <a:pt x="3131" y="2868"/>
                    <a:pt x="3313" y="2716"/>
                    <a:pt x="3465" y="2564"/>
                  </a:cubicBezTo>
                  <a:cubicBezTo>
                    <a:pt x="3617" y="2382"/>
                    <a:pt x="3769" y="2200"/>
                    <a:pt x="3891" y="1926"/>
                  </a:cubicBezTo>
                  <a:cubicBezTo>
                    <a:pt x="4073" y="1531"/>
                    <a:pt x="4104" y="1197"/>
                    <a:pt x="3982" y="893"/>
                  </a:cubicBezTo>
                  <a:cubicBezTo>
                    <a:pt x="3891" y="589"/>
                    <a:pt x="3648" y="376"/>
                    <a:pt x="3283" y="163"/>
                  </a:cubicBezTo>
                  <a:cubicBezTo>
                    <a:pt x="3047" y="45"/>
                    <a:pt x="2830" y="0"/>
                    <a:pt x="26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1556525" y="946800"/>
              <a:ext cx="498525" cy="437600"/>
            </a:xfrm>
            <a:custGeom>
              <a:avLst/>
              <a:gdLst/>
              <a:ahLst/>
              <a:cxnLst/>
              <a:rect l="l" t="t" r="r" b="b"/>
              <a:pathLst>
                <a:path w="19941" h="17504" extrusionOk="0">
                  <a:moveTo>
                    <a:pt x="9980" y="0"/>
                  </a:moveTo>
                  <a:cubicBezTo>
                    <a:pt x="6692" y="0"/>
                    <a:pt x="3546" y="1880"/>
                    <a:pt x="2067" y="5059"/>
                  </a:cubicBezTo>
                  <a:cubicBezTo>
                    <a:pt x="1" y="9405"/>
                    <a:pt x="1915" y="14633"/>
                    <a:pt x="6262" y="16670"/>
                  </a:cubicBezTo>
                  <a:cubicBezTo>
                    <a:pt x="7461" y="17236"/>
                    <a:pt x="8721" y="17503"/>
                    <a:pt x="9962" y="17503"/>
                  </a:cubicBezTo>
                  <a:cubicBezTo>
                    <a:pt x="13251" y="17503"/>
                    <a:pt x="16403" y="15623"/>
                    <a:pt x="17904" y="12445"/>
                  </a:cubicBezTo>
                  <a:cubicBezTo>
                    <a:pt x="19940" y="8098"/>
                    <a:pt x="18086" y="2870"/>
                    <a:pt x="13679" y="834"/>
                  </a:cubicBezTo>
                  <a:cubicBezTo>
                    <a:pt x="12480" y="268"/>
                    <a:pt x="11220" y="0"/>
                    <a:pt x="99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1662150" y="1034700"/>
              <a:ext cx="286500" cy="251450"/>
            </a:xfrm>
            <a:custGeom>
              <a:avLst/>
              <a:gdLst/>
              <a:ahLst/>
              <a:cxnLst/>
              <a:rect l="l" t="t" r="r" b="b"/>
              <a:pathLst>
                <a:path w="11460" h="10058" extrusionOk="0">
                  <a:moveTo>
                    <a:pt x="5738" y="0"/>
                  </a:moveTo>
                  <a:cubicBezTo>
                    <a:pt x="3840" y="0"/>
                    <a:pt x="2025" y="1079"/>
                    <a:pt x="1186" y="2910"/>
                  </a:cubicBezTo>
                  <a:cubicBezTo>
                    <a:pt x="1" y="5403"/>
                    <a:pt x="1095" y="8412"/>
                    <a:pt x="3618" y="9598"/>
                  </a:cubicBezTo>
                  <a:cubicBezTo>
                    <a:pt x="4292" y="9910"/>
                    <a:pt x="5004" y="10058"/>
                    <a:pt x="5708" y="10058"/>
                  </a:cubicBezTo>
                  <a:cubicBezTo>
                    <a:pt x="7605" y="10058"/>
                    <a:pt x="9440" y="8984"/>
                    <a:pt x="10305" y="7166"/>
                  </a:cubicBezTo>
                  <a:cubicBezTo>
                    <a:pt x="11460" y="4643"/>
                    <a:pt x="10396" y="1634"/>
                    <a:pt x="7873" y="479"/>
                  </a:cubicBezTo>
                  <a:cubicBezTo>
                    <a:pt x="7182" y="154"/>
                    <a:pt x="6454" y="0"/>
                    <a:pt x="57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1750300" y="1072225"/>
              <a:ext cx="102600" cy="129475"/>
            </a:xfrm>
            <a:custGeom>
              <a:avLst/>
              <a:gdLst/>
              <a:ahLst/>
              <a:cxnLst/>
              <a:rect l="l" t="t" r="r" b="b"/>
              <a:pathLst>
                <a:path w="4104" h="5179" extrusionOk="0">
                  <a:moveTo>
                    <a:pt x="2631" y="1"/>
                  </a:moveTo>
                  <a:cubicBezTo>
                    <a:pt x="2573" y="1"/>
                    <a:pt x="2517" y="4"/>
                    <a:pt x="2463" y="11"/>
                  </a:cubicBezTo>
                  <a:cubicBezTo>
                    <a:pt x="2250" y="72"/>
                    <a:pt x="2007" y="163"/>
                    <a:pt x="1855" y="376"/>
                  </a:cubicBezTo>
                  <a:cubicBezTo>
                    <a:pt x="1672" y="558"/>
                    <a:pt x="1520" y="832"/>
                    <a:pt x="1368" y="1136"/>
                  </a:cubicBezTo>
                  <a:cubicBezTo>
                    <a:pt x="1338" y="1166"/>
                    <a:pt x="1338" y="1227"/>
                    <a:pt x="1307" y="1288"/>
                  </a:cubicBezTo>
                  <a:cubicBezTo>
                    <a:pt x="1307" y="1349"/>
                    <a:pt x="1247" y="1409"/>
                    <a:pt x="1247" y="1440"/>
                  </a:cubicBezTo>
                  <a:lnTo>
                    <a:pt x="2159" y="1835"/>
                  </a:lnTo>
                  <a:lnTo>
                    <a:pt x="2432" y="1318"/>
                  </a:lnTo>
                  <a:cubicBezTo>
                    <a:pt x="2550" y="1105"/>
                    <a:pt x="2650" y="984"/>
                    <a:pt x="2761" y="984"/>
                  </a:cubicBezTo>
                  <a:cubicBezTo>
                    <a:pt x="2792" y="984"/>
                    <a:pt x="2824" y="994"/>
                    <a:pt x="2858" y="1014"/>
                  </a:cubicBezTo>
                  <a:cubicBezTo>
                    <a:pt x="2979" y="1045"/>
                    <a:pt x="3010" y="1136"/>
                    <a:pt x="3010" y="1197"/>
                  </a:cubicBezTo>
                  <a:cubicBezTo>
                    <a:pt x="3010" y="1318"/>
                    <a:pt x="2979" y="1379"/>
                    <a:pt x="2918" y="1501"/>
                  </a:cubicBezTo>
                  <a:cubicBezTo>
                    <a:pt x="2827" y="1744"/>
                    <a:pt x="2706" y="1896"/>
                    <a:pt x="2554" y="2048"/>
                  </a:cubicBezTo>
                  <a:cubicBezTo>
                    <a:pt x="2402" y="2200"/>
                    <a:pt x="2250" y="2291"/>
                    <a:pt x="2067" y="2413"/>
                  </a:cubicBezTo>
                  <a:cubicBezTo>
                    <a:pt x="1855" y="2504"/>
                    <a:pt x="1703" y="2595"/>
                    <a:pt x="1520" y="2686"/>
                  </a:cubicBezTo>
                  <a:cubicBezTo>
                    <a:pt x="1338" y="2747"/>
                    <a:pt x="1186" y="2838"/>
                    <a:pt x="1004" y="2960"/>
                  </a:cubicBezTo>
                  <a:cubicBezTo>
                    <a:pt x="791" y="3051"/>
                    <a:pt x="639" y="3172"/>
                    <a:pt x="487" y="3324"/>
                  </a:cubicBezTo>
                  <a:cubicBezTo>
                    <a:pt x="335" y="3446"/>
                    <a:pt x="244" y="3628"/>
                    <a:pt x="122" y="3872"/>
                  </a:cubicBezTo>
                  <a:lnTo>
                    <a:pt x="0" y="4084"/>
                  </a:lnTo>
                  <a:lnTo>
                    <a:pt x="2371" y="5179"/>
                  </a:lnTo>
                  <a:lnTo>
                    <a:pt x="2736" y="4358"/>
                  </a:lnTo>
                  <a:lnTo>
                    <a:pt x="1520" y="3780"/>
                  </a:lnTo>
                  <a:cubicBezTo>
                    <a:pt x="1672" y="3659"/>
                    <a:pt x="1794" y="3598"/>
                    <a:pt x="1946" y="3507"/>
                  </a:cubicBezTo>
                  <a:cubicBezTo>
                    <a:pt x="2067" y="3446"/>
                    <a:pt x="2219" y="3355"/>
                    <a:pt x="2371" y="3294"/>
                  </a:cubicBezTo>
                  <a:cubicBezTo>
                    <a:pt x="2554" y="3203"/>
                    <a:pt x="2736" y="3112"/>
                    <a:pt x="2918" y="2990"/>
                  </a:cubicBezTo>
                  <a:cubicBezTo>
                    <a:pt x="3131" y="2868"/>
                    <a:pt x="3314" y="2717"/>
                    <a:pt x="3466" y="2565"/>
                  </a:cubicBezTo>
                  <a:cubicBezTo>
                    <a:pt x="3618" y="2382"/>
                    <a:pt x="3770" y="2200"/>
                    <a:pt x="3891" y="1926"/>
                  </a:cubicBezTo>
                  <a:cubicBezTo>
                    <a:pt x="4073" y="1531"/>
                    <a:pt x="4104" y="1197"/>
                    <a:pt x="3982" y="893"/>
                  </a:cubicBezTo>
                  <a:cubicBezTo>
                    <a:pt x="3891" y="589"/>
                    <a:pt x="3648" y="376"/>
                    <a:pt x="3283" y="163"/>
                  </a:cubicBezTo>
                  <a:cubicBezTo>
                    <a:pt x="3048" y="45"/>
                    <a:pt x="2830" y="1"/>
                    <a:pt x="26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4"/>
            <p:cNvSpPr/>
            <p:nvPr/>
          </p:nvSpPr>
          <p:spPr>
            <a:xfrm>
              <a:off x="1593000" y="1031450"/>
              <a:ext cx="446850" cy="352950"/>
            </a:xfrm>
            <a:custGeom>
              <a:avLst/>
              <a:gdLst/>
              <a:ahLst/>
              <a:cxnLst/>
              <a:rect l="l" t="t" r="r" b="b"/>
              <a:pathLst>
                <a:path w="17874" h="14118" extrusionOk="0">
                  <a:moveTo>
                    <a:pt x="15442" y="1"/>
                  </a:moveTo>
                  <a:lnTo>
                    <a:pt x="15442" y="1"/>
                  </a:lnTo>
                  <a:cubicBezTo>
                    <a:pt x="15806" y="1733"/>
                    <a:pt x="14925" y="4348"/>
                    <a:pt x="13679" y="5806"/>
                  </a:cubicBezTo>
                  <a:cubicBezTo>
                    <a:pt x="11359" y="8504"/>
                    <a:pt x="8753" y="9356"/>
                    <a:pt x="6438" y="9356"/>
                  </a:cubicBezTo>
                  <a:cubicBezTo>
                    <a:pt x="3169" y="9356"/>
                    <a:pt x="481" y="7658"/>
                    <a:pt x="1" y="7053"/>
                  </a:cubicBezTo>
                  <a:lnTo>
                    <a:pt x="1" y="7053"/>
                  </a:lnTo>
                  <a:cubicBezTo>
                    <a:pt x="517" y="9667"/>
                    <a:pt x="2219" y="12038"/>
                    <a:pt x="4864" y="13284"/>
                  </a:cubicBezTo>
                  <a:cubicBezTo>
                    <a:pt x="6054" y="13850"/>
                    <a:pt x="7311" y="14117"/>
                    <a:pt x="8550" y="14117"/>
                  </a:cubicBezTo>
                  <a:cubicBezTo>
                    <a:pt x="11835" y="14117"/>
                    <a:pt x="14996" y="12237"/>
                    <a:pt x="16475" y="9059"/>
                  </a:cubicBezTo>
                  <a:cubicBezTo>
                    <a:pt x="17873" y="5989"/>
                    <a:pt x="17387" y="2493"/>
                    <a:pt x="15442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1" y="2703681"/>
            <a:ext cx="4558748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3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ctrTitle"/>
          </p:nvPr>
        </p:nvSpPr>
        <p:spPr>
          <a:xfrm>
            <a:off x="3029100" y="725641"/>
            <a:ext cx="3085800" cy="29280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smtClean="0">
                <a:solidFill>
                  <a:schemeClr val="lt1"/>
                </a:solidFill>
              </a:rPr>
              <a:t>Köszönjük a figyelmet!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196" name="Google Shape;196;p29"/>
          <p:cNvSpPr txBox="1">
            <a:spLocks noGrp="1"/>
          </p:cNvSpPr>
          <p:nvPr>
            <p:ph type="subTitle" idx="1"/>
          </p:nvPr>
        </p:nvSpPr>
        <p:spPr>
          <a:xfrm>
            <a:off x="3311700" y="3709051"/>
            <a:ext cx="2520600" cy="7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>
                <a:solidFill>
                  <a:schemeClr val="bg1"/>
                </a:solidFill>
                <a:latin typeface="Bahnschrift" panose="020B0502040204020203" pitchFamily="34" charset="0"/>
                <a:hlinkClick r:id="rId3"/>
              </a:rPr>
              <a:t>mullerzs@kkszki.hu</a:t>
            </a:r>
            <a:endParaRPr lang="hu-HU" dirty="0" smtClean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>
                <a:solidFill>
                  <a:schemeClr val="bg1"/>
                </a:solidFill>
                <a:latin typeface="Bahnschrift" panose="020B0502040204020203" pitchFamily="34" charset="0"/>
                <a:hlinkClick r:id="rId4"/>
              </a:rPr>
              <a:t>bartkom@kkszki.hu</a:t>
            </a:r>
            <a:endParaRPr lang="hu-HU" dirty="0" smtClean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Github.com/</a:t>
            </a:r>
            <a:r>
              <a:rPr lang="hu-HU" sz="1400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mullerrzs</a:t>
            </a:r>
            <a:r>
              <a:rPr lang="hu-HU" sz="14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/</a:t>
            </a:r>
            <a:r>
              <a:rPr lang="hu-HU" sz="1400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lott</a:t>
            </a:r>
            <a:r>
              <a:rPr lang="hu-HU" sz="14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-</a:t>
            </a:r>
            <a:endParaRPr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08" name="Google Shape;408;p29"/>
          <p:cNvGrpSpPr/>
          <p:nvPr/>
        </p:nvGrpSpPr>
        <p:grpSpPr>
          <a:xfrm>
            <a:off x="7559216" y="2957561"/>
            <a:ext cx="624964" cy="580968"/>
            <a:chOff x="1782975" y="3046800"/>
            <a:chExt cx="510675" cy="474725"/>
          </a:xfrm>
        </p:grpSpPr>
        <p:sp>
          <p:nvSpPr>
            <p:cNvPr id="409" name="Google Shape;409;p29"/>
            <p:cNvSpPr/>
            <p:nvPr/>
          </p:nvSpPr>
          <p:spPr>
            <a:xfrm>
              <a:off x="1820975" y="3084800"/>
              <a:ext cx="472675" cy="436725"/>
            </a:xfrm>
            <a:custGeom>
              <a:avLst/>
              <a:gdLst/>
              <a:ahLst/>
              <a:cxnLst/>
              <a:rect l="l" t="t" r="r" b="b"/>
              <a:pathLst>
                <a:path w="18907" h="17469" extrusionOk="0">
                  <a:moveTo>
                    <a:pt x="9497" y="0"/>
                  </a:moveTo>
                  <a:cubicBezTo>
                    <a:pt x="8972" y="0"/>
                    <a:pt x="8438" y="48"/>
                    <a:pt x="7903" y="148"/>
                  </a:cubicBezTo>
                  <a:cubicBezTo>
                    <a:pt x="3131" y="999"/>
                    <a:pt x="0" y="5558"/>
                    <a:pt x="851" y="10300"/>
                  </a:cubicBezTo>
                  <a:cubicBezTo>
                    <a:pt x="1606" y="14506"/>
                    <a:pt x="5279" y="17469"/>
                    <a:pt x="9409" y="17469"/>
                  </a:cubicBezTo>
                  <a:cubicBezTo>
                    <a:pt x="9935" y="17469"/>
                    <a:pt x="10468" y="17421"/>
                    <a:pt x="11003" y="17321"/>
                  </a:cubicBezTo>
                  <a:cubicBezTo>
                    <a:pt x="15745" y="16501"/>
                    <a:pt x="18906" y="11941"/>
                    <a:pt x="18025" y="7169"/>
                  </a:cubicBezTo>
                  <a:cubicBezTo>
                    <a:pt x="17297" y="2963"/>
                    <a:pt x="13627" y="0"/>
                    <a:pt x="9497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1920525" y="3177150"/>
              <a:ext cx="272825" cy="251475"/>
            </a:xfrm>
            <a:custGeom>
              <a:avLst/>
              <a:gdLst/>
              <a:ahLst/>
              <a:cxnLst/>
              <a:rect l="l" t="t" r="r" b="b"/>
              <a:pathLst>
                <a:path w="10913" h="10059" extrusionOk="0">
                  <a:moveTo>
                    <a:pt x="5411" y="0"/>
                  </a:moveTo>
                  <a:cubicBezTo>
                    <a:pt x="5130" y="0"/>
                    <a:pt x="4845" y="23"/>
                    <a:pt x="4559" y="71"/>
                  </a:cubicBezTo>
                  <a:cubicBezTo>
                    <a:pt x="1824" y="557"/>
                    <a:pt x="0" y="3171"/>
                    <a:pt x="486" y="5907"/>
                  </a:cubicBezTo>
                  <a:cubicBezTo>
                    <a:pt x="920" y="8345"/>
                    <a:pt x="3067" y="10058"/>
                    <a:pt x="5465" y="10058"/>
                  </a:cubicBezTo>
                  <a:cubicBezTo>
                    <a:pt x="5758" y="10058"/>
                    <a:pt x="6055" y="10033"/>
                    <a:pt x="6353" y="9980"/>
                  </a:cubicBezTo>
                  <a:cubicBezTo>
                    <a:pt x="9088" y="9493"/>
                    <a:pt x="10912" y="6879"/>
                    <a:pt x="10395" y="4144"/>
                  </a:cubicBezTo>
                  <a:cubicBezTo>
                    <a:pt x="9960" y="1694"/>
                    <a:pt x="7818" y="0"/>
                    <a:pt x="54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1961550" y="3234225"/>
              <a:ext cx="78300" cy="126325"/>
            </a:xfrm>
            <a:custGeom>
              <a:avLst/>
              <a:gdLst/>
              <a:ahLst/>
              <a:cxnLst/>
              <a:rect l="l" t="t" r="r" b="b"/>
              <a:pathLst>
                <a:path w="3132" h="5053" extrusionOk="0">
                  <a:moveTo>
                    <a:pt x="1393" y="1"/>
                  </a:moveTo>
                  <a:cubicBezTo>
                    <a:pt x="1296" y="1"/>
                    <a:pt x="1195" y="12"/>
                    <a:pt x="1095" y="37"/>
                  </a:cubicBezTo>
                  <a:cubicBezTo>
                    <a:pt x="760" y="98"/>
                    <a:pt x="487" y="219"/>
                    <a:pt x="335" y="371"/>
                  </a:cubicBezTo>
                  <a:cubicBezTo>
                    <a:pt x="152" y="523"/>
                    <a:pt x="61" y="706"/>
                    <a:pt x="31" y="979"/>
                  </a:cubicBezTo>
                  <a:cubicBezTo>
                    <a:pt x="0" y="1253"/>
                    <a:pt x="0" y="1557"/>
                    <a:pt x="61" y="1891"/>
                  </a:cubicBezTo>
                  <a:cubicBezTo>
                    <a:pt x="61" y="1922"/>
                    <a:pt x="92" y="2013"/>
                    <a:pt x="92" y="2043"/>
                  </a:cubicBezTo>
                  <a:cubicBezTo>
                    <a:pt x="92" y="2104"/>
                    <a:pt x="152" y="2165"/>
                    <a:pt x="152" y="2195"/>
                  </a:cubicBezTo>
                  <a:lnTo>
                    <a:pt x="1155" y="2013"/>
                  </a:lnTo>
                  <a:lnTo>
                    <a:pt x="1034" y="1435"/>
                  </a:lnTo>
                  <a:cubicBezTo>
                    <a:pt x="973" y="1162"/>
                    <a:pt x="1034" y="1010"/>
                    <a:pt x="1186" y="979"/>
                  </a:cubicBezTo>
                  <a:cubicBezTo>
                    <a:pt x="1218" y="971"/>
                    <a:pt x="1249" y="967"/>
                    <a:pt x="1276" y="967"/>
                  </a:cubicBezTo>
                  <a:cubicBezTo>
                    <a:pt x="1352" y="967"/>
                    <a:pt x="1407" y="996"/>
                    <a:pt x="1429" y="1040"/>
                  </a:cubicBezTo>
                  <a:cubicBezTo>
                    <a:pt x="1490" y="1131"/>
                    <a:pt x="1490" y="1192"/>
                    <a:pt x="1551" y="1314"/>
                  </a:cubicBezTo>
                  <a:cubicBezTo>
                    <a:pt x="1581" y="1557"/>
                    <a:pt x="1581" y="1770"/>
                    <a:pt x="1551" y="1952"/>
                  </a:cubicBezTo>
                  <a:cubicBezTo>
                    <a:pt x="1490" y="2165"/>
                    <a:pt x="1429" y="2347"/>
                    <a:pt x="1338" y="2530"/>
                  </a:cubicBezTo>
                  <a:cubicBezTo>
                    <a:pt x="1277" y="2712"/>
                    <a:pt x="1216" y="2864"/>
                    <a:pt x="1095" y="3077"/>
                  </a:cubicBezTo>
                  <a:cubicBezTo>
                    <a:pt x="1004" y="3198"/>
                    <a:pt x="912" y="3411"/>
                    <a:pt x="821" y="3593"/>
                  </a:cubicBezTo>
                  <a:cubicBezTo>
                    <a:pt x="760" y="3776"/>
                    <a:pt x="669" y="3958"/>
                    <a:pt x="639" y="4171"/>
                  </a:cubicBezTo>
                  <a:cubicBezTo>
                    <a:pt x="608" y="4353"/>
                    <a:pt x="608" y="4566"/>
                    <a:pt x="639" y="4809"/>
                  </a:cubicBezTo>
                  <a:lnTo>
                    <a:pt x="669" y="5052"/>
                  </a:lnTo>
                  <a:lnTo>
                    <a:pt x="3131" y="4657"/>
                  </a:lnTo>
                  <a:lnTo>
                    <a:pt x="2979" y="3745"/>
                  </a:lnTo>
                  <a:lnTo>
                    <a:pt x="1703" y="3989"/>
                  </a:lnTo>
                  <a:cubicBezTo>
                    <a:pt x="1763" y="3837"/>
                    <a:pt x="1824" y="3685"/>
                    <a:pt x="1885" y="3533"/>
                  </a:cubicBezTo>
                  <a:cubicBezTo>
                    <a:pt x="1976" y="3381"/>
                    <a:pt x="2037" y="3259"/>
                    <a:pt x="2128" y="3107"/>
                  </a:cubicBezTo>
                  <a:cubicBezTo>
                    <a:pt x="2219" y="2864"/>
                    <a:pt x="2341" y="2682"/>
                    <a:pt x="2432" y="2499"/>
                  </a:cubicBezTo>
                  <a:cubicBezTo>
                    <a:pt x="2493" y="2256"/>
                    <a:pt x="2584" y="2074"/>
                    <a:pt x="2614" y="1861"/>
                  </a:cubicBezTo>
                  <a:cubicBezTo>
                    <a:pt x="2645" y="1618"/>
                    <a:pt x="2614" y="1344"/>
                    <a:pt x="2584" y="1101"/>
                  </a:cubicBezTo>
                  <a:cubicBezTo>
                    <a:pt x="2493" y="675"/>
                    <a:pt x="2341" y="371"/>
                    <a:pt x="2067" y="189"/>
                  </a:cubicBezTo>
                  <a:cubicBezTo>
                    <a:pt x="1891" y="79"/>
                    <a:pt x="1651" y="1"/>
                    <a:pt x="13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2030700" y="3221650"/>
              <a:ext cx="79050" cy="125975"/>
            </a:xfrm>
            <a:custGeom>
              <a:avLst/>
              <a:gdLst/>
              <a:ahLst/>
              <a:cxnLst/>
              <a:rect l="l" t="t" r="r" b="b"/>
              <a:pathLst>
                <a:path w="3162" h="5039" extrusionOk="0">
                  <a:moveTo>
                    <a:pt x="1389" y="0"/>
                  </a:moveTo>
                  <a:cubicBezTo>
                    <a:pt x="1295" y="0"/>
                    <a:pt x="1197" y="8"/>
                    <a:pt x="1095" y="23"/>
                  </a:cubicBezTo>
                  <a:cubicBezTo>
                    <a:pt x="760" y="115"/>
                    <a:pt x="487" y="236"/>
                    <a:pt x="335" y="388"/>
                  </a:cubicBezTo>
                  <a:cubicBezTo>
                    <a:pt x="152" y="540"/>
                    <a:pt x="61" y="722"/>
                    <a:pt x="31" y="996"/>
                  </a:cubicBezTo>
                  <a:cubicBezTo>
                    <a:pt x="0" y="1239"/>
                    <a:pt x="0" y="1543"/>
                    <a:pt x="61" y="1908"/>
                  </a:cubicBezTo>
                  <a:cubicBezTo>
                    <a:pt x="61" y="1938"/>
                    <a:pt x="122" y="1999"/>
                    <a:pt x="122" y="2060"/>
                  </a:cubicBezTo>
                  <a:cubicBezTo>
                    <a:pt x="122" y="2121"/>
                    <a:pt x="152" y="2151"/>
                    <a:pt x="152" y="2212"/>
                  </a:cubicBezTo>
                  <a:lnTo>
                    <a:pt x="1186" y="1999"/>
                  </a:lnTo>
                  <a:lnTo>
                    <a:pt x="1064" y="1452"/>
                  </a:lnTo>
                  <a:cubicBezTo>
                    <a:pt x="973" y="1178"/>
                    <a:pt x="1064" y="1026"/>
                    <a:pt x="1216" y="996"/>
                  </a:cubicBezTo>
                  <a:cubicBezTo>
                    <a:pt x="1243" y="978"/>
                    <a:pt x="1270" y="971"/>
                    <a:pt x="1295" y="971"/>
                  </a:cubicBezTo>
                  <a:cubicBezTo>
                    <a:pt x="1356" y="971"/>
                    <a:pt x="1408" y="1014"/>
                    <a:pt x="1429" y="1057"/>
                  </a:cubicBezTo>
                  <a:cubicBezTo>
                    <a:pt x="1520" y="1148"/>
                    <a:pt x="1520" y="1209"/>
                    <a:pt x="1551" y="1330"/>
                  </a:cubicBezTo>
                  <a:cubicBezTo>
                    <a:pt x="1581" y="1543"/>
                    <a:pt x="1581" y="1786"/>
                    <a:pt x="1551" y="1969"/>
                  </a:cubicBezTo>
                  <a:cubicBezTo>
                    <a:pt x="1520" y="2151"/>
                    <a:pt x="1429" y="2364"/>
                    <a:pt x="1368" y="2546"/>
                  </a:cubicBezTo>
                  <a:cubicBezTo>
                    <a:pt x="1277" y="2729"/>
                    <a:pt x="1216" y="2881"/>
                    <a:pt x="1095" y="3063"/>
                  </a:cubicBezTo>
                  <a:cubicBezTo>
                    <a:pt x="1034" y="3215"/>
                    <a:pt x="912" y="3397"/>
                    <a:pt x="821" y="3610"/>
                  </a:cubicBezTo>
                  <a:cubicBezTo>
                    <a:pt x="760" y="3792"/>
                    <a:pt x="669" y="3975"/>
                    <a:pt x="639" y="4157"/>
                  </a:cubicBezTo>
                  <a:cubicBezTo>
                    <a:pt x="608" y="4370"/>
                    <a:pt x="608" y="4583"/>
                    <a:pt x="639" y="4826"/>
                  </a:cubicBezTo>
                  <a:lnTo>
                    <a:pt x="669" y="5039"/>
                  </a:lnTo>
                  <a:lnTo>
                    <a:pt x="3162" y="4674"/>
                  </a:lnTo>
                  <a:lnTo>
                    <a:pt x="3010" y="3762"/>
                  </a:lnTo>
                  <a:lnTo>
                    <a:pt x="1703" y="3975"/>
                  </a:lnTo>
                  <a:cubicBezTo>
                    <a:pt x="1794" y="3823"/>
                    <a:pt x="1824" y="3671"/>
                    <a:pt x="1885" y="3519"/>
                  </a:cubicBezTo>
                  <a:cubicBezTo>
                    <a:pt x="1976" y="3367"/>
                    <a:pt x="2037" y="3276"/>
                    <a:pt x="2128" y="3124"/>
                  </a:cubicBezTo>
                  <a:cubicBezTo>
                    <a:pt x="2250" y="2881"/>
                    <a:pt x="2341" y="2698"/>
                    <a:pt x="2432" y="2516"/>
                  </a:cubicBezTo>
                  <a:cubicBezTo>
                    <a:pt x="2493" y="2273"/>
                    <a:pt x="2584" y="2090"/>
                    <a:pt x="2614" y="1847"/>
                  </a:cubicBezTo>
                  <a:cubicBezTo>
                    <a:pt x="2645" y="1634"/>
                    <a:pt x="2614" y="1361"/>
                    <a:pt x="2584" y="1087"/>
                  </a:cubicBezTo>
                  <a:cubicBezTo>
                    <a:pt x="2493" y="692"/>
                    <a:pt x="2341" y="388"/>
                    <a:pt x="2098" y="175"/>
                  </a:cubicBezTo>
                  <a:cubicBezTo>
                    <a:pt x="1895" y="63"/>
                    <a:pt x="1659" y="0"/>
                    <a:pt x="13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1782975" y="3046800"/>
              <a:ext cx="472675" cy="436725"/>
            </a:xfrm>
            <a:custGeom>
              <a:avLst/>
              <a:gdLst/>
              <a:ahLst/>
              <a:cxnLst/>
              <a:rect l="l" t="t" r="r" b="b"/>
              <a:pathLst>
                <a:path w="18907" h="17469" extrusionOk="0">
                  <a:moveTo>
                    <a:pt x="9497" y="0"/>
                  </a:moveTo>
                  <a:cubicBezTo>
                    <a:pt x="8972" y="0"/>
                    <a:pt x="8439" y="48"/>
                    <a:pt x="7903" y="148"/>
                  </a:cubicBezTo>
                  <a:cubicBezTo>
                    <a:pt x="3131" y="999"/>
                    <a:pt x="0" y="5558"/>
                    <a:pt x="852" y="10300"/>
                  </a:cubicBezTo>
                  <a:cubicBezTo>
                    <a:pt x="1607" y="14506"/>
                    <a:pt x="5280" y="17469"/>
                    <a:pt x="9410" y="17469"/>
                  </a:cubicBezTo>
                  <a:cubicBezTo>
                    <a:pt x="9935" y="17469"/>
                    <a:pt x="10468" y="17421"/>
                    <a:pt x="11004" y="17321"/>
                  </a:cubicBezTo>
                  <a:cubicBezTo>
                    <a:pt x="15745" y="16501"/>
                    <a:pt x="18907" y="11941"/>
                    <a:pt x="18025" y="7169"/>
                  </a:cubicBezTo>
                  <a:cubicBezTo>
                    <a:pt x="17297" y="2963"/>
                    <a:pt x="13627" y="0"/>
                    <a:pt x="94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1882525" y="3139150"/>
              <a:ext cx="272825" cy="251475"/>
            </a:xfrm>
            <a:custGeom>
              <a:avLst/>
              <a:gdLst/>
              <a:ahLst/>
              <a:cxnLst/>
              <a:rect l="l" t="t" r="r" b="b"/>
              <a:pathLst>
                <a:path w="10913" h="10059" extrusionOk="0">
                  <a:moveTo>
                    <a:pt x="5411" y="0"/>
                  </a:moveTo>
                  <a:cubicBezTo>
                    <a:pt x="5130" y="0"/>
                    <a:pt x="4846" y="23"/>
                    <a:pt x="4560" y="71"/>
                  </a:cubicBezTo>
                  <a:cubicBezTo>
                    <a:pt x="1824" y="557"/>
                    <a:pt x="0" y="3171"/>
                    <a:pt x="487" y="5907"/>
                  </a:cubicBezTo>
                  <a:cubicBezTo>
                    <a:pt x="920" y="8345"/>
                    <a:pt x="3067" y="10059"/>
                    <a:pt x="5466" y="10059"/>
                  </a:cubicBezTo>
                  <a:cubicBezTo>
                    <a:pt x="5759" y="10059"/>
                    <a:pt x="6055" y="10033"/>
                    <a:pt x="6353" y="9980"/>
                  </a:cubicBezTo>
                  <a:cubicBezTo>
                    <a:pt x="9089" y="9494"/>
                    <a:pt x="10912" y="6880"/>
                    <a:pt x="10396" y="4144"/>
                  </a:cubicBezTo>
                  <a:cubicBezTo>
                    <a:pt x="9960" y="1694"/>
                    <a:pt x="7818" y="0"/>
                    <a:pt x="5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1923550" y="3196225"/>
              <a:ext cx="78300" cy="126325"/>
            </a:xfrm>
            <a:custGeom>
              <a:avLst/>
              <a:gdLst/>
              <a:ahLst/>
              <a:cxnLst/>
              <a:rect l="l" t="t" r="r" b="b"/>
              <a:pathLst>
                <a:path w="3132" h="5053" extrusionOk="0">
                  <a:moveTo>
                    <a:pt x="1394" y="1"/>
                  </a:moveTo>
                  <a:cubicBezTo>
                    <a:pt x="1296" y="1"/>
                    <a:pt x="1195" y="12"/>
                    <a:pt x="1095" y="37"/>
                  </a:cubicBezTo>
                  <a:cubicBezTo>
                    <a:pt x="761" y="98"/>
                    <a:pt x="487" y="220"/>
                    <a:pt x="335" y="372"/>
                  </a:cubicBezTo>
                  <a:cubicBezTo>
                    <a:pt x="153" y="524"/>
                    <a:pt x="61" y="706"/>
                    <a:pt x="31" y="980"/>
                  </a:cubicBezTo>
                  <a:cubicBezTo>
                    <a:pt x="1" y="1253"/>
                    <a:pt x="1" y="1557"/>
                    <a:pt x="61" y="1891"/>
                  </a:cubicBezTo>
                  <a:cubicBezTo>
                    <a:pt x="61" y="1922"/>
                    <a:pt x="92" y="2013"/>
                    <a:pt x="92" y="2043"/>
                  </a:cubicBezTo>
                  <a:cubicBezTo>
                    <a:pt x="92" y="2104"/>
                    <a:pt x="153" y="2165"/>
                    <a:pt x="153" y="2195"/>
                  </a:cubicBezTo>
                  <a:lnTo>
                    <a:pt x="1156" y="2013"/>
                  </a:lnTo>
                  <a:lnTo>
                    <a:pt x="1034" y="1436"/>
                  </a:lnTo>
                  <a:cubicBezTo>
                    <a:pt x="973" y="1162"/>
                    <a:pt x="1034" y="1010"/>
                    <a:pt x="1186" y="980"/>
                  </a:cubicBezTo>
                  <a:cubicBezTo>
                    <a:pt x="1219" y="971"/>
                    <a:pt x="1249" y="968"/>
                    <a:pt x="1277" y="968"/>
                  </a:cubicBezTo>
                  <a:cubicBezTo>
                    <a:pt x="1352" y="968"/>
                    <a:pt x="1407" y="996"/>
                    <a:pt x="1429" y="1040"/>
                  </a:cubicBezTo>
                  <a:cubicBezTo>
                    <a:pt x="1490" y="1132"/>
                    <a:pt x="1490" y="1192"/>
                    <a:pt x="1551" y="1314"/>
                  </a:cubicBezTo>
                  <a:cubicBezTo>
                    <a:pt x="1581" y="1557"/>
                    <a:pt x="1581" y="1770"/>
                    <a:pt x="1551" y="1952"/>
                  </a:cubicBezTo>
                  <a:cubicBezTo>
                    <a:pt x="1490" y="2165"/>
                    <a:pt x="1429" y="2347"/>
                    <a:pt x="1338" y="2530"/>
                  </a:cubicBezTo>
                  <a:cubicBezTo>
                    <a:pt x="1277" y="2712"/>
                    <a:pt x="1217" y="2864"/>
                    <a:pt x="1095" y="3077"/>
                  </a:cubicBezTo>
                  <a:cubicBezTo>
                    <a:pt x="1004" y="3198"/>
                    <a:pt x="913" y="3411"/>
                    <a:pt x="821" y="3594"/>
                  </a:cubicBezTo>
                  <a:cubicBezTo>
                    <a:pt x="761" y="3776"/>
                    <a:pt x="669" y="3958"/>
                    <a:pt x="639" y="4171"/>
                  </a:cubicBezTo>
                  <a:cubicBezTo>
                    <a:pt x="609" y="4354"/>
                    <a:pt x="609" y="4566"/>
                    <a:pt x="639" y="4809"/>
                  </a:cubicBezTo>
                  <a:lnTo>
                    <a:pt x="669" y="5053"/>
                  </a:lnTo>
                  <a:lnTo>
                    <a:pt x="3131" y="4657"/>
                  </a:lnTo>
                  <a:lnTo>
                    <a:pt x="2979" y="3746"/>
                  </a:lnTo>
                  <a:lnTo>
                    <a:pt x="1703" y="3989"/>
                  </a:lnTo>
                  <a:cubicBezTo>
                    <a:pt x="1764" y="3837"/>
                    <a:pt x="1824" y="3685"/>
                    <a:pt x="1885" y="3533"/>
                  </a:cubicBezTo>
                  <a:cubicBezTo>
                    <a:pt x="1976" y="3381"/>
                    <a:pt x="2037" y="3259"/>
                    <a:pt x="2128" y="3107"/>
                  </a:cubicBezTo>
                  <a:cubicBezTo>
                    <a:pt x="2220" y="2864"/>
                    <a:pt x="2341" y="2682"/>
                    <a:pt x="2432" y="2499"/>
                  </a:cubicBezTo>
                  <a:cubicBezTo>
                    <a:pt x="2493" y="2256"/>
                    <a:pt x="2584" y="2074"/>
                    <a:pt x="2615" y="1861"/>
                  </a:cubicBezTo>
                  <a:cubicBezTo>
                    <a:pt x="2645" y="1618"/>
                    <a:pt x="2615" y="1344"/>
                    <a:pt x="2584" y="1101"/>
                  </a:cubicBezTo>
                  <a:cubicBezTo>
                    <a:pt x="2493" y="676"/>
                    <a:pt x="2341" y="372"/>
                    <a:pt x="2068" y="189"/>
                  </a:cubicBezTo>
                  <a:cubicBezTo>
                    <a:pt x="1891" y="79"/>
                    <a:pt x="1651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1992700" y="3183650"/>
              <a:ext cx="79050" cy="125975"/>
            </a:xfrm>
            <a:custGeom>
              <a:avLst/>
              <a:gdLst/>
              <a:ahLst/>
              <a:cxnLst/>
              <a:rect l="l" t="t" r="r" b="b"/>
              <a:pathLst>
                <a:path w="3162" h="5039" extrusionOk="0">
                  <a:moveTo>
                    <a:pt x="1389" y="0"/>
                  </a:moveTo>
                  <a:cubicBezTo>
                    <a:pt x="1295" y="0"/>
                    <a:pt x="1197" y="8"/>
                    <a:pt x="1095" y="24"/>
                  </a:cubicBezTo>
                  <a:cubicBezTo>
                    <a:pt x="761" y="115"/>
                    <a:pt x="487" y="236"/>
                    <a:pt x="335" y="388"/>
                  </a:cubicBezTo>
                  <a:cubicBezTo>
                    <a:pt x="153" y="540"/>
                    <a:pt x="61" y="723"/>
                    <a:pt x="31" y="996"/>
                  </a:cubicBezTo>
                  <a:cubicBezTo>
                    <a:pt x="1" y="1239"/>
                    <a:pt x="1" y="1543"/>
                    <a:pt x="61" y="1908"/>
                  </a:cubicBezTo>
                  <a:cubicBezTo>
                    <a:pt x="61" y="1939"/>
                    <a:pt x="122" y="1999"/>
                    <a:pt x="122" y="2060"/>
                  </a:cubicBezTo>
                  <a:cubicBezTo>
                    <a:pt x="122" y="2121"/>
                    <a:pt x="153" y="2151"/>
                    <a:pt x="153" y="2212"/>
                  </a:cubicBezTo>
                  <a:lnTo>
                    <a:pt x="1186" y="1999"/>
                  </a:lnTo>
                  <a:lnTo>
                    <a:pt x="1065" y="1452"/>
                  </a:lnTo>
                  <a:cubicBezTo>
                    <a:pt x="973" y="1179"/>
                    <a:pt x="1065" y="1027"/>
                    <a:pt x="1217" y="996"/>
                  </a:cubicBezTo>
                  <a:cubicBezTo>
                    <a:pt x="1243" y="978"/>
                    <a:pt x="1270" y="971"/>
                    <a:pt x="1295" y="971"/>
                  </a:cubicBezTo>
                  <a:cubicBezTo>
                    <a:pt x="1356" y="971"/>
                    <a:pt x="1408" y="1014"/>
                    <a:pt x="1429" y="1057"/>
                  </a:cubicBezTo>
                  <a:cubicBezTo>
                    <a:pt x="1520" y="1148"/>
                    <a:pt x="1520" y="1209"/>
                    <a:pt x="1551" y="1331"/>
                  </a:cubicBezTo>
                  <a:cubicBezTo>
                    <a:pt x="1581" y="1543"/>
                    <a:pt x="1581" y="1787"/>
                    <a:pt x="1551" y="1969"/>
                  </a:cubicBezTo>
                  <a:cubicBezTo>
                    <a:pt x="1520" y="2151"/>
                    <a:pt x="1429" y="2364"/>
                    <a:pt x="1368" y="2546"/>
                  </a:cubicBezTo>
                  <a:cubicBezTo>
                    <a:pt x="1277" y="2729"/>
                    <a:pt x="1217" y="2881"/>
                    <a:pt x="1095" y="3063"/>
                  </a:cubicBezTo>
                  <a:cubicBezTo>
                    <a:pt x="1034" y="3215"/>
                    <a:pt x="913" y="3398"/>
                    <a:pt x="821" y="3610"/>
                  </a:cubicBezTo>
                  <a:cubicBezTo>
                    <a:pt x="761" y="3793"/>
                    <a:pt x="669" y="3975"/>
                    <a:pt x="639" y="4157"/>
                  </a:cubicBezTo>
                  <a:cubicBezTo>
                    <a:pt x="609" y="4370"/>
                    <a:pt x="609" y="4583"/>
                    <a:pt x="639" y="4826"/>
                  </a:cubicBezTo>
                  <a:lnTo>
                    <a:pt x="669" y="5039"/>
                  </a:lnTo>
                  <a:lnTo>
                    <a:pt x="3162" y="4674"/>
                  </a:lnTo>
                  <a:lnTo>
                    <a:pt x="3010" y="3762"/>
                  </a:lnTo>
                  <a:lnTo>
                    <a:pt x="1703" y="3975"/>
                  </a:lnTo>
                  <a:cubicBezTo>
                    <a:pt x="1794" y="3823"/>
                    <a:pt x="1824" y="3671"/>
                    <a:pt x="1885" y="3519"/>
                  </a:cubicBezTo>
                  <a:cubicBezTo>
                    <a:pt x="1976" y="3367"/>
                    <a:pt x="2037" y="3276"/>
                    <a:pt x="2128" y="3124"/>
                  </a:cubicBezTo>
                  <a:cubicBezTo>
                    <a:pt x="2250" y="2881"/>
                    <a:pt x="2341" y="2698"/>
                    <a:pt x="2432" y="2516"/>
                  </a:cubicBezTo>
                  <a:cubicBezTo>
                    <a:pt x="2493" y="2273"/>
                    <a:pt x="2584" y="2091"/>
                    <a:pt x="2615" y="1847"/>
                  </a:cubicBezTo>
                  <a:cubicBezTo>
                    <a:pt x="2645" y="1635"/>
                    <a:pt x="2615" y="1361"/>
                    <a:pt x="2584" y="1087"/>
                  </a:cubicBezTo>
                  <a:cubicBezTo>
                    <a:pt x="2493" y="692"/>
                    <a:pt x="2341" y="388"/>
                    <a:pt x="2098" y="176"/>
                  </a:cubicBezTo>
                  <a:cubicBezTo>
                    <a:pt x="1895" y="63"/>
                    <a:pt x="1659" y="0"/>
                    <a:pt x="13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1868850" y="3056575"/>
              <a:ext cx="386800" cy="427125"/>
            </a:xfrm>
            <a:custGeom>
              <a:avLst/>
              <a:gdLst/>
              <a:ahLst/>
              <a:cxnLst/>
              <a:rect l="l" t="t" r="r" b="b"/>
              <a:pathLst>
                <a:path w="15472" h="17085" extrusionOk="0">
                  <a:moveTo>
                    <a:pt x="8511" y="0"/>
                  </a:moveTo>
                  <a:lnTo>
                    <a:pt x="8511" y="0"/>
                  </a:lnTo>
                  <a:cubicBezTo>
                    <a:pt x="9818" y="1246"/>
                    <a:pt x="10608" y="3860"/>
                    <a:pt x="10426" y="5745"/>
                  </a:cubicBezTo>
                  <a:cubicBezTo>
                    <a:pt x="9732" y="13213"/>
                    <a:pt x="3212" y="14760"/>
                    <a:pt x="761" y="14760"/>
                  </a:cubicBezTo>
                  <a:cubicBezTo>
                    <a:pt x="419" y="14760"/>
                    <a:pt x="157" y="14730"/>
                    <a:pt x="0" y="14681"/>
                  </a:cubicBezTo>
                  <a:lnTo>
                    <a:pt x="0" y="14681"/>
                  </a:lnTo>
                  <a:cubicBezTo>
                    <a:pt x="1574" y="16182"/>
                    <a:pt x="3686" y="17085"/>
                    <a:pt x="5949" y="17085"/>
                  </a:cubicBezTo>
                  <a:cubicBezTo>
                    <a:pt x="6482" y="17085"/>
                    <a:pt x="7024" y="17035"/>
                    <a:pt x="7569" y="16930"/>
                  </a:cubicBezTo>
                  <a:cubicBezTo>
                    <a:pt x="12310" y="16049"/>
                    <a:pt x="15472" y="11520"/>
                    <a:pt x="14590" y="6778"/>
                  </a:cubicBezTo>
                  <a:cubicBezTo>
                    <a:pt x="13982" y="3435"/>
                    <a:pt x="11551" y="912"/>
                    <a:pt x="8511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29"/>
          <p:cNvGrpSpPr/>
          <p:nvPr/>
        </p:nvGrpSpPr>
        <p:grpSpPr>
          <a:xfrm>
            <a:off x="6810325" y="2564438"/>
            <a:ext cx="537275" cy="476000"/>
            <a:chOff x="1460025" y="2332425"/>
            <a:chExt cx="537275" cy="476000"/>
          </a:xfrm>
        </p:grpSpPr>
        <p:sp>
          <p:nvSpPr>
            <p:cNvPr id="419" name="Google Shape;419;p29"/>
            <p:cNvSpPr/>
            <p:nvPr/>
          </p:nvSpPr>
          <p:spPr>
            <a:xfrm>
              <a:off x="1498025" y="2370400"/>
              <a:ext cx="499275" cy="438025"/>
            </a:xfrm>
            <a:custGeom>
              <a:avLst/>
              <a:gdLst/>
              <a:ahLst/>
              <a:cxnLst/>
              <a:rect l="l" t="t" r="r" b="b"/>
              <a:pathLst>
                <a:path w="19971" h="17521" extrusionOk="0">
                  <a:moveTo>
                    <a:pt x="9994" y="1"/>
                  </a:moveTo>
                  <a:cubicBezTo>
                    <a:pt x="6885" y="1"/>
                    <a:pt x="3878" y="1662"/>
                    <a:pt x="2310" y="4590"/>
                  </a:cubicBezTo>
                  <a:cubicBezTo>
                    <a:pt x="0" y="8845"/>
                    <a:pt x="1581" y="14164"/>
                    <a:pt x="5836" y="16444"/>
                  </a:cubicBezTo>
                  <a:cubicBezTo>
                    <a:pt x="7165" y="17175"/>
                    <a:pt x="8598" y="17520"/>
                    <a:pt x="10009" y="17520"/>
                  </a:cubicBezTo>
                  <a:cubicBezTo>
                    <a:pt x="13117" y="17520"/>
                    <a:pt x="16123" y="15845"/>
                    <a:pt x="17690" y="12918"/>
                  </a:cubicBezTo>
                  <a:cubicBezTo>
                    <a:pt x="19970" y="8663"/>
                    <a:pt x="18389" y="3374"/>
                    <a:pt x="14164" y="1064"/>
                  </a:cubicBezTo>
                  <a:cubicBezTo>
                    <a:pt x="12836" y="343"/>
                    <a:pt x="11405" y="1"/>
                    <a:pt x="9994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1605150" y="2459325"/>
              <a:ext cx="285750" cy="250725"/>
            </a:xfrm>
            <a:custGeom>
              <a:avLst/>
              <a:gdLst/>
              <a:ahLst/>
              <a:cxnLst/>
              <a:rect l="l" t="t" r="r" b="b"/>
              <a:pathLst>
                <a:path w="11430" h="10029" extrusionOk="0">
                  <a:moveTo>
                    <a:pt x="5750" y="0"/>
                  </a:moveTo>
                  <a:cubicBezTo>
                    <a:pt x="3954" y="0"/>
                    <a:pt x="2206" y="956"/>
                    <a:pt x="1277" y="2644"/>
                  </a:cubicBezTo>
                  <a:cubicBezTo>
                    <a:pt x="1" y="5075"/>
                    <a:pt x="913" y="8115"/>
                    <a:pt x="3344" y="9452"/>
                  </a:cubicBezTo>
                  <a:cubicBezTo>
                    <a:pt x="4088" y="9843"/>
                    <a:pt x="4889" y="10029"/>
                    <a:pt x="5681" y="10029"/>
                  </a:cubicBezTo>
                  <a:cubicBezTo>
                    <a:pt x="7477" y="10029"/>
                    <a:pt x="9225" y="9073"/>
                    <a:pt x="10153" y="7385"/>
                  </a:cubicBezTo>
                  <a:cubicBezTo>
                    <a:pt x="11430" y="4954"/>
                    <a:pt x="10518" y="1914"/>
                    <a:pt x="8086" y="577"/>
                  </a:cubicBezTo>
                  <a:cubicBezTo>
                    <a:pt x="7342" y="186"/>
                    <a:pt x="6541" y="0"/>
                    <a:pt x="57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1671275" y="2492050"/>
              <a:ext cx="103375" cy="119725"/>
            </a:xfrm>
            <a:custGeom>
              <a:avLst/>
              <a:gdLst/>
              <a:ahLst/>
              <a:cxnLst/>
              <a:rect l="l" t="t" r="r" b="b"/>
              <a:pathLst>
                <a:path w="4135" h="4789" extrusionOk="0">
                  <a:moveTo>
                    <a:pt x="2494" y="1"/>
                  </a:moveTo>
                  <a:cubicBezTo>
                    <a:pt x="2408" y="1"/>
                    <a:pt x="2326" y="11"/>
                    <a:pt x="2250" y="28"/>
                  </a:cubicBezTo>
                  <a:cubicBezTo>
                    <a:pt x="1946" y="119"/>
                    <a:pt x="1702" y="392"/>
                    <a:pt x="1490" y="757"/>
                  </a:cubicBezTo>
                  <a:cubicBezTo>
                    <a:pt x="1490" y="788"/>
                    <a:pt x="1459" y="788"/>
                    <a:pt x="1459" y="848"/>
                  </a:cubicBezTo>
                  <a:cubicBezTo>
                    <a:pt x="1459" y="879"/>
                    <a:pt x="1429" y="879"/>
                    <a:pt x="1429" y="909"/>
                  </a:cubicBezTo>
                  <a:lnTo>
                    <a:pt x="2280" y="1395"/>
                  </a:lnTo>
                  <a:lnTo>
                    <a:pt x="2371" y="1304"/>
                  </a:lnTo>
                  <a:cubicBezTo>
                    <a:pt x="2402" y="1213"/>
                    <a:pt x="2493" y="1091"/>
                    <a:pt x="2554" y="1061"/>
                  </a:cubicBezTo>
                  <a:cubicBezTo>
                    <a:pt x="2569" y="1046"/>
                    <a:pt x="2607" y="1038"/>
                    <a:pt x="2649" y="1038"/>
                  </a:cubicBezTo>
                  <a:cubicBezTo>
                    <a:pt x="2690" y="1038"/>
                    <a:pt x="2736" y="1046"/>
                    <a:pt x="2766" y="1061"/>
                  </a:cubicBezTo>
                  <a:cubicBezTo>
                    <a:pt x="2888" y="1152"/>
                    <a:pt x="2888" y="1335"/>
                    <a:pt x="2766" y="1547"/>
                  </a:cubicBezTo>
                  <a:cubicBezTo>
                    <a:pt x="2706" y="1699"/>
                    <a:pt x="2584" y="1791"/>
                    <a:pt x="2462" y="1821"/>
                  </a:cubicBezTo>
                  <a:cubicBezTo>
                    <a:pt x="2438" y="1829"/>
                    <a:pt x="2411" y="1833"/>
                    <a:pt x="2383" y="1833"/>
                  </a:cubicBezTo>
                  <a:cubicBezTo>
                    <a:pt x="2304" y="1833"/>
                    <a:pt x="2209" y="1805"/>
                    <a:pt x="2098" y="1760"/>
                  </a:cubicBezTo>
                  <a:lnTo>
                    <a:pt x="1672" y="2520"/>
                  </a:lnTo>
                  <a:lnTo>
                    <a:pt x="1702" y="2520"/>
                  </a:lnTo>
                  <a:cubicBezTo>
                    <a:pt x="1702" y="2550"/>
                    <a:pt x="1763" y="2550"/>
                    <a:pt x="1763" y="2550"/>
                  </a:cubicBezTo>
                  <a:cubicBezTo>
                    <a:pt x="1854" y="2611"/>
                    <a:pt x="1946" y="2702"/>
                    <a:pt x="1946" y="2854"/>
                  </a:cubicBezTo>
                  <a:cubicBezTo>
                    <a:pt x="1915" y="2976"/>
                    <a:pt x="1854" y="3128"/>
                    <a:pt x="1794" y="3280"/>
                  </a:cubicBezTo>
                  <a:lnTo>
                    <a:pt x="1702" y="3371"/>
                  </a:lnTo>
                  <a:cubicBezTo>
                    <a:pt x="1611" y="3584"/>
                    <a:pt x="1520" y="3675"/>
                    <a:pt x="1459" y="3766"/>
                  </a:cubicBezTo>
                  <a:cubicBezTo>
                    <a:pt x="1406" y="3802"/>
                    <a:pt x="1363" y="3817"/>
                    <a:pt x="1312" y="3817"/>
                  </a:cubicBezTo>
                  <a:cubicBezTo>
                    <a:pt x="1276" y="3817"/>
                    <a:pt x="1236" y="3809"/>
                    <a:pt x="1186" y="3797"/>
                  </a:cubicBezTo>
                  <a:cubicBezTo>
                    <a:pt x="1095" y="3736"/>
                    <a:pt x="1064" y="3645"/>
                    <a:pt x="1064" y="3584"/>
                  </a:cubicBezTo>
                  <a:cubicBezTo>
                    <a:pt x="1064" y="3493"/>
                    <a:pt x="1125" y="3371"/>
                    <a:pt x="1186" y="3280"/>
                  </a:cubicBezTo>
                  <a:lnTo>
                    <a:pt x="1429" y="2824"/>
                  </a:lnTo>
                  <a:lnTo>
                    <a:pt x="547" y="2368"/>
                  </a:lnTo>
                  <a:lnTo>
                    <a:pt x="304" y="2824"/>
                  </a:lnTo>
                  <a:cubicBezTo>
                    <a:pt x="91" y="3189"/>
                    <a:pt x="0" y="3523"/>
                    <a:pt x="91" y="3827"/>
                  </a:cubicBezTo>
                  <a:cubicBezTo>
                    <a:pt x="152" y="4131"/>
                    <a:pt x="395" y="4405"/>
                    <a:pt x="760" y="4587"/>
                  </a:cubicBezTo>
                  <a:cubicBezTo>
                    <a:pt x="1009" y="4729"/>
                    <a:pt x="1269" y="4788"/>
                    <a:pt x="1503" y="4788"/>
                  </a:cubicBezTo>
                  <a:cubicBezTo>
                    <a:pt x="1668" y="4788"/>
                    <a:pt x="1820" y="4759"/>
                    <a:pt x="1946" y="4709"/>
                  </a:cubicBezTo>
                  <a:cubicBezTo>
                    <a:pt x="2250" y="4587"/>
                    <a:pt x="2523" y="4283"/>
                    <a:pt x="2736" y="3888"/>
                  </a:cubicBezTo>
                  <a:cubicBezTo>
                    <a:pt x="2827" y="3675"/>
                    <a:pt x="2949" y="3523"/>
                    <a:pt x="2979" y="3371"/>
                  </a:cubicBezTo>
                  <a:cubicBezTo>
                    <a:pt x="3040" y="3219"/>
                    <a:pt x="3040" y="3067"/>
                    <a:pt x="3040" y="2976"/>
                  </a:cubicBezTo>
                  <a:cubicBezTo>
                    <a:pt x="3040" y="2854"/>
                    <a:pt x="2979" y="2702"/>
                    <a:pt x="2888" y="2581"/>
                  </a:cubicBezTo>
                  <a:lnTo>
                    <a:pt x="2888" y="2581"/>
                  </a:lnTo>
                  <a:cubicBezTo>
                    <a:pt x="2924" y="2588"/>
                    <a:pt x="2960" y="2592"/>
                    <a:pt x="2996" y="2592"/>
                  </a:cubicBezTo>
                  <a:cubicBezTo>
                    <a:pt x="3112" y="2592"/>
                    <a:pt x="3228" y="2552"/>
                    <a:pt x="3344" y="2459"/>
                  </a:cubicBezTo>
                  <a:cubicBezTo>
                    <a:pt x="3496" y="2368"/>
                    <a:pt x="3617" y="2216"/>
                    <a:pt x="3739" y="1973"/>
                  </a:cubicBezTo>
                  <a:cubicBezTo>
                    <a:pt x="4134" y="1213"/>
                    <a:pt x="3952" y="605"/>
                    <a:pt x="3222" y="240"/>
                  </a:cubicBezTo>
                  <a:cubicBezTo>
                    <a:pt x="2960" y="66"/>
                    <a:pt x="2713" y="1"/>
                    <a:pt x="2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1738150" y="2526925"/>
              <a:ext cx="80575" cy="117050"/>
            </a:xfrm>
            <a:custGeom>
              <a:avLst/>
              <a:gdLst/>
              <a:ahLst/>
              <a:cxnLst/>
              <a:rect l="l" t="t" r="r" b="b"/>
              <a:pathLst>
                <a:path w="3223" h="4682" extrusionOk="0">
                  <a:moveTo>
                    <a:pt x="2553" y="0"/>
                  </a:moveTo>
                  <a:cubicBezTo>
                    <a:pt x="2432" y="92"/>
                    <a:pt x="2310" y="122"/>
                    <a:pt x="2189" y="152"/>
                  </a:cubicBezTo>
                  <a:cubicBezTo>
                    <a:pt x="2077" y="197"/>
                    <a:pt x="2015" y="225"/>
                    <a:pt x="1930" y="225"/>
                  </a:cubicBezTo>
                  <a:cubicBezTo>
                    <a:pt x="1899" y="225"/>
                    <a:pt x="1865" y="221"/>
                    <a:pt x="1824" y="213"/>
                  </a:cubicBezTo>
                  <a:cubicBezTo>
                    <a:pt x="1672" y="152"/>
                    <a:pt x="1550" y="152"/>
                    <a:pt x="1459" y="122"/>
                  </a:cubicBezTo>
                  <a:lnTo>
                    <a:pt x="1094" y="821"/>
                  </a:lnTo>
                  <a:cubicBezTo>
                    <a:pt x="1216" y="852"/>
                    <a:pt x="1307" y="882"/>
                    <a:pt x="1429" y="882"/>
                  </a:cubicBezTo>
                  <a:cubicBezTo>
                    <a:pt x="1581" y="882"/>
                    <a:pt x="1672" y="882"/>
                    <a:pt x="1793" y="852"/>
                  </a:cubicBezTo>
                  <a:lnTo>
                    <a:pt x="1793" y="852"/>
                  </a:lnTo>
                  <a:lnTo>
                    <a:pt x="0" y="4165"/>
                  </a:lnTo>
                  <a:lnTo>
                    <a:pt x="912" y="4681"/>
                  </a:lnTo>
                  <a:lnTo>
                    <a:pt x="3222" y="396"/>
                  </a:lnTo>
                  <a:lnTo>
                    <a:pt x="25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1460025" y="2332425"/>
              <a:ext cx="499275" cy="438000"/>
            </a:xfrm>
            <a:custGeom>
              <a:avLst/>
              <a:gdLst/>
              <a:ahLst/>
              <a:cxnLst/>
              <a:rect l="l" t="t" r="r" b="b"/>
              <a:pathLst>
                <a:path w="19971" h="17520" extrusionOk="0">
                  <a:moveTo>
                    <a:pt x="9994" y="0"/>
                  </a:moveTo>
                  <a:cubicBezTo>
                    <a:pt x="6885" y="0"/>
                    <a:pt x="3879" y="1662"/>
                    <a:pt x="2310" y="4589"/>
                  </a:cubicBezTo>
                  <a:cubicBezTo>
                    <a:pt x="0" y="8844"/>
                    <a:pt x="1581" y="14163"/>
                    <a:pt x="5836" y="16443"/>
                  </a:cubicBezTo>
                  <a:cubicBezTo>
                    <a:pt x="7165" y="17174"/>
                    <a:pt x="8598" y="17520"/>
                    <a:pt x="10009" y="17520"/>
                  </a:cubicBezTo>
                  <a:cubicBezTo>
                    <a:pt x="13117" y="17520"/>
                    <a:pt x="16123" y="15844"/>
                    <a:pt x="17691" y="12917"/>
                  </a:cubicBezTo>
                  <a:cubicBezTo>
                    <a:pt x="19970" y="8662"/>
                    <a:pt x="18390" y="3373"/>
                    <a:pt x="14165" y="1063"/>
                  </a:cubicBezTo>
                  <a:cubicBezTo>
                    <a:pt x="12837" y="342"/>
                    <a:pt x="11405" y="0"/>
                    <a:pt x="99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1567175" y="2421325"/>
              <a:ext cx="285725" cy="250725"/>
            </a:xfrm>
            <a:custGeom>
              <a:avLst/>
              <a:gdLst/>
              <a:ahLst/>
              <a:cxnLst/>
              <a:rect l="l" t="t" r="r" b="b"/>
              <a:pathLst>
                <a:path w="11429" h="10029" extrusionOk="0">
                  <a:moveTo>
                    <a:pt x="5749" y="1"/>
                  </a:moveTo>
                  <a:cubicBezTo>
                    <a:pt x="3953" y="1"/>
                    <a:pt x="2205" y="956"/>
                    <a:pt x="1277" y="2644"/>
                  </a:cubicBezTo>
                  <a:cubicBezTo>
                    <a:pt x="0" y="5076"/>
                    <a:pt x="912" y="8115"/>
                    <a:pt x="3344" y="9452"/>
                  </a:cubicBezTo>
                  <a:cubicBezTo>
                    <a:pt x="4088" y="9843"/>
                    <a:pt x="4889" y="10029"/>
                    <a:pt x="5680" y="10029"/>
                  </a:cubicBezTo>
                  <a:cubicBezTo>
                    <a:pt x="7476" y="10029"/>
                    <a:pt x="9224" y="9073"/>
                    <a:pt x="10152" y="7386"/>
                  </a:cubicBezTo>
                  <a:cubicBezTo>
                    <a:pt x="11429" y="4954"/>
                    <a:pt x="10517" y="1914"/>
                    <a:pt x="8085" y="577"/>
                  </a:cubicBezTo>
                  <a:cubicBezTo>
                    <a:pt x="7341" y="186"/>
                    <a:pt x="6540" y="1"/>
                    <a:pt x="5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1633275" y="2454050"/>
              <a:ext cx="103375" cy="119725"/>
            </a:xfrm>
            <a:custGeom>
              <a:avLst/>
              <a:gdLst/>
              <a:ahLst/>
              <a:cxnLst/>
              <a:rect l="l" t="t" r="r" b="b"/>
              <a:pathLst>
                <a:path w="4135" h="4789" extrusionOk="0">
                  <a:moveTo>
                    <a:pt x="2494" y="1"/>
                  </a:moveTo>
                  <a:cubicBezTo>
                    <a:pt x="2408" y="1"/>
                    <a:pt x="2327" y="11"/>
                    <a:pt x="2250" y="28"/>
                  </a:cubicBezTo>
                  <a:cubicBezTo>
                    <a:pt x="1946" y="119"/>
                    <a:pt x="1703" y="393"/>
                    <a:pt x="1490" y="757"/>
                  </a:cubicBezTo>
                  <a:cubicBezTo>
                    <a:pt x="1490" y="788"/>
                    <a:pt x="1460" y="788"/>
                    <a:pt x="1460" y="849"/>
                  </a:cubicBezTo>
                  <a:cubicBezTo>
                    <a:pt x="1460" y="879"/>
                    <a:pt x="1429" y="879"/>
                    <a:pt x="1429" y="909"/>
                  </a:cubicBezTo>
                  <a:lnTo>
                    <a:pt x="2280" y="1396"/>
                  </a:lnTo>
                  <a:lnTo>
                    <a:pt x="2371" y="1304"/>
                  </a:lnTo>
                  <a:cubicBezTo>
                    <a:pt x="2402" y="1213"/>
                    <a:pt x="2493" y="1092"/>
                    <a:pt x="2554" y="1061"/>
                  </a:cubicBezTo>
                  <a:cubicBezTo>
                    <a:pt x="2569" y="1046"/>
                    <a:pt x="2607" y="1039"/>
                    <a:pt x="2649" y="1039"/>
                  </a:cubicBezTo>
                  <a:cubicBezTo>
                    <a:pt x="2691" y="1039"/>
                    <a:pt x="2736" y="1046"/>
                    <a:pt x="2767" y="1061"/>
                  </a:cubicBezTo>
                  <a:cubicBezTo>
                    <a:pt x="2888" y="1152"/>
                    <a:pt x="2888" y="1335"/>
                    <a:pt x="2767" y="1548"/>
                  </a:cubicBezTo>
                  <a:cubicBezTo>
                    <a:pt x="2706" y="1700"/>
                    <a:pt x="2584" y="1791"/>
                    <a:pt x="2463" y="1821"/>
                  </a:cubicBezTo>
                  <a:cubicBezTo>
                    <a:pt x="2438" y="1829"/>
                    <a:pt x="2412" y="1833"/>
                    <a:pt x="2383" y="1833"/>
                  </a:cubicBezTo>
                  <a:cubicBezTo>
                    <a:pt x="2304" y="1833"/>
                    <a:pt x="2209" y="1805"/>
                    <a:pt x="2098" y="1760"/>
                  </a:cubicBezTo>
                  <a:lnTo>
                    <a:pt x="1672" y="2520"/>
                  </a:lnTo>
                  <a:lnTo>
                    <a:pt x="1703" y="2520"/>
                  </a:lnTo>
                  <a:cubicBezTo>
                    <a:pt x="1703" y="2551"/>
                    <a:pt x="1763" y="2551"/>
                    <a:pt x="1763" y="2551"/>
                  </a:cubicBezTo>
                  <a:cubicBezTo>
                    <a:pt x="1855" y="2611"/>
                    <a:pt x="1946" y="2703"/>
                    <a:pt x="1946" y="2855"/>
                  </a:cubicBezTo>
                  <a:cubicBezTo>
                    <a:pt x="1915" y="2976"/>
                    <a:pt x="1855" y="3128"/>
                    <a:pt x="1794" y="3280"/>
                  </a:cubicBezTo>
                  <a:lnTo>
                    <a:pt x="1703" y="3371"/>
                  </a:lnTo>
                  <a:cubicBezTo>
                    <a:pt x="1611" y="3584"/>
                    <a:pt x="1520" y="3675"/>
                    <a:pt x="1460" y="3767"/>
                  </a:cubicBezTo>
                  <a:cubicBezTo>
                    <a:pt x="1406" y="3802"/>
                    <a:pt x="1363" y="3817"/>
                    <a:pt x="1312" y="3817"/>
                  </a:cubicBezTo>
                  <a:cubicBezTo>
                    <a:pt x="1276" y="3817"/>
                    <a:pt x="1236" y="3809"/>
                    <a:pt x="1186" y="3797"/>
                  </a:cubicBezTo>
                  <a:cubicBezTo>
                    <a:pt x="1095" y="3736"/>
                    <a:pt x="1064" y="3645"/>
                    <a:pt x="1064" y="3584"/>
                  </a:cubicBezTo>
                  <a:cubicBezTo>
                    <a:pt x="1064" y="3493"/>
                    <a:pt x="1125" y="3371"/>
                    <a:pt x="1186" y="3280"/>
                  </a:cubicBezTo>
                  <a:lnTo>
                    <a:pt x="1429" y="2824"/>
                  </a:lnTo>
                  <a:lnTo>
                    <a:pt x="548" y="2368"/>
                  </a:lnTo>
                  <a:lnTo>
                    <a:pt x="304" y="2824"/>
                  </a:lnTo>
                  <a:cubicBezTo>
                    <a:pt x="92" y="3189"/>
                    <a:pt x="1" y="3523"/>
                    <a:pt x="92" y="3827"/>
                  </a:cubicBezTo>
                  <a:cubicBezTo>
                    <a:pt x="152" y="4131"/>
                    <a:pt x="396" y="4405"/>
                    <a:pt x="760" y="4587"/>
                  </a:cubicBezTo>
                  <a:cubicBezTo>
                    <a:pt x="1010" y="4730"/>
                    <a:pt x="1269" y="4789"/>
                    <a:pt x="1503" y="4789"/>
                  </a:cubicBezTo>
                  <a:cubicBezTo>
                    <a:pt x="1668" y="4789"/>
                    <a:pt x="1820" y="4759"/>
                    <a:pt x="1946" y="4709"/>
                  </a:cubicBezTo>
                  <a:cubicBezTo>
                    <a:pt x="2250" y="4587"/>
                    <a:pt x="2523" y="4283"/>
                    <a:pt x="2736" y="3888"/>
                  </a:cubicBezTo>
                  <a:cubicBezTo>
                    <a:pt x="2827" y="3675"/>
                    <a:pt x="2949" y="3523"/>
                    <a:pt x="2979" y="3371"/>
                  </a:cubicBezTo>
                  <a:cubicBezTo>
                    <a:pt x="3040" y="3219"/>
                    <a:pt x="3040" y="3067"/>
                    <a:pt x="3040" y="2976"/>
                  </a:cubicBezTo>
                  <a:cubicBezTo>
                    <a:pt x="3040" y="2855"/>
                    <a:pt x="2979" y="2703"/>
                    <a:pt x="2888" y="2581"/>
                  </a:cubicBezTo>
                  <a:lnTo>
                    <a:pt x="2888" y="2581"/>
                  </a:lnTo>
                  <a:cubicBezTo>
                    <a:pt x="2924" y="2588"/>
                    <a:pt x="2960" y="2592"/>
                    <a:pt x="2996" y="2592"/>
                  </a:cubicBezTo>
                  <a:cubicBezTo>
                    <a:pt x="3112" y="2592"/>
                    <a:pt x="3228" y="2552"/>
                    <a:pt x="3344" y="2459"/>
                  </a:cubicBezTo>
                  <a:cubicBezTo>
                    <a:pt x="3496" y="2368"/>
                    <a:pt x="3618" y="2216"/>
                    <a:pt x="3739" y="1973"/>
                  </a:cubicBezTo>
                  <a:cubicBezTo>
                    <a:pt x="4134" y="1213"/>
                    <a:pt x="3952" y="605"/>
                    <a:pt x="3222" y="241"/>
                  </a:cubicBezTo>
                  <a:cubicBezTo>
                    <a:pt x="2960" y="66"/>
                    <a:pt x="2714" y="1"/>
                    <a:pt x="2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1700150" y="2488925"/>
              <a:ext cx="80575" cy="117050"/>
            </a:xfrm>
            <a:custGeom>
              <a:avLst/>
              <a:gdLst/>
              <a:ahLst/>
              <a:cxnLst/>
              <a:rect l="l" t="t" r="r" b="b"/>
              <a:pathLst>
                <a:path w="3223" h="4682" extrusionOk="0">
                  <a:moveTo>
                    <a:pt x="2554" y="1"/>
                  </a:moveTo>
                  <a:cubicBezTo>
                    <a:pt x="2432" y="92"/>
                    <a:pt x="2310" y="122"/>
                    <a:pt x="2189" y="153"/>
                  </a:cubicBezTo>
                  <a:cubicBezTo>
                    <a:pt x="2078" y="197"/>
                    <a:pt x="2015" y="225"/>
                    <a:pt x="1930" y="225"/>
                  </a:cubicBezTo>
                  <a:cubicBezTo>
                    <a:pt x="1899" y="225"/>
                    <a:pt x="1865" y="222"/>
                    <a:pt x="1824" y="213"/>
                  </a:cubicBezTo>
                  <a:cubicBezTo>
                    <a:pt x="1672" y="153"/>
                    <a:pt x="1551" y="153"/>
                    <a:pt x="1459" y="122"/>
                  </a:cubicBezTo>
                  <a:lnTo>
                    <a:pt x="1095" y="821"/>
                  </a:lnTo>
                  <a:cubicBezTo>
                    <a:pt x="1216" y="852"/>
                    <a:pt x="1307" y="882"/>
                    <a:pt x="1429" y="882"/>
                  </a:cubicBezTo>
                  <a:cubicBezTo>
                    <a:pt x="1581" y="882"/>
                    <a:pt x="1672" y="882"/>
                    <a:pt x="1794" y="852"/>
                  </a:cubicBezTo>
                  <a:lnTo>
                    <a:pt x="1794" y="852"/>
                  </a:lnTo>
                  <a:lnTo>
                    <a:pt x="0" y="4165"/>
                  </a:lnTo>
                  <a:lnTo>
                    <a:pt x="912" y="4682"/>
                  </a:lnTo>
                  <a:lnTo>
                    <a:pt x="3222" y="396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1492700" y="2427375"/>
              <a:ext cx="449875" cy="343575"/>
            </a:xfrm>
            <a:custGeom>
              <a:avLst/>
              <a:gdLst/>
              <a:ahLst/>
              <a:cxnLst/>
              <a:rect l="l" t="t" r="r" b="b"/>
              <a:pathLst>
                <a:path w="17995" h="13743" extrusionOk="0">
                  <a:moveTo>
                    <a:pt x="15867" y="1"/>
                  </a:moveTo>
                  <a:lnTo>
                    <a:pt x="15867" y="1"/>
                  </a:lnTo>
                  <a:cubicBezTo>
                    <a:pt x="16110" y="1794"/>
                    <a:pt x="15046" y="4347"/>
                    <a:pt x="13739" y="5715"/>
                  </a:cubicBezTo>
                  <a:cubicBezTo>
                    <a:pt x="11457" y="8079"/>
                    <a:pt x="9007" y="8857"/>
                    <a:pt x="6815" y="8857"/>
                  </a:cubicBezTo>
                  <a:cubicBezTo>
                    <a:pt x="3314" y="8857"/>
                    <a:pt x="468" y="6874"/>
                    <a:pt x="0" y="6201"/>
                  </a:cubicBezTo>
                  <a:lnTo>
                    <a:pt x="0" y="6201"/>
                  </a:lnTo>
                  <a:cubicBezTo>
                    <a:pt x="395" y="8846"/>
                    <a:pt x="1976" y="11277"/>
                    <a:pt x="4529" y="12706"/>
                  </a:cubicBezTo>
                  <a:cubicBezTo>
                    <a:pt x="5842" y="13409"/>
                    <a:pt x="7254" y="13742"/>
                    <a:pt x="8646" y="13742"/>
                  </a:cubicBezTo>
                  <a:cubicBezTo>
                    <a:pt x="11765" y="13742"/>
                    <a:pt x="14786" y="12071"/>
                    <a:pt x="16384" y="9150"/>
                  </a:cubicBezTo>
                  <a:cubicBezTo>
                    <a:pt x="17995" y="6110"/>
                    <a:pt x="17691" y="2615"/>
                    <a:pt x="15867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29"/>
          <p:cNvGrpSpPr/>
          <p:nvPr/>
        </p:nvGrpSpPr>
        <p:grpSpPr>
          <a:xfrm>
            <a:off x="7056306" y="3772673"/>
            <a:ext cx="984788" cy="886711"/>
            <a:chOff x="705450" y="2839475"/>
            <a:chExt cx="528150" cy="475550"/>
          </a:xfrm>
        </p:grpSpPr>
        <p:sp>
          <p:nvSpPr>
            <p:cNvPr id="429" name="Google Shape;429;p29"/>
            <p:cNvSpPr/>
            <p:nvPr/>
          </p:nvSpPr>
          <p:spPr>
            <a:xfrm>
              <a:off x="743450" y="2877450"/>
              <a:ext cx="490150" cy="437575"/>
            </a:xfrm>
            <a:custGeom>
              <a:avLst/>
              <a:gdLst/>
              <a:ahLst/>
              <a:cxnLst/>
              <a:rect l="l" t="t" r="r" b="b"/>
              <a:pathLst>
                <a:path w="19606" h="17503" extrusionOk="0">
                  <a:moveTo>
                    <a:pt x="9789" y="1"/>
                  </a:moveTo>
                  <a:cubicBezTo>
                    <a:pt x="8902" y="1"/>
                    <a:pt x="8000" y="135"/>
                    <a:pt x="7113" y="417"/>
                  </a:cubicBezTo>
                  <a:cubicBezTo>
                    <a:pt x="2523" y="1907"/>
                    <a:pt x="0" y="6831"/>
                    <a:pt x="1490" y="11451"/>
                  </a:cubicBezTo>
                  <a:cubicBezTo>
                    <a:pt x="2689" y="15147"/>
                    <a:pt x="6115" y="17502"/>
                    <a:pt x="9800" y="17502"/>
                  </a:cubicBezTo>
                  <a:cubicBezTo>
                    <a:pt x="10692" y="17502"/>
                    <a:pt x="11599" y="17364"/>
                    <a:pt x="12493" y="17074"/>
                  </a:cubicBezTo>
                  <a:cubicBezTo>
                    <a:pt x="17113" y="15585"/>
                    <a:pt x="19605" y="10661"/>
                    <a:pt x="18116" y="6041"/>
                  </a:cubicBezTo>
                  <a:cubicBezTo>
                    <a:pt x="16939" y="2338"/>
                    <a:pt x="13488" y="1"/>
                    <a:pt x="9789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844500" y="2966100"/>
              <a:ext cx="281200" cy="250825"/>
            </a:xfrm>
            <a:custGeom>
              <a:avLst/>
              <a:gdLst/>
              <a:ahLst/>
              <a:cxnLst/>
              <a:rect l="l" t="t" r="r" b="b"/>
              <a:pathLst>
                <a:path w="11248" h="10033" extrusionOk="0">
                  <a:moveTo>
                    <a:pt x="5524" y="0"/>
                  </a:moveTo>
                  <a:cubicBezTo>
                    <a:pt x="5033" y="0"/>
                    <a:pt x="4535" y="70"/>
                    <a:pt x="4043" y="215"/>
                  </a:cubicBezTo>
                  <a:cubicBezTo>
                    <a:pt x="1429" y="1096"/>
                    <a:pt x="1" y="3953"/>
                    <a:pt x="821" y="6568"/>
                  </a:cubicBezTo>
                  <a:cubicBezTo>
                    <a:pt x="1532" y="8676"/>
                    <a:pt x="3528" y="10032"/>
                    <a:pt x="5645" y="10032"/>
                  </a:cubicBezTo>
                  <a:cubicBezTo>
                    <a:pt x="6153" y="10032"/>
                    <a:pt x="6668" y="9954"/>
                    <a:pt x="7174" y="9789"/>
                  </a:cubicBezTo>
                  <a:cubicBezTo>
                    <a:pt x="9788" y="8969"/>
                    <a:pt x="11247" y="6112"/>
                    <a:pt x="10396" y="3498"/>
                  </a:cubicBezTo>
                  <a:cubicBezTo>
                    <a:pt x="9726" y="1364"/>
                    <a:pt x="7700" y="0"/>
                    <a:pt x="55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890100" y="3030725"/>
              <a:ext cx="82100" cy="122825"/>
            </a:xfrm>
            <a:custGeom>
              <a:avLst/>
              <a:gdLst/>
              <a:ahLst/>
              <a:cxnLst/>
              <a:rect l="l" t="t" r="r" b="b"/>
              <a:pathLst>
                <a:path w="3284" h="4913" extrusionOk="0">
                  <a:moveTo>
                    <a:pt x="1800" y="2729"/>
                  </a:moveTo>
                  <a:cubicBezTo>
                    <a:pt x="1920" y="2729"/>
                    <a:pt x="2016" y="2808"/>
                    <a:pt x="2067" y="3040"/>
                  </a:cubicBezTo>
                  <a:lnTo>
                    <a:pt x="2189" y="3405"/>
                  </a:lnTo>
                  <a:cubicBezTo>
                    <a:pt x="2219" y="3557"/>
                    <a:pt x="2280" y="3679"/>
                    <a:pt x="2280" y="3800"/>
                  </a:cubicBezTo>
                  <a:cubicBezTo>
                    <a:pt x="2280" y="3861"/>
                    <a:pt x="2219" y="3952"/>
                    <a:pt x="2128" y="3983"/>
                  </a:cubicBezTo>
                  <a:cubicBezTo>
                    <a:pt x="2094" y="4003"/>
                    <a:pt x="2061" y="4013"/>
                    <a:pt x="2030" y="4013"/>
                  </a:cubicBezTo>
                  <a:cubicBezTo>
                    <a:pt x="1923" y="4013"/>
                    <a:pt x="1834" y="3897"/>
                    <a:pt x="1763" y="3709"/>
                  </a:cubicBezTo>
                  <a:lnTo>
                    <a:pt x="1581" y="3162"/>
                  </a:lnTo>
                  <a:cubicBezTo>
                    <a:pt x="1520" y="2919"/>
                    <a:pt x="1581" y="2767"/>
                    <a:pt x="1733" y="2736"/>
                  </a:cubicBezTo>
                  <a:cubicBezTo>
                    <a:pt x="1756" y="2732"/>
                    <a:pt x="1778" y="2729"/>
                    <a:pt x="1800" y="2729"/>
                  </a:cubicBezTo>
                  <a:close/>
                  <a:moveTo>
                    <a:pt x="1520" y="1"/>
                  </a:moveTo>
                  <a:cubicBezTo>
                    <a:pt x="1308" y="1"/>
                    <a:pt x="1125" y="1"/>
                    <a:pt x="943" y="61"/>
                  </a:cubicBezTo>
                  <a:cubicBezTo>
                    <a:pt x="639" y="153"/>
                    <a:pt x="456" y="244"/>
                    <a:pt x="304" y="396"/>
                  </a:cubicBezTo>
                  <a:cubicBezTo>
                    <a:pt x="152" y="517"/>
                    <a:pt x="61" y="700"/>
                    <a:pt x="31" y="913"/>
                  </a:cubicBezTo>
                  <a:cubicBezTo>
                    <a:pt x="1" y="1095"/>
                    <a:pt x="31" y="1308"/>
                    <a:pt x="61" y="1581"/>
                  </a:cubicBezTo>
                  <a:cubicBezTo>
                    <a:pt x="92" y="1855"/>
                    <a:pt x="183" y="2159"/>
                    <a:pt x="304" y="2463"/>
                  </a:cubicBezTo>
                  <a:lnTo>
                    <a:pt x="700" y="3709"/>
                  </a:lnTo>
                  <a:cubicBezTo>
                    <a:pt x="821" y="4074"/>
                    <a:pt x="943" y="4317"/>
                    <a:pt x="1095" y="4499"/>
                  </a:cubicBezTo>
                  <a:cubicBezTo>
                    <a:pt x="1216" y="4712"/>
                    <a:pt x="1399" y="4864"/>
                    <a:pt x="1611" y="4894"/>
                  </a:cubicBezTo>
                  <a:cubicBezTo>
                    <a:pt x="1689" y="4906"/>
                    <a:pt x="1779" y="4913"/>
                    <a:pt x="1877" y="4913"/>
                  </a:cubicBezTo>
                  <a:cubicBezTo>
                    <a:pt x="2047" y="4913"/>
                    <a:pt x="2239" y="4891"/>
                    <a:pt x="2432" y="4834"/>
                  </a:cubicBezTo>
                  <a:cubicBezTo>
                    <a:pt x="2736" y="4742"/>
                    <a:pt x="2979" y="4499"/>
                    <a:pt x="3101" y="4347"/>
                  </a:cubicBezTo>
                  <a:cubicBezTo>
                    <a:pt x="3222" y="4195"/>
                    <a:pt x="3283" y="3983"/>
                    <a:pt x="3283" y="3709"/>
                  </a:cubicBezTo>
                  <a:cubicBezTo>
                    <a:pt x="3283" y="3496"/>
                    <a:pt x="3253" y="3192"/>
                    <a:pt x="3131" y="2888"/>
                  </a:cubicBezTo>
                  <a:cubicBezTo>
                    <a:pt x="3040" y="2584"/>
                    <a:pt x="2919" y="2341"/>
                    <a:pt x="2797" y="2159"/>
                  </a:cubicBezTo>
                  <a:cubicBezTo>
                    <a:pt x="2675" y="1976"/>
                    <a:pt x="2584" y="1855"/>
                    <a:pt x="2371" y="1764"/>
                  </a:cubicBezTo>
                  <a:cubicBezTo>
                    <a:pt x="2305" y="1753"/>
                    <a:pt x="2238" y="1745"/>
                    <a:pt x="2167" y="1745"/>
                  </a:cubicBezTo>
                  <a:cubicBezTo>
                    <a:pt x="2043" y="1745"/>
                    <a:pt x="1907" y="1767"/>
                    <a:pt x="1733" y="1824"/>
                  </a:cubicBezTo>
                  <a:cubicBezTo>
                    <a:pt x="1581" y="1855"/>
                    <a:pt x="1520" y="1916"/>
                    <a:pt x="1429" y="2007"/>
                  </a:cubicBezTo>
                  <a:cubicBezTo>
                    <a:pt x="1368" y="2068"/>
                    <a:pt x="1277" y="2159"/>
                    <a:pt x="1277" y="2280"/>
                  </a:cubicBezTo>
                  <a:lnTo>
                    <a:pt x="973" y="1308"/>
                  </a:lnTo>
                  <a:cubicBezTo>
                    <a:pt x="943" y="1217"/>
                    <a:pt x="912" y="1125"/>
                    <a:pt x="943" y="1065"/>
                  </a:cubicBezTo>
                  <a:cubicBezTo>
                    <a:pt x="973" y="973"/>
                    <a:pt x="1004" y="943"/>
                    <a:pt x="1125" y="913"/>
                  </a:cubicBezTo>
                  <a:cubicBezTo>
                    <a:pt x="1216" y="913"/>
                    <a:pt x="1277" y="913"/>
                    <a:pt x="1308" y="943"/>
                  </a:cubicBezTo>
                  <a:cubicBezTo>
                    <a:pt x="1368" y="1004"/>
                    <a:pt x="1399" y="1065"/>
                    <a:pt x="1429" y="1125"/>
                  </a:cubicBezTo>
                  <a:cubicBezTo>
                    <a:pt x="1460" y="1217"/>
                    <a:pt x="1460" y="1277"/>
                    <a:pt x="1520" y="1368"/>
                  </a:cubicBezTo>
                  <a:lnTo>
                    <a:pt x="1551" y="1429"/>
                  </a:lnTo>
                  <a:lnTo>
                    <a:pt x="2463" y="1125"/>
                  </a:lnTo>
                  <a:lnTo>
                    <a:pt x="2311" y="639"/>
                  </a:lnTo>
                  <a:cubicBezTo>
                    <a:pt x="2280" y="457"/>
                    <a:pt x="2159" y="305"/>
                    <a:pt x="2007" y="183"/>
                  </a:cubicBezTo>
                  <a:cubicBezTo>
                    <a:pt x="1855" y="61"/>
                    <a:pt x="1703" y="1"/>
                    <a:pt x="15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956975" y="3010300"/>
              <a:ext cx="87400" cy="128350"/>
            </a:xfrm>
            <a:custGeom>
              <a:avLst/>
              <a:gdLst/>
              <a:ahLst/>
              <a:cxnLst/>
              <a:rect l="l" t="t" r="r" b="b"/>
              <a:pathLst>
                <a:path w="3496" h="5134" extrusionOk="0">
                  <a:moveTo>
                    <a:pt x="1398" y="0"/>
                  </a:moveTo>
                  <a:cubicBezTo>
                    <a:pt x="1241" y="0"/>
                    <a:pt x="1068" y="31"/>
                    <a:pt x="882" y="88"/>
                  </a:cubicBezTo>
                  <a:cubicBezTo>
                    <a:pt x="578" y="210"/>
                    <a:pt x="365" y="331"/>
                    <a:pt x="213" y="514"/>
                  </a:cubicBezTo>
                  <a:cubicBezTo>
                    <a:pt x="92" y="696"/>
                    <a:pt x="0" y="878"/>
                    <a:pt x="0" y="1152"/>
                  </a:cubicBezTo>
                  <a:cubicBezTo>
                    <a:pt x="0" y="1395"/>
                    <a:pt x="61" y="1699"/>
                    <a:pt x="152" y="2034"/>
                  </a:cubicBezTo>
                  <a:cubicBezTo>
                    <a:pt x="152" y="2064"/>
                    <a:pt x="213" y="2125"/>
                    <a:pt x="213" y="2185"/>
                  </a:cubicBezTo>
                  <a:cubicBezTo>
                    <a:pt x="213" y="2246"/>
                    <a:pt x="244" y="2277"/>
                    <a:pt x="244" y="2337"/>
                  </a:cubicBezTo>
                  <a:lnTo>
                    <a:pt x="1216" y="2034"/>
                  </a:lnTo>
                  <a:lnTo>
                    <a:pt x="1034" y="1456"/>
                  </a:lnTo>
                  <a:cubicBezTo>
                    <a:pt x="943" y="1182"/>
                    <a:pt x="1003" y="1000"/>
                    <a:pt x="1155" y="970"/>
                  </a:cubicBezTo>
                  <a:cubicBezTo>
                    <a:pt x="1183" y="942"/>
                    <a:pt x="1216" y="927"/>
                    <a:pt x="1250" y="927"/>
                  </a:cubicBezTo>
                  <a:cubicBezTo>
                    <a:pt x="1292" y="927"/>
                    <a:pt x="1335" y="950"/>
                    <a:pt x="1368" y="1000"/>
                  </a:cubicBezTo>
                  <a:cubicBezTo>
                    <a:pt x="1459" y="1061"/>
                    <a:pt x="1490" y="1152"/>
                    <a:pt x="1520" y="1274"/>
                  </a:cubicBezTo>
                  <a:cubicBezTo>
                    <a:pt x="1581" y="1486"/>
                    <a:pt x="1611" y="1730"/>
                    <a:pt x="1611" y="1912"/>
                  </a:cubicBezTo>
                  <a:cubicBezTo>
                    <a:pt x="1581" y="2125"/>
                    <a:pt x="1520" y="2337"/>
                    <a:pt x="1490" y="2520"/>
                  </a:cubicBezTo>
                  <a:cubicBezTo>
                    <a:pt x="1459" y="2702"/>
                    <a:pt x="1368" y="2885"/>
                    <a:pt x="1307" y="3097"/>
                  </a:cubicBezTo>
                  <a:cubicBezTo>
                    <a:pt x="1216" y="3280"/>
                    <a:pt x="1186" y="3462"/>
                    <a:pt x="1095" y="3644"/>
                  </a:cubicBezTo>
                  <a:cubicBezTo>
                    <a:pt x="1034" y="3857"/>
                    <a:pt x="1003" y="4070"/>
                    <a:pt x="1003" y="4252"/>
                  </a:cubicBezTo>
                  <a:cubicBezTo>
                    <a:pt x="973" y="4465"/>
                    <a:pt x="1003" y="4678"/>
                    <a:pt x="1064" y="4921"/>
                  </a:cubicBezTo>
                  <a:lnTo>
                    <a:pt x="1155" y="5134"/>
                  </a:lnTo>
                  <a:lnTo>
                    <a:pt x="3496" y="4344"/>
                  </a:lnTo>
                  <a:lnTo>
                    <a:pt x="3222" y="3462"/>
                  </a:lnTo>
                  <a:lnTo>
                    <a:pt x="1976" y="3888"/>
                  </a:lnTo>
                  <a:lnTo>
                    <a:pt x="2098" y="3432"/>
                  </a:lnTo>
                  <a:cubicBezTo>
                    <a:pt x="2128" y="3280"/>
                    <a:pt x="2158" y="3128"/>
                    <a:pt x="2250" y="2976"/>
                  </a:cubicBezTo>
                  <a:cubicBezTo>
                    <a:pt x="2310" y="2793"/>
                    <a:pt x="2402" y="2550"/>
                    <a:pt x="2462" y="2368"/>
                  </a:cubicBezTo>
                  <a:cubicBezTo>
                    <a:pt x="2554" y="2185"/>
                    <a:pt x="2584" y="1942"/>
                    <a:pt x="2584" y="1730"/>
                  </a:cubicBezTo>
                  <a:cubicBezTo>
                    <a:pt x="2584" y="1486"/>
                    <a:pt x="2554" y="1213"/>
                    <a:pt x="2462" y="970"/>
                  </a:cubicBezTo>
                  <a:cubicBezTo>
                    <a:pt x="2371" y="544"/>
                    <a:pt x="2128" y="271"/>
                    <a:pt x="1854" y="119"/>
                  </a:cubicBezTo>
                  <a:cubicBezTo>
                    <a:pt x="1726" y="38"/>
                    <a:pt x="1572" y="0"/>
                    <a:pt x="13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705450" y="2839475"/>
              <a:ext cx="490150" cy="437550"/>
            </a:xfrm>
            <a:custGeom>
              <a:avLst/>
              <a:gdLst/>
              <a:ahLst/>
              <a:cxnLst/>
              <a:rect l="l" t="t" r="r" b="b"/>
              <a:pathLst>
                <a:path w="19606" h="17502" extrusionOk="0">
                  <a:moveTo>
                    <a:pt x="9789" y="0"/>
                  </a:moveTo>
                  <a:cubicBezTo>
                    <a:pt x="8902" y="0"/>
                    <a:pt x="8001" y="134"/>
                    <a:pt x="7113" y="417"/>
                  </a:cubicBezTo>
                  <a:cubicBezTo>
                    <a:pt x="2523" y="1906"/>
                    <a:pt x="0" y="6830"/>
                    <a:pt x="1490" y="11450"/>
                  </a:cubicBezTo>
                  <a:cubicBezTo>
                    <a:pt x="2689" y="15146"/>
                    <a:pt x="6115" y="17501"/>
                    <a:pt x="9800" y="17501"/>
                  </a:cubicBezTo>
                  <a:cubicBezTo>
                    <a:pt x="10692" y="17501"/>
                    <a:pt x="11599" y="17363"/>
                    <a:pt x="12493" y="17073"/>
                  </a:cubicBezTo>
                  <a:cubicBezTo>
                    <a:pt x="17113" y="15584"/>
                    <a:pt x="19606" y="10660"/>
                    <a:pt x="18116" y="6040"/>
                  </a:cubicBezTo>
                  <a:cubicBezTo>
                    <a:pt x="16939" y="2338"/>
                    <a:pt x="13488" y="0"/>
                    <a:pt x="9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806500" y="2928100"/>
              <a:ext cx="281200" cy="250825"/>
            </a:xfrm>
            <a:custGeom>
              <a:avLst/>
              <a:gdLst/>
              <a:ahLst/>
              <a:cxnLst/>
              <a:rect l="l" t="t" r="r" b="b"/>
              <a:pathLst>
                <a:path w="11248" h="10033" extrusionOk="0">
                  <a:moveTo>
                    <a:pt x="5524" y="0"/>
                  </a:moveTo>
                  <a:cubicBezTo>
                    <a:pt x="5034" y="0"/>
                    <a:pt x="4536" y="70"/>
                    <a:pt x="4044" y="215"/>
                  </a:cubicBezTo>
                  <a:cubicBezTo>
                    <a:pt x="1430" y="1097"/>
                    <a:pt x="1" y="3954"/>
                    <a:pt x="822" y="6568"/>
                  </a:cubicBezTo>
                  <a:cubicBezTo>
                    <a:pt x="1533" y="8676"/>
                    <a:pt x="3528" y="10033"/>
                    <a:pt x="5645" y="10033"/>
                  </a:cubicBezTo>
                  <a:cubicBezTo>
                    <a:pt x="6153" y="10033"/>
                    <a:pt x="6668" y="9954"/>
                    <a:pt x="7174" y="9790"/>
                  </a:cubicBezTo>
                  <a:cubicBezTo>
                    <a:pt x="9788" y="8969"/>
                    <a:pt x="11247" y="6112"/>
                    <a:pt x="10396" y="3498"/>
                  </a:cubicBezTo>
                  <a:cubicBezTo>
                    <a:pt x="9727" y="1364"/>
                    <a:pt x="7700" y="0"/>
                    <a:pt x="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852100" y="2992725"/>
              <a:ext cx="82100" cy="122825"/>
            </a:xfrm>
            <a:custGeom>
              <a:avLst/>
              <a:gdLst/>
              <a:ahLst/>
              <a:cxnLst/>
              <a:rect l="l" t="t" r="r" b="b"/>
              <a:pathLst>
                <a:path w="3284" h="4913" extrusionOk="0">
                  <a:moveTo>
                    <a:pt x="1800" y="2729"/>
                  </a:moveTo>
                  <a:cubicBezTo>
                    <a:pt x="1921" y="2729"/>
                    <a:pt x="2016" y="2808"/>
                    <a:pt x="2068" y="3040"/>
                  </a:cubicBezTo>
                  <a:lnTo>
                    <a:pt x="2189" y="3405"/>
                  </a:lnTo>
                  <a:cubicBezTo>
                    <a:pt x="2220" y="3557"/>
                    <a:pt x="2280" y="3679"/>
                    <a:pt x="2280" y="3800"/>
                  </a:cubicBezTo>
                  <a:cubicBezTo>
                    <a:pt x="2280" y="3861"/>
                    <a:pt x="2220" y="3952"/>
                    <a:pt x="2128" y="3983"/>
                  </a:cubicBezTo>
                  <a:cubicBezTo>
                    <a:pt x="2094" y="4003"/>
                    <a:pt x="2062" y="4013"/>
                    <a:pt x="2030" y="4013"/>
                  </a:cubicBezTo>
                  <a:cubicBezTo>
                    <a:pt x="1923" y="4013"/>
                    <a:pt x="1834" y="3898"/>
                    <a:pt x="1764" y="3709"/>
                  </a:cubicBezTo>
                  <a:lnTo>
                    <a:pt x="1581" y="3162"/>
                  </a:lnTo>
                  <a:cubicBezTo>
                    <a:pt x="1521" y="2919"/>
                    <a:pt x="1581" y="2767"/>
                    <a:pt x="1733" y="2737"/>
                  </a:cubicBezTo>
                  <a:cubicBezTo>
                    <a:pt x="1756" y="2732"/>
                    <a:pt x="1779" y="2729"/>
                    <a:pt x="1800" y="2729"/>
                  </a:cubicBezTo>
                  <a:close/>
                  <a:moveTo>
                    <a:pt x="1521" y="1"/>
                  </a:moveTo>
                  <a:cubicBezTo>
                    <a:pt x="1308" y="1"/>
                    <a:pt x="1125" y="1"/>
                    <a:pt x="943" y="62"/>
                  </a:cubicBezTo>
                  <a:cubicBezTo>
                    <a:pt x="639" y="153"/>
                    <a:pt x="457" y="244"/>
                    <a:pt x="305" y="396"/>
                  </a:cubicBezTo>
                  <a:cubicBezTo>
                    <a:pt x="153" y="518"/>
                    <a:pt x="62" y="700"/>
                    <a:pt x="31" y="913"/>
                  </a:cubicBezTo>
                  <a:cubicBezTo>
                    <a:pt x="1" y="1095"/>
                    <a:pt x="31" y="1308"/>
                    <a:pt x="62" y="1581"/>
                  </a:cubicBezTo>
                  <a:cubicBezTo>
                    <a:pt x="92" y="1855"/>
                    <a:pt x="183" y="2159"/>
                    <a:pt x="305" y="2463"/>
                  </a:cubicBezTo>
                  <a:lnTo>
                    <a:pt x="700" y="3709"/>
                  </a:lnTo>
                  <a:cubicBezTo>
                    <a:pt x="821" y="4074"/>
                    <a:pt x="943" y="4317"/>
                    <a:pt x="1095" y="4499"/>
                  </a:cubicBezTo>
                  <a:cubicBezTo>
                    <a:pt x="1217" y="4712"/>
                    <a:pt x="1399" y="4864"/>
                    <a:pt x="1612" y="4895"/>
                  </a:cubicBezTo>
                  <a:cubicBezTo>
                    <a:pt x="1690" y="4906"/>
                    <a:pt x="1780" y="4913"/>
                    <a:pt x="1878" y="4913"/>
                  </a:cubicBezTo>
                  <a:cubicBezTo>
                    <a:pt x="2047" y="4913"/>
                    <a:pt x="2240" y="4892"/>
                    <a:pt x="2432" y="4834"/>
                  </a:cubicBezTo>
                  <a:cubicBezTo>
                    <a:pt x="2736" y="4743"/>
                    <a:pt x="2980" y="4499"/>
                    <a:pt x="3101" y="4347"/>
                  </a:cubicBezTo>
                  <a:cubicBezTo>
                    <a:pt x="3223" y="4196"/>
                    <a:pt x="3283" y="3983"/>
                    <a:pt x="3283" y="3709"/>
                  </a:cubicBezTo>
                  <a:cubicBezTo>
                    <a:pt x="3283" y="3496"/>
                    <a:pt x="3253" y="3192"/>
                    <a:pt x="3131" y="2888"/>
                  </a:cubicBezTo>
                  <a:cubicBezTo>
                    <a:pt x="3040" y="2585"/>
                    <a:pt x="2919" y="2341"/>
                    <a:pt x="2797" y="2159"/>
                  </a:cubicBezTo>
                  <a:cubicBezTo>
                    <a:pt x="2676" y="1977"/>
                    <a:pt x="2584" y="1855"/>
                    <a:pt x="2372" y="1764"/>
                  </a:cubicBezTo>
                  <a:cubicBezTo>
                    <a:pt x="2305" y="1753"/>
                    <a:pt x="2238" y="1746"/>
                    <a:pt x="2167" y="1746"/>
                  </a:cubicBezTo>
                  <a:cubicBezTo>
                    <a:pt x="2043" y="1746"/>
                    <a:pt x="1907" y="1767"/>
                    <a:pt x="1733" y="1825"/>
                  </a:cubicBezTo>
                  <a:cubicBezTo>
                    <a:pt x="1581" y="1855"/>
                    <a:pt x="1521" y="1916"/>
                    <a:pt x="1429" y="2007"/>
                  </a:cubicBezTo>
                  <a:cubicBezTo>
                    <a:pt x="1369" y="2068"/>
                    <a:pt x="1277" y="2159"/>
                    <a:pt x="1277" y="2281"/>
                  </a:cubicBezTo>
                  <a:lnTo>
                    <a:pt x="973" y="1308"/>
                  </a:lnTo>
                  <a:cubicBezTo>
                    <a:pt x="943" y="1217"/>
                    <a:pt x="913" y="1126"/>
                    <a:pt x="943" y="1065"/>
                  </a:cubicBezTo>
                  <a:cubicBezTo>
                    <a:pt x="973" y="974"/>
                    <a:pt x="1004" y="943"/>
                    <a:pt x="1125" y="913"/>
                  </a:cubicBezTo>
                  <a:cubicBezTo>
                    <a:pt x="1217" y="913"/>
                    <a:pt x="1277" y="913"/>
                    <a:pt x="1308" y="943"/>
                  </a:cubicBezTo>
                  <a:cubicBezTo>
                    <a:pt x="1369" y="1004"/>
                    <a:pt x="1399" y="1065"/>
                    <a:pt x="1429" y="1126"/>
                  </a:cubicBezTo>
                  <a:cubicBezTo>
                    <a:pt x="1460" y="1217"/>
                    <a:pt x="1460" y="1278"/>
                    <a:pt x="1521" y="1369"/>
                  </a:cubicBezTo>
                  <a:lnTo>
                    <a:pt x="1551" y="1430"/>
                  </a:lnTo>
                  <a:lnTo>
                    <a:pt x="2463" y="1126"/>
                  </a:lnTo>
                  <a:lnTo>
                    <a:pt x="2311" y="639"/>
                  </a:lnTo>
                  <a:cubicBezTo>
                    <a:pt x="2280" y="457"/>
                    <a:pt x="2159" y="305"/>
                    <a:pt x="2007" y="183"/>
                  </a:cubicBezTo>
                  <a:cubicBezTo>
                    <a:pt x="1855" y="62"/>
                    <a:pt x="1703" y="1"/>
                    <a:pt x="15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918975" y="2972300"/>
              <a:ext cx="87425" cy="128375"/>
            </a:xfrm>
            <a:custGeom>
              <a:avLst/>
              <a:gdLst/>
              <a:ahLst/>
              <a:cxnLst/>
              <a:rect l="l" t="t" r="r" b="b"/>
              <a:pathLst>
                <a:path w="3497" h="5135" extrusionOk="0">
                  <a:moveTo>
                    <a:pt x="1398" y="1"/>
                  </a:moveTo>
                  <a:cubicBezTo>
                    <a:pt x="1242" y="1"/>
                    <a:pt x="1069" y="31"/>
                    <a:pt x="882" y="88"/>
                  </a:cubicBezTo>
                  <a:cubicBezTo>
                    <a:pt x="578" y="210"/>
                    <a:pt x="365" y="332"/>
                    <a:pt x="213" y="514"/>
                  </a:cubicBezTo>
                  <a:cubicBezTo>
                    <a:pt x="92" y="696"/>
                    <a:pt x="1" y="879"/>
                    <a:pt x="1" y="1152"/>
                  </a:cubicBezTo>
                  <a:cubicBezTo>
                    <a:pt x="1" y="1395"/>
                    <a:pt x="61" y="1699"/>
                    <a:pt x="153" y="2034"/>
                  </a:cubicBezTo>
                  <a:cubicBezTo>
                    <a:pt x="153" y="2064"/>
                    <a:pt x="213" y="2125"/>
                    <a:pt x="213" y="2186"/>
                  </a:cubicBezTo>
                  <a:cubicBezTo>
                    <a:pt x="213" y="2247"/>
                    <a:pt x="244" y="2277"/>
                    <a:pt x="244" y="2338"/>
                  </a:cubicBezTo>
                  <a:lnTo>
                    <a:pt x="1216" y="2034"/>
                  </a:lnTo>
                  <a:lnTo>
                    <a:pt x="1034" y="1456"/>
                  </a:lnTo>
                  <a:cubicBezTo>
                    <a:pt x="943" y="1183"/>
                    <a:pt x="1004" y="1000"/>
                    <a:pt x="1156" y="970"/>
                  </a:cubicBezTo>
                  <a:cubicBezTo>
                    <a:pt x="1183" y="943"/>
                    <a:pt x="1216" y="928"/>
                    <a:pt x="1250" y="928"/>
                  </a:cubicBezTo>
                  <a:cubicBezTo>
                    <a:pt x="1292" y="928"/>
                    <a:pt x="1335" y="950"/>
                    <a:pt x="1368" y="1000"/>
                  </a:cubicBezTo>
                  <a:cubicBezTo>
                    <a:pt x="1460" y="1061"/>
                    <a:pt x="1490" y="1152"/>
                    <a:pt x="1520" y="1274"/>
                  </a:cubicBezTo>
                  <a:cubicBezTo>
                    <a:pt x="1581" y="1487"/>
                    <a:pt x="1612" y="1730"/>
                    <a:pt x="1612" y="1912"/>
                  </a:cubicBezTo>
                  <a:cubicBezTo>
                    <a:pt x="1581" y="2125"/>
                    <a:pt x="1520" y="2338"/>
                    <a:pt x="1490" y="2520"/>
                  </a:cubicBezTo>
                  <a:cubicBezTo>
                    <a:pt x="1460" y="2702"/>
                    <a:pt x="1368" y="2885"/>
                    <a:pt x="1308" y="3098"/>
                  </a:cubicBezTo>
                  <a:cubicBezTo>
                    <a:pt x="1216" y="3280"/>
                    <a:pt x="1186" y="3462"/>
                    <a:pt x="1095" y="3645"/>
                  </a:cubicBezTo>
                  <a:cubicBezTo>
                    <a:pt x="1034" y="3857"/>
                    <a:pt x="1004" y="4070"/>
                    <a:pt x="1004" y="4253"/>
                  </a:cubicBezTo>
                  <a:cubicBezTo>
                    <a:pt x="973" y="4465"/>
                    <a:pt x="1004" y="4678"/>
                    <a:pt x="1064" y="4921"/>
                  </a:cubicBezTo>
                  <a:lnTo>
                    <a:pt x="1156" y="5134"/>
                  </a:lnTo>
                  <a:lnTo>
                    <a:pt x="3496" y="4344"/>
                  </a:lnTo>
                  <a:lnTo>
                    <a:pt x="3222" y="3462"/>
                  </a:lnTo>
                  <a:lnTo>
                    <a:pt x="1976" y="3888"/>
                  </a:lnTo>
                  <a:lnTo>
                    <a:pt x="2098" y="3432"/>
                  </a:lnTo>
                  <a:cubicBezTo>
                    <a:pt x="2128" y="3280"/>
                    <a:pt x="2159" y="3128"/>
                    <a:pt x="2250" y="2976"/>
                  </a:cubicBezTo>
                  <a:cubicBezTo>
                    <a:pt x="2311" y="2794"/>
                    <a:pt x="2402" y="2550"/>
                    <a:pt x="2463" y="2368"/>
                  </a:cubicBezTo>
                  <a:cubicBezTo>
                    <a:pt x="2554" y="2186"/>
                    <a:pt x="2584" y="1943"/>
                    <a:pt x="2584" y="1730"/>
                  </a:cubicBezTo>
                  <a:cubicBezTo>
                    <a:pt x="2584" y="1487"/>
                    <a:pt x="2554" y="1213"/>
                    <a:pt x="2463" y="970"/>
                  </a:cubicBezTo>
                  <a:cubicBezTo>
                    <a:pt x="2371" y="544"/>
                    <a:pt x="2128" y="271"/>
                    <a:pt x="1855" y="119"/>
                  </a:cubicBezTo>
                  <a:cubicBezTo>
                    <a:pt x="1726" y="39"/>
                    <a:pt x="1573" y="1"/>
                    <a:pt x="13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823225" y="2842275"/>
              <a:ext cx="372375" cy="434925"/>
            </a:xfrm>
            <a:custGeom>
              <a:avLst/>
              <a:gdLst/>
              <a:ahLst/>
              <a:cxnLst/>
              <a:rect l="l" t="t" r="r" b="b"/>
              <a:pathLst>
                <a:path w="14895" h="17397" extrusionOk="0">
                  <a:moveTo>
                    <a:pt x="6505" y="1"/>
                  </a:moveTo>
                  <a:lnTo>
                    <a:pt x="6505" y="1"/>
                  </a:lnTo>
                  <a:cubicBezTo>
                    <a:pt x="7934" y="1064"/>
                    <a:pt x="9089" y="3557"/>
                    <a:pt x="9150" y="5472"/>
                  </a:cubicBezTo>
                  <a:cubicBezTo>
                    <a:pt x="9499" y="13658"/>
                    <a:pt x="2004" y="15757"/>
                    <a:pt x="202" y="15757"/>
                  </a:cubicBezTo>
                  <a:cubicBezTo>
                    <a:pt x="124" y="15757"/>
                    <a:pt x="56" y="15753"/>
                    <a:pt x="1" y="15746"/>
                  </a:cubicBezTo>
                  <a:lnTo>
                    <a:pt x="1" y="15746"/>
                  </a:lnTo>
                  <a:cubicBezTo>
                    <a:pt x="1459" y="16793"/>
                    <a:pt x="3250" y="17396"/>
                    <a:pt x="5102" y="17396"/>
                  </a:cubicBezTo>
                  <a:cubicBezTo>
                    <a:pt x="5991" y="17396"/>
                    <a:pt x="6895" y="17257"/>
                    <a:pt x="7782" y="16961"/>
                  </a:cubicBezTo>
                  <a:cubicBezTo>
                    <a:pt x="12372" y="15472"/>
                    <a:pt x="14895" y="10517"/>
                    <a:pt x="13405" y="5928"/>
                  </a:cubicBezTo>
                  <a:cubicBezTo>
                    <a:pt x="12402" y="2706"/>
                    <a:pt x="9606" y="517"/>
                    <a:pt x="6505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9"/>
          <p:cNvGrpSpPr/>
          <p:nvPr/>
        </p:nvGrpSpPr>
        <p:grpSpPr>
          <a:xfrm>
            <a:off x="7390324" y="2086924"/>
            <a:ext cx="448138" cy="397269"/>
            <a:chOff x="1556525" y="946800"/>
            <a:chExt cx="536500" cy="475600"/>
          </a:xfrm>
        </p:grpSpPr>
        <p:sp>
          <p:nvSpPr>
            <p:cNvPr id="439" name="Google Shape;439;p29"/>
            <p:cNvSpPr/>
            <p:nvPr/>
          </p:nvSpPr>
          <p:spPr>
            <a:xfrm>
              <a:off x="1594525" y="984800"/>
              <a:ext cx="498500" cy="437600"/>
            </a:xfrm>
            <a:custGeom>
              <a:avLst/>
              <a:gdLst/>
              <a:ahLst/>
              <a:cxnLst/>
              <a:rect l="l" t="t" r="r" b="b"/>
              <a:pathLst>
                <a:path w="19940" h="17504" extrusionOk="0">
                  <a:moveTo>
                    <a:pt x="9980" y="0"/>
                  </a:moveTo>
                  <a:cubicBezTo>
                    <a:pt x="6692" y="0"/>
                    <a:pt x="3546" y="1880"/>
                    <a:pt x="2067" y="5058"/>
                  </a:cubicBezTo>
                  <a:cubicBezTo>
                    <a:pt x="0" y="9405"/>
                    <a:pt x="1915" y="14633"/>
                    <a:pt x="6262" y="16670"/>
                  </a:cubicBezTo>
                  <a:cubicBezTo>
                    <a:pt x="7461" y="17236"/>
                    <a:pt x="8721" y="17503"/>
                    <a:pt x="9961" y="17503"/>
                  </a:cubicBezTo>
                  <a:cubicBezTo>
                    <a:pt x="13251" y="17503"/>
                    <a:pt x="16403" y="15623"/>
                    <a:pt x="17903" y="12445"/>
                  </a:cubicBezTo>
                  <a:cubicBezTo>
                    <a:pt x="19940" y="8098"/>
                    <a:pt x="18086" y="2870"/>
                    <a:pt x="13678" y="833"/>
                  </a:cubicBezTo>
                  <a:cubicBezTo>
                    <a:pt x="12480" y="267"/>
                    <a:pt x="11220" y="0"/>
                    <a:pt x="9980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1700150" y="1072400"/>
              <a:ext cx="286500" cy="251750"/>
            </a:xfrm>
            <a:custGeom>
              <a:avLst/>
              <a:gdLst/>
              <a:ahLst/>
              <a:cxnLst/>
              <a:rect l="l" t="t" r="r" b="b"/>
              <a:pathLst>
                <a:path w="11460" h="10070" extrusionOk="0">
                  <a:moveTo>
                    <a:pt x="5769" y="0"/>
                  </a:moveTo>
                  <a:cubicBezTo>
                    <a:pt x="3860" y="0"/>
                    <a:pt x="2029" y="1081"/>
                    <a:pt x="1186" y="2922"/>
                  </a:cubicBezTo>
                  <a:cubicBezTo>
                    <a:pt x="0" y="5415"/>
                    <a:pt x="1095" y="8424"/>
                    <a:pt x="3617" y="9609"/>
                  </a:cubicBezTo>
                  <a:cubicBezTo>
                    <a:pt x="4292" y="9922"/>
                    <a:pt x="5004" y="10070"/>
                    <a:pt x="5708" y="10070"/>
                  </a:cubicBezTo>
                  <a:cubicBezTo>
                    <a:pt x="7605" y="10070"/>
                    <a:pt x="9440" y="8996"/>
                    <a:pt x="10304" y="7178"/>
                  </a:cubicBezTo>
                  <a:cubicBezTo>
                    <a:pt x="11460" y="4655"/>
                    <a:pt x="10396" y="1646"/>
                    <a:pt x="7873" y="460"/>
                  </a:cubicBezTo>
                  <a:cubicBezTo>
                    <a:pt x="7191" y="148"/>
                    <a:pt x="6475" y="0"/>
                    <a:pt x="57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1788300" y="1110225"/>
              <a:ext cx="102600" cy="129475"/>
            </a:xfrm>
            <a:custGeom>
              <a:avLst/>
              <a:gdLst/>
              <a:ahLst/>
              <a:cxnLst/>
              <a:rect l="l" t="t" r="r" b="b"/>
              <a:pathLst>
                <a:path w="4104" h="5179" extrusionOk="0">
                  <a:moveTo>
                    <a:pt x="2631" y="0"/>
                  </a:moveTo>
                  <a:cubicBezTo>
                    <a:pt x="2573" y="0"/>
                    <a:pt x="2517" y="4"/>
                    <a:pt x="2462" y="11"/>
                  </a:cubicBezTo>
                  <a:cubicBezTo>
                    <a:pt x="2250" y="72"/>
                    <a:pt x="2006" y="163"/>
                    <a:pt x="1854" y="376"/>
                  </a:cubicBezTo>
                  <a:cubicBezTo>
                    <a:pt x="1672" y="558"/>
                    <a:pt x="1520" y="832"/>
                    <a:pt x="1368" y="1136"/>
                  </a:cubicBezTo>
                  <a:cubicBezTo>
                    <a:pt x="1338" y="1166"/>
                    <a:pt x="1338" y="1227"/>
                    <a:pt x="1307" y="1288"/>
                  </a:cubicBezTo>
                  <a:cubicBezTo>
                    <a:pt x="1307" y="1348"/>
                    <a:pt x="1246" y="1409"/>
                    <a:pt x="1246" y="1440"/>
                  </a:cubicBezTo>
                  <a:lnTo>
                    <a:pt x="2158" y="1835"/>
                  </a:lnTo>
                  <a:lnTo>
                    <a:pt x="2432" y="1318"/>
                  </a:lnTo>
                  <a:cubicBezTo>
                    <a:pt x="2550" y="1105"/>
                    <a:pt x="2650" y="984"/>
                    <a:pt x="2760" y="984"/>
                  </a:cubicBezTo>
                  <a:cubicBezTo>
                    <a:pt x="2792" y="984"/>
                    <a:pt x="2824" y="994"/>
                    <a:pt x="2857" y="1014"/>
                  </a:cubicBezTo>
                  <a:cubicBezTo>
                    <a:pt x="2979" y="1045"/>
                    <a:pt x="3009" y="1136"/>
                    <a:pt x="3009" y="1197"/>
                  </a:cubicBezTo>
                  <a:cubicBezTo>
                    <a:pt x="3009" y="1318"/>
                    <a:pt x="2979" y="1379"/>
                    <a:pt x="2918" y="1500"/>
                  </a:cubicBezTo>
                  <a:cubicBezTo>
                    <a:pt x="2827" y="1744"/>
                    <a:pt x="2705" y="1896"/>
                    <a:pt x="2553" y="2048"/>
                  </a:cubicBezTo>
                  <a:cubicBezTo>
                    <a:pt x="2401" y="2200"/>
                    <a:pt x="2250" y="2291"/>
                    <a:pt x="2067" y="2412"/>
                  </a:cubicBezTo>
                  <a:cubicBezTo>
                    <a:pt x="1854" y="2504"/>
                    <a:pt x="1702" y="2595"/>
                    <a:pt x="1520" y="2686"/>
                  </a:cubicBezTo>
                  <a:cubicBezTo>
                    <a:pt x="1338" y="2747"/>
                    <a:pt x="1186" y="2838"/>
                    <a:pt x="1003" y="2959"/>
                  </a:cubicBezTo>
                  <a:cubicBezTo>
                    <a:pt x="791" y="3051"/>
                    <a:pt x="639" y="3172"/>
                    <a:pt x="487" y="3324"/>
                  </a:cubicBezTo>
                  <a:cubicBezTo>
                    <a:pt x="335" y="3446"/>
                    <a:pt x="243" y="3628"/>
                    <a:pt x="122" y="3871"/>
                  </a:cubicBezTo>
                  <a:lnTo>
                    <a:pt x="0" y="4084"/>
                  </a:lnTo>
                  <a:lnTo>
                    <a:pt x="2371" y="5178"/>
                  </a:lnTo>
                  <a:lnTo>
                    <a:pt x="2736" y="4358"/>
                  </a:lnTo>
                  <a:lnTo>
                    <a:pt x="1520" y="3780"/>
                  </a:lnTo>
                  <a:cubicBezTo>
                    <a:pt x="1672" y="3659"/>
                    <a:pt x="1794" y="3598"/>
                    <a:pt x="1946" y="3507"/>
                  </a:cubicBezTo>
                  <a:cubicBezTo>
                    <a:pt x="2067" y="3446"/>
                    <a:pt x="2219" y="3355"/>
                    <a:pt x="2371" y="3294"/>
                  </a:cubicBezTo>
                  <a:cubicBezTo>
                    <a:pt x="2553" y="3203"/>
                    <a:pt x="2736" y="3111"/>
                    <a:pt x="2918" y="2990"/>
                  </a:cubicBezTo>
                  <a:cubicBezTo>
                    <a:pt x="3131" y="2868"/>
                    <a:pt x="3313" y="2716"/>
                    <a:pt x="3465" y="2564"/>
                  </a:cubicBezTo>
                  <a:cubicBezTo>
                    <a:pt x="3617" y="2382"/>
                    <a:pt x="3769" y="2200"/>
                    <a:pt x="3891" y="1926"/>
                  </a:cubicBezTo>
                  <a:cubicBezTo>
                    <a:pt x="4073" y="1531"/>
                    <a:pt x="4104" y="1197"/>
                    <a:pt x="3982" y="893"/>
                  </a:cubicBezTo>
                  <a:cubicBezTo>
                    <a:pt x="3891" y="589"/>
                    <a:pt x="3648" y="376"/>
                    <a:pt x="3283" y="163"/>
                  </a:cubicBezTo>
                  <a:cubicBezTo>
                    <a:pt x="3047" y="45"/>
                    <a:pt x="2830" y="0"/>
                    <a:pt x="26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1556525" y="946800"/>
              <a:ext cx="498525" cy="437600"/>
            </a:xfrm>
            <a:custGeom>
              <a:avLst/>
              <a:gdLst/>
              <a:ahLst/>
              <a:cxnLst/>
              <a:rect l="l" t="t" r="r" b="b"/>
              <a:pathLst>
                <a:path w="19941" h="17504" extrusionOk="0">
                  <a:moveTo>
                    <a:pt x="9980" y="0"/>
                  </a:moveTo>
                  <a:cubicBezTo>
                    <a:pt x="6692" y="0"/>
                    <a:pt x="3546" y="1880"/>
                    <a:pt x="2067" y="5059"/>
                  </a:cubicBezTo>
                  <a:cubicBezTo>
                    <a:pt x="1" y="9405"/>
                    <a:pt x="1915" y="14633"/>
                    <a:pt x="6262" y="16670"/>
                  </a:cubicBezTo>
                  <a:cubicBezTo>
                    <a:pt x="7461" y="17236"/>
                    <a:pt x="8721" y="17503"/>
                    <a:pt x="9962" y="17503"/>
                  </a:cubicBezTo>
                  <a:cubicBezTo>
                    <a:pt x="13251" y="17503"/>
                    <a:pt x="16403" y="15623"/>
                    <a:pt x="17904" y="12445"/>
                  </a:cubicBezTo>
                  <a:cubicBezTo>
                    <a:pt x="19940" y="8098"/>
                    <a:pt x="18086" y="2870"/>
                    <a:pt x="13679" y="834"/>
                  </a:cubicBezTo>
                  <a:cubicBezTo>
                    <a:pt x="12480" y="268"/>
                    <a:pt x="11220" y="0"/>
                    <a:pt x="99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1662150" y="1034700"/>
              <a:ext cx="286500" cy="251450"/>
            </a:xfrm>
            <a:custGeom>
              <a:avLst/>
              <a:gdLst/>
              <a:ahLst/>
              <a:cxnLst/>
              <a:rect l="l" t="t" r="r" b="b"/>
              <a:pathLst>
                <a:path w="11460" h="10058" extrusionOk="0">
                  <a:moveTo>
                    <a:pt x="5738" y="0"/>
                  </a:moveTo>
                  <a:cubicBezTo>
                    <a:pt x="3840" y="0"/>
                    <a:pt x="2025" y="1079"/>
                    <a:pt x="1186" y="2910"/>
                  </a:cubicBezTo>
                  <a:cubicBezTo>
                    <a:pt x="1" y="5403"/>
                    <a:pt x="1095" y="8412"/>
                    <a:pt x="3618" y="9598"/>
                  </a:cubicBezTo>
                  <a:cubicBezTo>
                    <a:pt x="4292" y="9910"/>
                    <a:pt x="5004" y="10058"/>
                    <a:pt x="5708" y="10058"/>
                  </a:cubicBezTo>
                  <a:cubicBezTo>
                    <a:pt x="7605" y="10058"/>
                    <a:pt x="9440" y="8984"/>
                    <a:pt x="10305" y="7166"/>
                  </a:cubicBezTo>
                  <a:cubicBezTo>
                    <a:pt x="11460" y="4643"/>
                    <a:pt x="10396" y="1634"/>
                    <a:pt x="7873" y="479"/>
                  </a:cubicBezTo>
                  <a:cubicBezTo>
                    <a:pt x="7182" y="154"/>
                    <a:pt x="6454" y="0"/>
                    <a:pt x="57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1750300" y="1072225"/>
              <a:ext cx="102600" cy="129475"/>
            </a:xfrm>
            <a:custGeom>
              <a:avLst/>
              <a:gdLst/>
              <a:ahLst/>
              <a:cxnLst/>
              <a:rect l="l" t="t" r="r" b="b"/>
              <a:pathLst>
                <a:path w="4104" h="5179" extrusionOk="0">
                  <a:moveTo>
                    <a:pt x="2631" y="1"/>
                  </a:moveTo>
                  <a:cubicBezTo>
                    <a:pt x="2573" y="1"/>
                    <a:pt x="2517" y="4"/>
                    <a:pt x="2463" y="11"/>
                  </a:cubicBezTo>
                  <a:cubicBezTo>
                    <a:pt x="2250" y="72"/>
                    <a:pt x="2007" y="163"/>
                    <a:pt x="1855" y="376"/>
                  </a:cubicBezTo>
                  <a:cubicBezTo>
                    <a:pt x="1672" y="558"/>
                    <a:pt x="1520" y="832"/>
                    <a:pt x="1368" y="1136"/>
                  </a:cubicBezTo>
                  <a:cubicBezTo>
                    <a:pt x="1338" y="1166"/>
                    <a:pt x="1338" y="1227"/>
                    <a:pt x="1307" y="1288"/>
                  </a:cubicBezTo>
                  <a:cubicBezTo>
                    <a:pt x="1307" y="1349"/>
                    <a:pt x="1247" y="1409"/>
                    <a:pt x="1247" y="1440"/>
                  </a:cubicBezTo>
                  <a:lnTo>
                    <a:pt x="2159" y="1835"/>
                  </a:lnTo>
                  <a:lnTo>
                    <a:pt x="2432" y="1318"/>
                  </a:lnTo>
                  <a:cubicBezTo>
                    <a:pt x="2550" y="1105"/>
                    <a:pt x="2650" y="984"/>
                    <a:pt x="2761" y="984"/>
                  </a:cubicBezTo>
                  <a:cubicBezTo>
                    <a:pt x="2792" y="984"/>
                    <a:pt x="2824" y="994"/>
                    <a:pt x="2858" y="1014"/>
                  </a:cubicBezTo>
                  <a:cubicBezTo>
                    <a:pt x="2979" y="1045"/>
                    <a:pt x="3010" y="1136"/>
                    <a:pt x="3010" y="1197"/>
                  </a:cubicBezTo>
                  <a:cubicBezTo>
                    <a:pt x="3010" y="1318"/>
                    <a:pt x="2979" y="1379"/>
                    <a:pt x="2918" y="1501"/>
                  </a:cubicBezTo>
                  <a:cubicBezTo>
                    <a:pt x="2827" y="1744"/>
                    <a:pt x="2706" y="1896"/>
                    <a:pt x="2554" y="2048"/>
                  </a:cubicBezTo>
                  <a:cubicBezTo>
                    <a:pt x="2402" y="2200"/>
                    <a:pt x="2250" y="2291"/>
                    <a:pt x="2067" y="2413"/>
                  </a:cubicBezTo>
                  <a:cubicBezTo>
                    <a:pt x="1855" y="2504"/>
                    <a:pt x="1703" y="2595"/>
                    <a:pt x="1520" y="2686"/>
                  </a:cubicBezTo>
                  <a:cubicBezTo>
                    <a:pt x="1338" y="2747"/>
                    <a:pt x="1186" y="2838"/>
                    <a:pt x="1004" y="2960"/>
                  </a:cubicBezTo>
                  <a:cubicBezTo>
                    <a:pt x="791" y="3051"/>
                    <a:pt x="639" y="3172"/>
                    <a:pt x="487" y="3324"/>
                  </a:cubicBezTo>
                  <a:cubicBezTo>
                    <a:pt x="335" y="3446"/>
                    <a:pt x="244" y="3628"/>
                    <a:pt x="122" y="3872"/>
                  </a:cubicBezTo>
                  <a:lnTo>
                    <a:pt x="0" y="4084"/>
                  </a:lnTo>
                  <a:lnTo>
                    <a:pt x="2371" y="5179"/>
                  </a:lnTo>
                  <a:lnTo>
                    <a:pt x="2736" y="4358"/>
                  </a:lnTo>
                  <a:lnTo>
                    <a:pt x="1520" y="3780"/>
                  </a:lnTo>
                  <a:cubicBezTo>
                    <a:pt x="1672" y="3659"/>
                    <a:pt x="1794" y="3598"/>
                    <a:pt x="1946" y="3507"/>
                  </a:cubicBezTo>
                  <a:cubicBezTo>
                    <a:pt x="2067" y="3446"/>
                    <a:pt x="2219" y="3355"/>
                    <a:pt x="2371" y="3294"/>
                  </a:cubicBezTo>
                  <a:cubicBezTo>
                    <a:pt x="2554" y="3203"/>
                    <a:pt x="2736" y="3112"/>
                    <a:pt x="2918" y="2990"/>
                  </a:cubicBezTo>
                  <a:cubicBezTo>
                    <a:pt x="3131" y="2868"/>
                    <a:pt x="3314" y="2717"/>
                    <a:pt x="3466" y="2565"/>
                  </a:cubicBezTo>
                  <a:cubicBezTo>
                    <a:pt x="3618" y="2382"/>
                    <a:pt x="3770" y="2200"/>
                    <a:pt x="3891" y="1926"/>
                  </a:cubicBezTo>
                  <a:cubicBezTo>
                    <a:pt x="4073" y="1531"/>
                    <a:pt x="4104" y="1197"/>
                    <a:pt x="3982" y="893"/>
                  </a:cubicBezTo>
                  <a:cubicBezTo>
                    <a:pt x="3891" y="589"/>
                    <a:pt x="3648" y="376"/>
                    <a:pt x="3283" y="163"/>
                  </a:cubicBezTo>
                  <a:cubicBezTo>
                    <a:pt x="3048" y="45"/>
                    <a:pt x="2830" y="1"/>
                    <a:pt x="26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1593000" y="1031450"/>
              <a:ext cx="446850" cy="352950"/>
            </a:xfrm>
            <a:custGeom>
              <a:avLst/>
              <a:gdLst/>
              <a:ahLst/>
              <a:cxnLst/>
              <a:rect l="l" t="t" r="r" b="b"/>
              <a:pathLst>
                <a:path w="17874" h="14118" extrusionOk="0">
                  <a:moveTo>
                    <a:pt x="15442" y="1"/>
                  </a:moveTo>
                  <a:lnTo>
                    <a:pt x="15442" y="1"/>
                  </a:lnTo>
                  <a:cubicBezTo>
                    <a:pt x="15806" y="1733"/>
                    <a:pt x="14925" y="4348"/>
                    <a:pt x="13679" y="5806"/>
                  </a:cubicBezTo>
                  <a:cubicBezTo>
                    <a:pt x="11359" y="8504"/>
                    <a:pt x="8753" y="9356"/>
                    <a:pt x="6438" y="9356"/>
                  </a:cubicBezTo>
                  <a:cubicBezTo>
                    <a:pt x="3169" y="9356"/>
                    <a:pt x="481" y="7658"/>
                    <a:pt x="1" y="7053"/>
                  </a:cubicBezTo>
                  <a:lnTo>
                    <a:pt x="1" y="7053"/>
                  </a:lnTo>
                  <a:cubicBezTo>
                    <a:pt x="517" y="9667"/>
                    <a:pt x="2219" y="12038"/>
                    <a:pt x="4864" y="13284"/>
                  </a:cubicBezTo>
                  <a:cubicBezTo>
                    <a:pt x="6054" y="13850"/>
                    <a:pt x="7311" y="14117"/>
                    <a:pt x="8550" y="14117"/>
                  </a:cubicBezTo>
                  <a:cubicBezTo>
                    <a:pt x="11835" y="14117"/>
                    <a:pt x="14996" y="12237"/>
                    <a:pt x="16475" y="9059"/>
                  </a:cubicBezTo>
                  <a:cubicBezTo>
                    <a:pt x="17873" y="5989"/>
                    <a:pt x="17387" y="2493"/>
                    <a:pt x="15442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6" name="Google Shape;446;p29"/>
          <p:cNvSpPr/>
          <p:nvPr/>
        </p:nvSpPr>
        <p:spPr>
          <a:xfrm>
            <a:off x="2774900" y="532025"/>
            <a:ext cx="3597575" cy="3551075"/>
          </a:xfrm>
          <a:custGeom>
            <a:avLst/>
            <a:gdLst/>
            <a:ahLst/>
            <a:cxnLst/>
            <a:rect l="l" t="t" r="r" b="b"/>
            <a:pathLst>
              <a:path w="143903" h="142043" extrusionOk="0">
                <a:moveTo>
                  <a:pt x="25536" y="141920"/>
                </a:moveTo>
                <a:lnTo>
                  <a:pt x="224" y="141947"/>
                </a:lnTo>
                <a:lnTo>
                  <a:pt x="0" y="0"/>
                </a:lnTo>
                <a:lnTo>
                  <a:pt x="143768" y="0"/>
                </a:lnTo>
                <a:lnTo>
                  <a:pt x="143903" y="142043"/>
                </a:lnTo>
                <a:lnTo>
                  <a:pt x="118486" y="141920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grpSp>
        <p:nvGrpSpPr>
          <p:cNvPr id="447" name="Google Shape;447;p29"/>
          <p:cNvGrpSpPr/>
          <p:nvPr/>
        </p:nvGrpSpPr>
        <p:grpSpPr>
          <a:xfrm>
            <a:off x="2224792" y="2509551"/>
            <a:ext cx="680830" cy="661258"/>
            <a:chOff x="5673625" y="2174375"/>
            <a:chExt cx="487875" cy="473850"/>
          </a:xfrm>
        </p:grpSpPr>
        <p:sp>
          <p:nvSpPr>
            <p:cNvPr id="448" name="Google Shape;448;p29"/>
            <p:cNvSpPr/>
            <p:nvPr/>
          </p:nvSpPr>
          <p:spPr>
            <a:xfrm>
              <a:off x="5711625" y="2212350"/>
              <a:ext cx="449875" cy="435875"/>
            </a:xfrm>
            <a:custGeom>
              <a:avLst/>
              <a:gdLst/>
              <a:ahLst/>
              <a:cxnLst/>
              <a:rect l="l" t="t" r="r" b="b"/>
              <a:pathLst>
                <a:path w="17995" h="17435" extrusionOk="0">
                  <a:moveTo>
                    <a:pt x="8829" y="1"/>
                  </a:moveTo>
                  <a:cubicBezTo>
                    <a:pt x="8282" y="1"/>
                    <a:pt x="7728" y="60"/>
                    <a:pt x="7174" y="182"/>
                  </a:cubicBezTo>
                  <a:cubicBezTo>
                    <a:pt x="2766" y="1124"/>
                    <a:pt x="0" y="5714"/>
                    <a:pt x="973" y="10425"/>
                  </a:cubicBezTo>
                  <a:cubicBezTo>
                    <a:pt x="1880" y="14563"/>
                    <a:pt x="5367" y="17434"/>
                    <a:pt x="9208" y="17434"/>
                  </a:cubicBezTo>
                  <a:cubicBezTo>
                    <a:pt x="9741" y="17434"/>
                    <a:pt x="10281" y="17379"/>
                    <a:pt x="10821" y="17264"/>
                  </a:cubicBezTo>
                  <a:cubicBezTo>
                    <a:pt x="15229" y="16322"/>
                    <a:pt x="17995" y="11732"/>
                    <a:pt x="17022" y="7021"/>
                  </a:cubicBezTo>
                  <a:cubicBezTo>
                    <a:pt x="16118" y="2849"/>
                    <a:pt x="12636" y="1"/>
                    <a:pt x="8829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5806600" y="2304275"/>
              <a:ext cx="259150" cy="251000"/>
            </a:xfrm>
            <a:custGeom>
              <a:avLst/>
              <a:gdLst/>
              <a:ahLst/>
              <a:cxnLst/>
              <a:rect l="l" t="t" r="r" b="b"/>
              <a:pathLst>
                <a:path w="10366" h="10040" extrusionOk="0">
                  <a:moveTo>
                    <a:pt x="5031" y="1"/>
                  </a:moveTo>
                  <a:cubicBezTo>
                    <a:pt x="4734" y="1"/>
                    <a:pt x="4434" y="30"/>
                    <a:pt x="4135" y="92"/>
                  </a:cubicBezTo>
                  <a:cubicBezTo>
                    <a:pt x="1581" y="639"/>
                    <a:pt x="1" y="3283"/>
                    <a:pt x="548" y="5988"/>
                  </a:cubicBezTo>
                  <a:cubicBezTo>
                    <a:pt x="1054" y="8388"/>
                    <a:pt x="3081" y="10039"/>
                    <a:pt x="5295" y="10039"/>
                  </a:cubicBezTo>
                  <a:cubicBezTo>
                    <a:pt x="5605" y="10039"/>
                    <a:pt x="5918" y="10007"/>
                    <a:pt x="6232" y="9940"/>
                  </a:cubicBezTo>
                  <a:cubicBezTo>
                    <a:pt x="8755" y="9423"/>
                    <a:pt x="10366" y="6748"/>
                    <a:pt x="9788" y="4043"/>
                  </a:cubicBezTo>
                  <a:cubicBezTo>
                    <a:pt x="9279" y="1632"/>
                    <a:pt x="7236" y="1"/>
                    <a:pt x="50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5859800" y="2355200"/>
              <a:ext cx="65375" cy="125400"/>
            </a:xfrm>
            <a:custGeom>
              <a:avLst/>
              <a:gdLst/>
              <a:ahLst/>
              <a:cxnLst/>
              <a:rect l="l" t="t" r="r" b="b"/>
              <a:pathLst>
                <a:path w="2615" h="5016" extrusionOk="0">
                  <a:moveTo>
                    <a:pt x="821" y="1064"/>
                  </a:moveTo>
                  <a:lnTo>
                    <a:pt x="1307" y="3465"/>
                  </a:lnTo>
                  <a:lnTo>
                    <a:pt x="791" y="3587"/>
                  </a:lnTo>
                  <a:lnTo>
                    <a:pt x="821" y="1064"/>
                  </a:lnTo>
                  <a:close/>
                  <a:moveTo>
                    <a:pt x="1551" y="0"/>
                  </a:moveTo>
                  <a:lnTo>
                    <a:pt x="152" y="304"/>
                  </a:lnTo>
                  <a:lnTo>
                    <a:pt x="0" y="3769"/>
                  </a:lnTo>
                  <a:lnTo>
                    <a:pt x="152" y="4529"/>
                  </a:lnTo>
                  <a:lnTo>
                    <a:pt x="1459" y="4255"/>
                  </a:lnTo>
                  <a:lnTo>
                    <a:pt x="1611" y="5015"/>
                  </a:lnTo>
                  <a:lnTo>
                    <a:pt x="2523" y="4772"/>
                  </a:lnTo>
                  <a:lnTo>
                    <a:pt x="2371" y="4012"/>
                  </a:lnTo>
                  <a:lnTo>
                    <a:pt x="2614" y="3982"/>
                  </a:lnTo>
                  <a:lnTo>
                    <a:pt x="2462" y="3192"/>
                  </a:lnTo>
                  <a:lnTo>
                    <a:pt x="2219" y="3222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5909950" y="2343025"/>
              <a:ext cx="77525" cy="127300"/>
            </a:xfrm>
            <a:custGeom>
              <a:avLst/>
              <a:gdLst/>
              <a:ahLst/>
              <a:cxnLst/>
              <a:rect l="l" t="t" r="r" b="b"/>
              <a:pathLst>
                <a:path w="3101" h="5092" extrusionOk="0">
                  <a:moveTo>
                    <a:pt x="2128" y="1"/>
                  </a:moveTo>
                  <a:lnTo>
                    <a:pt x="1" y="457"/>
                  </a:lnTo>
                  <a:lnTo>
                    <a:pt x="517" y="3010"/>
                  </a:lnTo>
                  <a:lnTo>
                    <a:pt x="1368" y="2797"/>
                  </a:lnTo>
                  <a:cubicBezTo>
                    <a:pt x="1277" y="2554"/>
                    <a:pt x="1368" y="2402"/>
                    <a:pt x="1520" y="2341"/>
                  </a:cubicBezTo>
                  <a:cubicBezTo>
                    <a:pt x="1537" y="2333"/>
                    <a:pt x="1555" y="2329"/>
                    <a:pt x="1574" y="2329"/>
                  </a:cubicBezTo>
                  <a:cubicBezTo>
                    <a:pt x="1626" y="2329"/>
                    <a:pt x="1680" y="2357"/>
                    <a:pt x="1703" y="2402"/>
                  </a:cubicBezTo>
                  <a:cubicBezTo>
                    <a:pt x="1733" y="2432"/>
                    <a:pt x="1794" y="2493"/>
                    <a:pt x="1824" y="2584"/>
                  </a:cubicBezTo>
                  <a:cubicBezTo>
                    <a:pt x="1855" y="2645"/>
                    <a:pt x="1885" y="2736"/>
                    <a:pt x="1885" y="2797"/>
                  </a:cubicBezTo>
                  <a:lnTo>
                    <a:pt x="2098" y="3770"/>
                  </a:lnTo>
                  <a:lnTo>
                    <a:pt x="2098" y="4013"/>
                  </a:lnTo>
                  <a:cubicBezTo>
                    <a:pt x="2098" y="4104"/>
                    <a:pt x="2037" y="4134"/>
                    <a:pt x="1946" y="4165"/>
                  </a:cubicBezTo>
                  <a:cubicBezTo>
                    <a:pt x="1918" y="4184"/>
                    <a:pt x="1892" y="4191"/>
                    <a:pt x="1869" y="4191"/>
                  </a:cubicBezTo>
                  <a:cubicBezTo>
                    <a:pt x="1817" y="4191"/>
                    <a:pt x="1775" y="4155"/>
                    <a:pt x="1733" y="4134"/>
                  </a:cubicBezTo>
                  <a:cubicBezTo>
                    <a:pt x="1703" y="4104"/>
                    <a:pt x="1672" y="4013"/>
                    <a:pt x="1642" y="3952"/>
                  </a:cubicBezTo>
                  <a:cubicBezTo>
                    <a:pt x="1581" y="3861"/>
                    <a:pt x="1551" y="3800"/>
                    <a:pt x="1551" y="3709"/>
                  </a:cubicBezTo>
                  <a:lnTo>
                    <a:pt x="1490" y="3314"/>
                  </a:lnTo>
                  <a:lnTo>
                    <a:pt x="578" y="3496"/>
                  </a:lnTo>
                  <a:lnTo>
                    <a:pt x="730" y="4226"/>
                  </a:lnTo>
                  <a:cubicBezTo>
                    <a:pt x="791" y="4590"/>
                    <a:pt x="943" y="4834"/>
                    <a:pt x="1216" y="4986"/>
                  </a:cubicBezTo>
                  <a:cubicBezTo>
                    <a:pt x="1395" y="5045"/>
                    <a:pt x="1586" y="5091"/>
                    <a:pt x="1790" y="5091"/>
                  </a:cubicBezTo>
                  <a:cubicBezTo>
                    <a:pt x="1899" y="5091"/>
                    <a:pt x="2012" y="5078"/>
                    <a:pt x="2128" y="5046"/>
                  </a:cubicBezTo>
                  <a:cubicBezTo>
                    <a:pt x="2402" y="5016"/>
                    <a:pt x="2584" y="4894"/>
                    <a:pt x="2767" y="4834"/>
                  </a:cubicBezTo>
                  <a:cubicBezTo>
                    <a:pt x="2888" y="4712"/>
                    <a:pt x="3010" y="4560"/>
                    <a:pt x="3040" y="4378"/>
                  </a:cubicBezTo>
                  <a:cubicBezTo>
                    <a:pt x="3070" y="4165"/>
                    <a:pt x="3101" y="3952"/>
                    <a:pt x="3070" y="3709"/>
                  </a:cubicBezTo>
                  <a:cubicBezTo>
                    <a:pt x="3070" y="3466"/>
                    <a:pt x="3040" y="3223"/>
                    <a:pt x="2949" y="2919"/>
                  </a:cubicBezTo>
                  <a:cubicBezTo>
                    <a:pt x="2888" y="2706"/>
                    <a:pt x="2858" y="2493"/>
                    <a:pt x="2767" y="2311"/>
                  </a:cubicBezTo>
                  <a:cubicBezTo>
                    <a:pt x="2706" y="2128"/>
                    <a:pt x="2615" y="1976"/>
                    <a:pt x="2493" y="1824"/>
                  </a:cubicBezTo>
                  <a:cubicBezTo>
                    <a:pt x="2402" y="1703"/>
                    <a:pt x="2280" y="1581"/>
                    <a:pt x="2128" y="1551"/>
                  </a:cubicBezTo>
                  <a:cubicBezTo>
                    <a:pt x="2052" y="1536"/>
                    <a:pt x="1969" y="1528"/>
                    <a:pt x="1877" y="1528"/>
                  </a:cubicBezTo>
                  <a:cubicBezTo>
                    <a:pt x="1786" y="1528"/>
                    <a:pt x="1687" y="1536"/>
                    <a:pt x="1581" y="1551"/>
                  </a:cubicBezTo>
                  <a:cubicBezTo>
                    <a:pt x="1490" y="1551"/>
                    <a:pt x="1399" y="1581"/>
                    <a:pt x="1338" y="1672"/>
                  </a:cubicBezTo>
                  <a:cubicBezTo>
                    <a:pt x="1247" y="1733"/>
                    <a:pt x="1216" y="1794"/>
                    <a:pt x="1186" y="1855"/>
                  </a:cubicBezTo>
                  <a:lnTo>
                    <a:pt x="1034" y="1186"/>
                  </a:lnTo>
                  <a:lnTo>
                    <a:pt x="2311" y="913"/>
                  </a:lnTo>
                  <a:lnTo>
                    <a:pt x="21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5673625" y="2174375"/>
              <a:ext cx="449875" cy="435850"/>
            </a:xfrm>
            <a:custGeom>
              <a:avLst/>
              <a:gdLst/>
              <a:ahLst/>
              <a:cxnLst/>
              <a:rect l="l" t="t" r="r" b="b"/>
              <a:pathLst>
                <a:path w="17995" h="17434" extrusionOk="0">
                  <a:moveTo>
                    <a:pt x="8829" y="0"/>
                  </a:moveTo>
                  <a:cubicBezTo>
                    <a:pt x="8282" y="0"/>
                    <a:pt x="7728" y="59"/>
                    <a:pt x="7174" y="181"/>
                  </a:cubicBezTo>
                  <a:cubicBezTo>
                    <a:pt x="2766" y="1124"/>
                    <a:pt x="0" y="5713"/>
                    <a:pt x="973" y="10425"/>
                  </a:cubicBezTo>
                  <a:cubicBezTo>
                    <a:pt x="1881" y="14562"/>
                    <a:pt x="5367" y="17434"/>
                    <a:pt x="9208" y="17434"/>
                  </a:cubicBezTo>
                  <a:cubicBezTo>
                    <a:pt x="9741" y="17434"/>
                    <a:pt x="10281" y="17378"/>
                    <a:pt x="10821" y="17264"/>
                  </a:cubicBezTo>
                  <a:cubicBezTo>
                    <a:pt x="15229" y="16321"/>
                    <a:pt x="17995" y="11732"/>
                    <a:pt x="17022" y="7020"/>
                  </a:cubicBezTo>
                  <a:cubicBezTo>
                    <a:pt x="16119" y="2848"/>
                    <a:pt x="12636" y="0"/>
                    <a:pt x="8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5768600" y="2266275"/>
              <a:ext cx="259150" cy="251000"/>
            </a:xfrm>
            <a:custGeom>
              <a:avLst/>
              <a:gdLst/>
              <a:ahLst/>
              <a:cxnLst/>
              <a:rect l="l" t="t" r="r" b="b"/>
              <a:pathLst>
                <a:path w="10366" h="10040" extrusionOk="0">
                  <a:moveTo>
                    <a:pt x="5032" y="1"/>
                  </a:moveTo>
                  <a:cubicBezTo>
                    <a:pt x="4734" y="1"/>
                    <a:pt x="4434" y="31"/>
                    <a:pt x="4135" y="92"/>
                  </a:cubicBezTo>
                  <a:cubicBezTo>
                    <a:pt x="1582" y="639"/>
                    <a:pt x="1" y="3283"/>
                    <a:pt x="548" y="5989"/>
                  </a:cubicBezTo>
                  <a:cubicBezTo>
                    <a:pt x="1055" y="8388"/>
                    <a:pt x="3082" y="10040"/>
                    <a:pt x="5295" y="10040"/>
                  </a:cubicBezTo>
                  <a:cubicBezTo>
                    <a:pt x="5605" y="10040"/>
                    <a:pt x="5919" y="10007"/>
                    <a:pt x="6232" y="9940"/>
                  </a:cubicBezTo>
                  <a:cubicBezTo>
                    <a:pt x="8755" y="9423"/>
                    <a:pt x="10366" y="6749"/>
                    <a:pt x="9788" y="4043"/>
                  </a:cubicBezTo>
                  <a:cubicBezTo>
                    <a:pt x="9279" y="1633"/>
                    <a:pt x="7236" y="1"/>
                    <a:pt x="50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5821800" y="2317200"/>
              <a:ext cx="65375" cy="125400"/>
            </a:xfrm>
            <a:custGeom>
              <a:avLst/>
              <a:gdLst/>
              <a:ahLst/>
              <a:cxnLst/>
              <a:rect l="l" t="t" r="r" b="b"/>
              <a:pathLst>
                <a:path w="2615" h="5016" extrusionOk="0">
                  <a:moveTo>
                    <a:pt x="821" y="1064"/>
                  </a:moveTo>
                  <a:lnTo>
                    <a:pt x="1308" y="3465"/>
                  </a:lnTo>
                  <a:lnTo>
                    <a:pt x="791" y="3587"/>
                  </a:lnTo>
                  <a:lnTo>
                    <a:pt x="821" y="1064"/>
                  </a:lnTo>
                  <a:close/>
                  <a:moveTo>
                    <a:pt x="1551" y="0"/>
                  </a:moveTo>
                  <a:lnTo>
                    <a:pt x="153" y="304"/>
                  </a:lnTo>
                  <a:lnTo>
                    <a:pt x="1" y="3769"/>
                  </a:lnTo>
                  <a:lnTo>
                    <a:pt x="153" y="4529"/>
                  </a:lnTo>
                  <a:lnTo>
                    <a:pt x="1460" y="4256"/>
                  </a:lnTo>
                  <a:lnTo>
                    <a:pt x="1612" y="5016"/>
                  </a:lnTo>
                  <a:lnTo>
                    <a:pt x="2523" y="4772"/>
                  </a:lnTo>
                  <a:lnTo>
                    <a:pt x="2371" y="4012"/>
                  </a:lnTo>
                  <a:lnTo>
                    <a:pt x="2615" y="3982"/>
                  </a:lnTo>
                  <a:lnTo>
                    <a:pt x="2463" y="3192"/>
                  </a:lnTo>
                  <a:lnTo>
                    <a:pt x="2220" y="3222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5871950" y="2305025"/>
              <a:ext cx="77550" cy="127300"/>
            </a:xfrm>
            <a:custGeom>
              <a:avLst/>
              <a:gdLst/>
              <a:ahLst/>
              <a:cxnLst/>
              <a:rect l="l" t="t" r="r" b="b"/>
              <a:pathLst>
                <a:path w="3102" h="5092" extrusionOk="0">
                  <a:moveTo>
                    <a:pt x="2128" y="1"/>
                  </a:moveTo>
                  <a:lnTo>
                    <a:pt x="1" y="457"/>
                  </a:lnTo>
                  <a:lnTo>
                    <a:pt x="517" y="3010"/>
                  </a:lnTo>
                  <a:lnTo>
                    <a:pt x="1369" y="2797"/>
                  </a:lnTo>
                  <a:cubicBezTo>
                    <a:pt x="1277" y="2554"/>
                    <a:pt x="1369" y="2402"/>
                    <a:pt x="1521" y="2341"/>
                  </a:cubicBezTo>
                  <a:cubicBezTo>
                    <a:pt x="1537" y="2333"/>
                    <a:pt x="1555" y="2329"/>
                    <a:pt x="1574" y="2329"/>
                  </a:cubicBezTo>
                  <a:cubicBezTo>
                    <a:pt x="1626" y="2329"/>
                    <a:pt x="1681" y="2358"/>
                    <a:pt x="1703" y="2402"/>
                  </a:cubicBezTo>
                  <a:cubicBezTo>
                    <a:pt x="1733" y="2433"/>
                    <a:pt x="1794" y="2493"/>
                    <a:pt x="1824" y="2585"/>
                  </a:cubicBezTo>
                  <a:cubicBezTo>
                    <a:pt x="1855" y="2645"/>
                    <a:pt x="1885" y="2737"/>
                    <a:pt x="1885" y="2797"/>
                  </a:cubicBezTo>
                  <a:lnTo>
                    <a:pt x="2098" y="3770"/>
                  </a:lnTo>
                  <a:lnTo>
                    <a:pt x="2098" y="4013"/>
                  </a:lnTo>
                  <a:cubicBezTo>
                    <a:pt x="2098" y="4104"/>
                    <a:pt x="2037" y="4135"/>
                    <a:pt x="1946" y="4165"/>
                  </a:cubicBezTo>
                  <a:cubicBezTo>
                    <a:pt x="1918" y="4184"/>
                    <a:pt x="1892" y="4191"/>
                    <a:pt x="1869" y="4191"/>
                  </a:cubicBezTo>
                  <a:cubicBezTo>
                    <a:pt x="1817" y="4191"/>
                    <a:pt x="1775" y="4156"/>
                    <a:pt x="1733" y="4135"/>
                  </a:cubicBezTo>
                  <a:cubicBezTo>
                    <a:pt x="1703" y="4104"/>
                    <a:pt x="1673" y="4013"/>
                    <a:pt x="1642" y="3952"/>
                  </a:cubicBezTo>
                  <a:cubicBezTo>
                    <a:pt x="1581" y="3861"/>
                    <a:pt x="1551" y="3800"/>
                    <a:pt x="1551" y="3709"/>
                  </a:cubicBezTo>
                  <a:lnTo>
                    <a:pt x="1490" y="3314"/>
                  </a:lnTo>
                  <a:lnTo>
                    <a:pt x="578" y="3496"/>
                  </a:lnTo>
                  <a:lnTo>
                    <a:pt x="730" y="4226"/>
                  </a:lnTo>
                  <a:cubicBezTo>
                    <a:pt x="791" y="4591"/>
                    <a:pt x="943" y="4834"/>
                    <a:pt x="1217" y="4986"/>
                  </a:cubicBezTo>
                  <a:cubicBezTo>
                    <a:pt x="1395" y="5045"/>
                    <a:pt x="1586" y="5092"/>
                    <a:pt x="1790" y="5092"/>
                  </a:cubicBezTo>
                  <a:cubicBezTo>
                    <a:pt x="1899" y="5092"/>
                    <a:pt x="2012" y="5078"/>
                    <a:pt x="2128" y="5047"/>
                  </a:cubicBezTo>
                  <a:cubicBezTo>
                    <a:pt x="2402" y="5016"/>
                    <a:pt x="2584" y="4895"/>
                    <a:pt x="2767" y="4834"/>
                  </a:cubicBezTo>
                  <a:cubicBezTo>
                    <a:pt x="2888" y="4712"/>
                    <a:pt x="3010" y="4560"/>
                    <a:pt x="3040" y="4378"/>
                  </a:cubicBezTo>
                  <a:cubicBezTo>
                    <a:pt x="3071" y="4165"/>
                    <a:pt x="3101" y="3952"/>
                    <a:pt x="3071" y="3709"/>
                  </a:cubicBezTo>
                  <a:cubicBezTo>
                    <a:pt x="3071" y="3466"/>
                    <a:pt x="3040" y="3223"/>
                    <a:pt x="2949" y="2919"/>
                  </a:cubicBezTo>
                  <a:cubicBezTo>
                    <a:pt x="2888" y="2706"/>
                    <a:pt x="2858" y="2493"/>
                    <a:pt x="2767" y="2311"/>
                  </a:cubicBezTo>
                  <a:cubicBezTo>
                    <a:pt x="2706" y="2129"/>
                    <a:pt x="2615" y="1977"/>
                    <a:pt x="2493" y="1825"/>
                  </a:cubicBezTo>
                  <a:cubicBezTo>
                    <a:pt x="2402" y="1703"/>
                    <a:pt x="2280" y="1581"/>
                    <a:pt x="2128" y="1551"/>
                  </a:cubicBezTo>
                  <a:cubicBezTo>
                    <a:pt x="2052" y="1536"/>
                    <a:pt x="1969" y="1528"/>
                    <a:pt x="1878" y="1528"/>
                  </a:cubicBezTo>
                  <a:cubicBezTo>
                    <a:pt x="1786" y="1528"/>
                    <a:pt x="1688" y="1536"/>
                    <a:pt x="1581" y="1551"/>
                  </a:cubicBezTo>
                  <a:cubicBezTo>
                    <a:pt x="1490" y="1551"/>
                    <a:pt x="1399" y="1581"/>
                    <a:pt x="1338" y="1673"/>
                  </a:cubicBezTo>
                  <a:cubicBezTo>
                    <a:pt x="1247" y="1733"/>
                    <a:pt x="1217" y="1794"/>
                    <a:pt x="1186" y="1855"/>
                  </a:cubicBezTo>
                  <a:lnTo>
                    <a:pt x="1034" y="1186"/>
                  </a:lnTo>
                  <a:lnTo>
                    <a:pt x="2311" y="913"/>
                  </a:lnTo>
                  <a:lnTo>
                    <a:pt x="21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5763300" y="2182700"/>
              <a:ext cx="360975" cy="427300"/>
            </a:xfrm>
            <a:custGeom>
              <a:avLst/>
              <a:gdLst/>
              <a:ahLst/>
              <a:cxnLst/>
              <a:rect l="l" t="t" r="r" b="b"/>
              <a:pathLst>
                <a:path w="14439" h="17092" extrusionOk="0">
                  <a:moveTo>
                    <a:pt x="7417" y="0"/>
                  </a:moveTo>
                  <a:lnTo>
                    <a:pt x="7417" y="0"/>
                  </a:lnTo>
                  <a:cubicBezTo>
                    <a:pt x="8724" y="1186"/>
                    <a:pt x="9544" y="3800"/>
                    <a:pt x="9423" y="5715"/>
                  </a:cubicBezTo>
                  <a:cubicBezTo>
                    <a:pt x="9100" y="13249"/>
                    <a:pt x="2917" y="14876"/>
                    <a:pt x="659" y="14876"/>
                  </a:cubicBezTo>
                  <a:cubicBezTo>
                    <a:pt x="366" y="14876"/>
                    <a:pt x="140" y="14848"/>
                    <a:pt x="0" y="14803"/>
                  </a:cubicBezTo>
                  <a:lnTo>
                    <a:pt x="0" y="14803"/>
                  </a:lnTo>
                  <a:cubicBezTo>
                    <a:pt x="1535" y="16240"/>
                    <a:pt x="3538" y="17092"/>
                    <a:pt x="5650" y="17092"/>
                  </a:cubicBezTo>
                  <a:cubicBezTo>
                    <a:pt x="6173" y="17092"/>
                    <a:pt x="6703" y="17039"/>
                    <a:pt x="7234" y="16931"/>
                  </a:cubicBezTo>
                  <a:cubicBezTo>
                    <a:pt x="11672" y="15988"/>
                    <a:pt x="14438" y="11399"/>
                    <a:pt x="13435" y="6687"/>
                  </a:cubicBezTo>
                  <a:cubicBezTo>
                    <a:pt x="12706" y="3344"/>
                    <a:pt x="10304" y="821"/>
                    <a:pt x="7417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9"/>
          <p:cNvGrpSpPr/>
          <p:nvPr/>
        </p:nvGrpSpPr>
        <p:grpSpPr>
          <a:xfrm>
            <a:off x="1770314" y="1666595"/>
            <a:ext cx="448123" cy="420322"/>
            <a:chOff x="6058125" y="819925"/>
            <a:chExt cx="506125" cy="474725"/>
          </a:xfrm>
        </p:grpSpPr>
        <p:sp>
          <p:nvSpPr>
            <p:cNvPr id="458" name="Google Shape;458;p29"/>
            <p:cNvSpPr/>
            <p:nvPr/>
          </p:nvSpPr>
          <p:spPr>
            <a:xfrm>
              <a:off x="6096125" y="857925"/>
              <a:ext cx="468125" cy="436725"/>
            </a:xfrm>
            <a:custGeom>
              <a:avLst/>
              <a:gdLst/>
              <a:ahLst/>
              <a:cxnLst/>
              <a:rect l="l" t="t" r="r" b="b"/>
              <a:pathLst>
                <a:path w="18725" h="17469" extrusionOk="0">
                  <a:moveTo>
                    <a:pt x="9395" y="1"/>
                  </a:moveTo>
                  <a:cubicBezTo>
                    <a:pt x="8953" y="1"/>
                    <a:pt x="8505" y="34"/>
                    <a:pt x="8055" y="103"/>
                  </a:cubicBezTo>
                  <a:cubicBezTo>
                    <a:pt x="3314" y="802"/>
                    <a:pt x="0" y="5270"/>
                    <a:pt x="730" y="10042"/>
                  </a:cubicBezTo>
                  <a:cubicBezTo>
                    <a:pt x="1364" y="14343"/>
                    <a:pt x="5099" y="17468"/>
                    <a:pt x="9348" y="17468"/>
                  </a:cubicBezTo>
                  <a:cubicBezTo>
                    <a:pt x="9784" y="17468"/>
                    <a:pt x="10225" y="17435"/>
                    <a:pt x="10669" y="17368"/>
                  </a:cubicBezTo>
                  <a:cubicBezTo>
                    <a:pt x="15411" y="16669"/>
                    <a:pt x="18724" y="12200"/>
                    <a:pt x="17995" y="7428"/>
                  </a:cubicBezTo>
                  <a:cubicBezTo>
                    <a:pt x="17362" y="3079"/>
                    <a:pt x="13637" y="1"/>
                    <a:pt x="9395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6192625" y="946375"/>
              <a:ext cx="269025" cy="250550"/>
            </a:xfrm>
            <a:custGeom>
              <a:avLst/>
              <a:gdLst/>
              <a:ahLst/>
              <a:cxnLst/>
              <a:rect l="l" t="t" r="r" b="b"/>
              <a:pathLst>
                <a:path w="10761" h="10022" extrusionOk="0">
                  <a:moveTo>
                    <a:pt x="5424" y="0"/>
                  </a:moveTo>
                  <a:cubicBezTo>
                    <a:pt x="5169" y="0"/>
                    <a:pt x="4911" y="20"/>
                    <a:pt x="4651" y="60"/>
                  </a:cubicBezTo>
                  <a:cubicBezTo>
                    <a:pt x="1916" y="425"/>
                    <a:pt x="1" y="3009"/>
                    <a:pt x="426" y="5744"/>
                  </a:cubicBezTo>
                  <a:cubicBezTo>
                    <a:pt x="786" y="8236"/>
                    <a:pt x="2937" y="10022"/>
                    <a:pt x="5407" y="10022"/>
                  </a:cubicBezTo>
                  <a:cubicBezTo>
                    <a:pt x="5649" y="10022"/>
                    <a:pt x="5894" y="10005"/>
                    <a:pt x="6141" y="9969"/>
                  </a:cubicBezTo>
                  <a:cubicBezTo>
                    <a:pt x="8876" y="9574"/>
                    <a:pt x="10761" y="6991"/>
                    <a:pt x="10335" y="4255"/>
                  </a:cubicBezTo>
                  <a:cubicBezTo>
                    <a:pt x="9978" y="1779"/>
                    <a:pt x="7852" y="0"/>
                    <a:pt x="54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6240500" y="1000175"/>
              <a:ext cx="78300" cy="126300"/>
            </a:xfrm>
            <a:custGeom>
              <a:avLst/>
              <a:gdLst/>
              <a:ahLst/>
              <a:cxnLst/>
              <a:rect l="l" t="t" r="r" b="b"/>
              <a:pathLst>
                <a:path w="3132" h="5052" extrusionOk="0">
                  <a:moveTo>
                    <a:pt x="1412" y="0"/>
                  </a:moveTo>
                  <a:cubicBezTo>
                    <a:pt x="1314" y="0"/>
                    <a:pt x="1209" y="12"/>
                    <a:pt x="1095" y="36"/>
                  </a:cubicBezTo>
                  <a:cubicBezTo>
                    <a:pt x="761" y="67"/>
                    <a:pt x="487" y="188"/>
                    <a:pt x="335" y="340"/>
                  </a:cubicBezTo>
                  <a:cubicBezTo>
                    <a:pt x="183" y="492"/>
                    <a:pt x="61" y="674"/>
                    <a:pt x="31" y="948"/>
                  </a:cubicBezTo>
                  <a:cubicBezTo>
                    <a:pt x="1" y="1191"/>
                    <a:pt x="31" y="1495"/>
                    <a:pt x="61" y="1860"/>
                  </a:cubicBezTo>
                  <a:cubicBezTo>
                    <a:pt x="61" y="1890"/>
                    <a:pt x="92" y="1951"/>
                    <a:pt x="92" y="2012"/>
                  </a:cubicBezTo>
                  <a:cubicBezTo>
                    <a:pt x="153" y="2073"/>
                    <a:pt x="153" y="2103"/>
                    <a:pt x="153" y="2164"/>
                  </a:cubicBezTo>
                  <a:lnTo>
                    <a:pt x="1186" y="2012"/>
                  </a:lnTo>
                  <a:lnTo>
                    <a:pt x="1065" y="1434"/>
                  </a:lnTo>
                  <a:cubicBezTo>
                    <a:pt x="1004" y="1161"/>
                    <a:pt x="1095" y="1009"/>
                    <a:pt x="1247" y="978"/>
                  </a:cubicBezTo>
                  <a:cubicBezTo>
                    <a:pt x="1279" y="970"/>
                    <a:pt x="1308" y="966"/>
                    <a:pt x="1332" y="966"/>
                  </a:cubicBezTo>
                  <a:cubicBezTo>
                    <a:pt x="1399" y="966"/>
                    <a:pt x="1437" y="995"/>
                    <a:pt x="1460" y="1039"/>
                  </a:cubicBezTo>
                  <a:cubicBezTo>
                    <a:pt x="1520" y="1130"/>
                    <a:pt x="1551" y="1191"/>
                    <a:pt x="1551" y="1313"/>
                  </a:cubicBezTo>
                  <a:cubicBezTo>
                    <a:pt x="1581" y="1556"/>
                    <a:pt x="1581" y="1769"/>
                    <a:pt x="1551" y="1951"/>
                  </a:cubicBezTo>
                  <a:cubicBezTo>
                    <a:pt x="1520" y="2164"/>
                    <a:pt x="1429" y="2346"/>
                    <a:pt x="1368" y="2529"/>
                  </a:cubicBezTo>
                  <a:cubicBezTo>
                    <a:pt x="1247" y="2711"/>
                    <a:pt x="1156" y="2863"/>
                    <a:pt x="1065" y="3076"/>
                  </a:cubicBezTo>
                  <a:cubicBezTo>
                    <a:pt x="943" y="3258"/>
                    <a:pt x="821" y="3410"/>
                    <a:pt x="761" y="3592"/>
                  </a:cubicBezTo>
                  <a:cubicBezTo>
                    <a:pt x="669" y="3775"/>
                    <a:pt x="609" y="3988"/>
                    <a:pt x="578" y="4170"/>
                  </a:cubicBezTo>
                  <a:cubicBezTo>
                    <a:pt x="517" y="4352"/>
                    <a:pt x="517" y="4595"/>
                    <a:pt x="578" y="4808"/>
                  </a:cubicBezTo>
                  <a:lnTo>
                    <a:pt x="609" y="5051"/>
                  </a:lnTo>
                  <a:lnTo>
                    <a:pt x="3131" y="4656"/>
                  </a:lnTo>
                  <a:lnTo>
                    <a:pt x="2979" y="3744"/>
                  </a:lnTo>
                  <a:lnTo>
                    <a:pt x="1672" y="3927"/>
                  </a:lnTo>
                  <a:cubicBezTo>
                    <a:pt x="1703" y="3775"/>
                    <a:pt x="1764" y="3623"/>
                    <a:pt x="1855" y="3471"/>
                  </a:cubicBezTo>
                  <a:cubicBezTo>
                    <a:pt x="1916" y="3319"/>
                    <a:pt x="2007" y="3228"/>
                    <a:pt x="2068" y="3076"/>
                  </a:cubicBezTo>
                  <a:cubicBezTo>
                    <a:pt x="2189" y="2863"/>
                    <a:pt x="2311" y="2681"/>
                    <a:pt x="2372" y="2498"/>
                  </a:cubicBezTo>
                  <a:cubicBezTo>
                    <a:pt x="2463" y="2316"/>
                    <a:pt x="2524" y="2103"/>
                    <a:pt x="2584" y="1890"/>
                  </a:cubicBezTo>
                  <a:cubicBezTo>
                    <a:pt x="2615" y="1647"/>
                    <a:pt x="2615" y="1404"/>
                    <a:pt x="2584" y="1130"/>
                  </a:cubicBezTo>
                  <a:cubicBezTo>
                    <a:pt x="2493" y="705"/>
                    <a:pt x="2341" y="401"/>
                    <a:pt x="2068" y="218"/>
                  </a:cubicBezTo>
                  <a:cubicBezTo>
                    <a:pt x="1890" y="85"/>
                    <a:pt x="1679" y="0"/>
                    <a:pt x="14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6306625" y="984350"/>
              <a:ext cx="63850" cy="130725"/>
            </a:xfrm>
            <a:custGeom>
              <a:avLst/>
              <a:gdLst/>
              <a:ahLst/>
              <a:cxnLst/>
              <a:rect l="l" t="t" r="r" b="b"/>
              <a:pathLst>
                <a:path w="2554" h="5229" extrusionOk="0">
                  <a:moveTo>
                    <a:pt x="2432" y="0"/>
                  </a:moveTo>
                  <a:lnTo>
                    <a:pt x="0" y="396"/>
                  </a:lnTo>
                  <a:lnTo>
                    <a:pt x="152" y="1307"/>
                  </a:lnTo>
                  <a:lnTo>
                    <a:pt x="1520" y="1095"/>
                  </a:lnTo>
                  <a:lnTo>
                    <a:pt x="1520" y="1095"/>
                  </a:lnTo>
                  <a:lnTo>
                    <a:pt x="1337" y="1794"/>
                  </a:lnTo>
                  <a:cubicBezTo>
                    <a:pt x="1246" y="2098"/>
                    <a:pt x="1186" y="2432"/>
                    <a:pt x="1094" y="2766"/>
                  </a:cubicBezTo>
                  <a:cubicBezTo>
                    <a:pt x="1064" y="3131"/>
                    <a:pt x="1003" y="3496"/>
                    <a:pt x="973" y="3921"/>
                  </a:cubicBezTo>
                  <a:cubicBezTo>
                    <a:pt x="912" y="4347"/>
                    <a:pt x="912" y="4742"/>
                    <a:pt x="973" y="5228"/>
                  </a:cubicBezTo>
                  <a:lnTo>
                    <a:pt x="2037" y="5016"/>
                  </a:lnTo>
                  <a:cubicBezTo>
                    <a:pt x="1976" y="4529"/>
                    <a:pt x="1976" y="3982"/>
                    <a:pt x="2067" y="3466"/>
                  </a:cubicBezTo>
                  <a:cubicBezTo>
                    <a:pt x="2097" y="2918"/>
                    <a:pt x="2219" y="2371"/>
                    <a:pt x="2371" y="1824"/>
                  </a:cubicBezTo>
                  <a:cubicBezTo>
                    <a:pt x="2432" y="1581"/>
                    <a:pt x="2493" y="1338"/>
                    <a:pt x="2523" y="1155"/>
                  </a:cubicBezTo>
                  <a:cubicBezTo>
                    <a:pt x="2553" y="912"/>
                    <a:pt x="2553" y="730"/>
                    <a:pt x="2523" y="548"/>
                  </a:cubicBezTo>
                  <a:lnTo>
                    <a:pt x="24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6058125" y="819925"/>
              <a:ext cx="468125" cy="436725"/>
            </a:xfrm>
            <a:custGeom>
              <a:avLst/>
              <a:gdLst/>
              <a:ahLst/>
              <a:cxnLst/>
              <a:rect l="l" t="t" r="r" b="b"/>
              <a:pathLst>
                <a:path w="18725" h="17469" extrusionOk="0">
                  <a:moveTo>
                    <a:pt x="9395" y="1"/>
                  </a:moveTo>
                  <a:cubicBezTo>
                    <a:pt x="8953" y="1"/>
                    <a:pt x="8506" y="34"/>
                    <a:pt x="8056" y="103"/>
                  </a:cubicBezTo>
                  <a:cubicBezTo>
                    <a:pt x="3314" y="802"/>
                    <a:pt x="1" y="5270"/>
                    <a:pt x="730" y="10043"/>
                  </a:cubicBezTo>
                  <a:cubicBezTo>
                    <a:pt x="1364" y="14343"/>
                    <a:pt x="5099" y="17469"/>
                    <a:pt x="9349" y="17469"/>
                  </a:cubicBezTo>
                  <a:cubicBezTo>
                    <a:pt x="9784" y="17469"/>
                    <a:pt x="10226" y="17436"/>
                    <a:pt x="10670" y="17368"/>
                  </a:cubicBezTo>
                  <a:cubicBezTo>
                    <a:pt x="15411" y="16638"/>
                    <a:pt x="18724" y="12201"/>
                    <a:pt x="17995" y="7428"/>
                  </a:cubicBezTo>
                  <a:cubicBezTo>
                    <a:pt x="17362" y="3079"/>
                    <a:pt x="13637" y="1"/>
                    <a:pt x="93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6154625" y="908375"/>
              <a:ext cx="269050" cy="250550"/>
            </a:xfrm>
            <a:custGeom>
              <a:avLst/>
              <a:gdLst/>
              <a:ahLst/>
              <a:cxnLst/>
              <a:rect l="l" t="t" r="r" b="b"/>
              <a:pathLst>
                <a:path w="10762" h="10022" extrusionOk="0">
                  <a:moveTo>
                    <a:pt x="5424" y="1"/>
                  </a:moveTo>
                  <a:cubicBezTo>
                    <a:pt x="5169" y="1"/>
                    <a:pt x="4911" y="20"/>
                    <a:pt x="4651" y="61"/>
                  </a:cubicBezTo>
                  <a:cubicBezTo>
                    <a:pt x="1916" y="425"/>
                    <a:pt x="1" y="3009"/>
                    <a:pt x="426" y="5745"/>
                  </a:cubicBezTo>
                  <a:cubicBezTo>
                    <a:pt x="786" y="8236"/>
                    <a:pt x="2937" y="10022"/>
                    <a:pt x="5408" y="10022"/>
                  </a:cubicBezTo>
                  <a:cubicBezTo>
                    <a:pt x="5649" y="10022"/>
                    <a:pt x="5894" y="10005"/>
                    <a:pt x="6141" y="9970"/>
                  </a:cubicBezTo>
                  <a:cubicBezTo>
                    <a:pt x="8876" y="9574"/>
                    <a:pt x="10761" y="6991"/>
                    <a:pt x="10335" y="4255"/>
                  </a:cubicBezTo>
                  <a:cubicBezTo>
                    <a:pt x="9978" y="1779"/>
                    <a:pt x="7853" y="1"/>
                    <a:pt x="54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6202500" y="962175"/>
              <a:ext cx="78300" cy="126300"/>
            </a:xfrm>
            <a:custGeom>
              <a:avLst/>
              <a:gdLst/>
              <a:ahLst/>
              <a:cxnLst/>
              <a:rect l="l" t="t" r="r" b="b"/>
              <a:pathLst>
                <a:path w="3132" h="5052" extrusionOk="0">
                  <a:moveTo>
                    <a:pt x="1412" y="1"/>
                  </a:moveTo>
                  <a:cubicBezTo>
                    <a:pt x="1314" y="1"/>
                    <a:pt x="1209" y="12"/>
                    <a:pt x="1095" y="36"/>
                  </a:cubicBezTo>
                  <a:cubicBezTo>
                    <a:pt x="761" y="67"/>
                    <a:pt x="487" y="188"/>
                    <a:pt x="335" y="340"/>
                  </a:cubicBezTo>
                  <a:cubicBezTo>
                    <a:pt x="183" y="492"/>
                    <a:pt x="62" y="675"/>
                    <a:pt x="31" y="948"/>
                  </a:cubicBezTo>
                  <a:cubicBezTo>
                    <a:pt x="1" y="1191"/>
                    <a:pt x="31" y="1495"/>
                    <a:pt x="62" y="1860"/>
                  </a:cubicBezTo>
                  <a:cubicBezTo>
                    <a:pt x="62" y="1890"/>
                    <a:pt x="92" y="1951"/>
                    <a:pt x="92" y="2012"/>
                  </a:cubicBezTo>
                  <a:cubicBezTo>
                    <a:pt x="153" y="2073"/>
                    <a:pt x="153" y="2103"/>
                    <a:pt x="153" y="2164"/>
                  </a:cubicBezTo>
                  <a:lnTo>
                    <a:pt x="1186" y="2012"/>
                  </a:lnTo>
                  <a:lnTo>
                    <a:pt x="1065" y="1435"/>
                  </a:lnTo>
                  <a:cubicBezTo>
                    <a:pt x="1004" y="1161"/>
                    <a:pt x="1095" y="1009"/>
                    <a:pt x="1247" y="979"/>
                  </a:cubicBezTo>
                  <a:cubicBezTo>
                    <a:pt x="1280" y="970"/>
                    <a:pt x="1308" y="967"/>
                    <a:pt x="1332" y="967"/>
                  </a:cubicBezTo>
                  <a:cubicBezTo>
                    <a:pt x="1399" y="967"/>
                    <a:pt x="1438" y="995"/>
                    <a:pt x="1460" y="1039"/>
                  </a:cubicBezTo>
                  <a:cubicBezTo>
                    <a:pt x="1521" y="1131"/>
                    <a:pt x="1551" y="1191"/>
                    <a:pt x="1551" y="1313"/>
                  </a:cubicBezTo>
                  <a:cubicBezTo>
                    <a:pt x="1581" y="1556"/>
                    <a:pt x="1581" y="1769"/>
                    <a:pt x="1551" y="1951"/>
                  </a:cubicBezTo>
                  <a:cubicBezTo>
                    <a:pt x="1521" y="2164"/>
                    <a:pt x="1429" y="2346"/>
                    <a:pt x="1369" y="2529"/>
                  </a:cubicBezTo>
                  <a:cubicBezTo>
                    <a:pt x="1247" y="2711"/>
                    <a:pt x="1156" y="2863"/>
                    <a:pt x="1065" y="3076"/>
                  </a:cubicBezTo>
                  <a:cubicBezTo>
                    <a:pt x="943" y="3258"/>
                    <a:pt x="822" y="3410"/>
                    <a:pt x="761" y="3593"/>
                  </a:cubicBezTo>
                  <a:cubicBezTo>
                    <a:pt x="670" y="3775"/>
                    <a:pt x="609" y="3988"/>
                    <a:pt x="578" y="4170"/>
                  </a:cubicBezTo>
                  <a:cubicBezTo>
                    <a:pt x="518" y="4353"/>
                    <a:pt x="518" y="4596"/>
                    <a:pt x="578" y="4808"/>
                  </a:cubicBezTo>
                  <a:lnTo>
                    <a:pt x="609" y="5052"/>
                  </a:lnTo>
                  <a:lnTo>
                    <a:pt x="3132" y="4656"/>
                  </a:lnTo>
                  <a:lnTo>
                    <a:pt x="2980" y="3745"/>
                  </a:lnTo>
                  <a:lnTo>
                    <a:pt x="1673" y="3927"/>
                  </a:lnTo>
                  <a:cubicBezTo>
                    <a:pt x="1703" y="3775"/>
                    <a:pt x="1764" y="3623"/>
                    <a:pt x="1855" y="3471"/>
                  </a:cubicBezTo>
                  <a:cubicBezTo>
                    <a:pt x="1916" y="3319"/>
                    <a:pt x="2007" y="3228"/>
                    <a:pt x="2068" y="3076"/>
                  </a:cubicBezTo>
                  <a:cubicBezTo>
                    <a:pt x="2189" y="2863"/>
                    <a:pt x="2311" y="2681"/>
                    <a:pt x="2372" y="2498"/>
                  </a:cubicBezTo>
                  <a:cubicBezTo>
                    <a:pt x="2463" y="2316"/>
                    <a:pt x="2524" y="2103"/>
                    <a:pt x="2585" y="1890"/>
                  </a:cubicBezTo>
                  <a:cubicBezTo>
                    <a:pt x="2615" y="1647"/>
                    <a:pt x="2615" y="1404"/>
                    <a:pt x="2585" y="1131"/>
                  </a:cubicBezTo>
                  <a:cubicBezTo>
                    <a:pt x="2493" y="705"/>
                    <a:pt x="2341" y="401"/>
                    <a:pt x="2068" y="219"/>
                  </a:cubicBezTo>
                  <a:cubicBezTo>
                    <a:pt x="1890" y="85"/>
                    <a:pt x="1679" y="1"/>
                    <a:pt x="14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6268625" y="946350"/>
              <a:ext cx="63850" cy="130725"/>
            </a:xfrm>
            <a:custGeom>
              <a:avLst/>
              <a:gdLst/>
              <a:ahLst/>
              <a:cxnLst/>
              <a:rect l="l" t="t" r="r" b="b"/>
              <a:pathLst>
                <a:path w="2554" h="5229" extrusionOk="0">
                  <a:moveTo>
                    <a:pt x="2432" y="1"/>
                  </a:moveTo>
                  <a:lnTo>
                    <a:pt x="0" y="396"/>
                  </a:lnTo>
                  <a:lnTo>
                    <a:pt x="152" y="1308"/>
                  </a:lnTo>
                  <a:lnTo>
                    <a:pt x="1520" y="1125"/>
                  </a:lnTo>
                  <a:lnTo>
                    <a:pt x="1338" y="1794"/>
                  </a:lnTo>
                  <a:cubicBezTo>
                    <a:pt x="1247" y="2098"/>
                    <a:pt x="1186" y="2432"/>
                    <a:pt x="1095" y="2797"/>
                  </a:cubicBezTo>
                  <a:cubicBezTo>
                    <a:pt x="1064" y="3131"/>
                    <a:pt x="1003" y="3496"/>
                    <a:pt x="973" y="3922"/>
                  </a:cubicBezTo>
                  <a:cubicBezTo>
                    <a:pt x="912" y="4347"/>
                    <a:pt x="912" y="4742"/>
                    <a:pt x="973" y="5229"/>
                  </a:cubicBezTo>
                  <a:lnTo>
                    <a:pt x="2037" y="5016"/>
                  </a:lnTo>
                  <a:cubicBezTo>
                    <a:pt x="1976" y="4530"/>
                    <a:pt x="1976" y="3982"/>
                    <a:pt x="2067" y="3466"/>
                  </a:cubicBezTo>
                  <a:cubicBezTo>
                    <a:pt x="2098" y="2949"/>
                    <a:pt x="2219" y="2371"/>
                    <a:pt x="2371" y="1824"/>
                  </a:cubicBezTo>
                  <a:cubicBezTo>
                    <a:pt x="2432" y="1581"/>
                    <a:pt x="2493" y="1338"/>
                    <a:pt x="2523" y="1156"/>
                  </a:cubicBezTo>
                  <a:cubicBezTo>
                    <a:pt x="2554" y="912"/>
                    <a:pt x="2554" y="730"/>
                    <a:pt x="2523" y="548"/>
                  </a:cubicBezTo>
                  <a:lnTo>
                    <a:pt x="24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6137150" y="830850"/>
              <a:ext cx="388350" cy="425200"/>
            </a:xfrm>
            <a:custGeom>
              <a:avLst/>
              <a:gdLst/>
              <a:ahLst/>
              <a:cxnLst/>
              <a:rect l="l" t="t" r="r" b="b"/>
              <a:pathLst>
                <a:path w="15534" h="17008" extrusionOk="0">
                  <a:moveTo>
                    <a:pt x="8968" y="1"/>
                  </a:moveTo>
                  <a:cubicBezTo>
                    <a:pt x="10214" y="1277"/>
                    <a:pt x="10943" y="3922"/>
                    <a:pt x="10670" y="5836"/>
                  </a:cubicBezTo>
                  <a:cubicBezTo>
                    <a:pt x="9765" y="13074"/>
                    <a:pt x="3585" y="14552"/>
                    <a:pt x="990" y="14552"/>
                  </a:cubicBezTo>
                  <a:cubicBezTo>
                    <a:pt x="533" y="14552"/>
                    <a:pt x="187" y="14507"/>
                    <a:pt x="1" y="14438"/>
                  </a:cubicBezTo>
                  <a:lnTo>
                    <a:pt x="1" y="14438"/>
                  </a:lnTo>
                  <a:cubicBezTo>
                    <a:pt x="1587" y="16024"/>
                    <a:pt x="3775" y="17008"/>
                    <a:pt x="6132" y="17008"/>
                  </a:cubicBezTo>
                  <a:cubicBezTo>
                    <a:pt x="6576" y="17008"/>
                    <a:pt x="7025" y="16973"/>
                    <a:pt x="7478" y="16900"/>
                  </a:cubicBezTo>
                  <a:cubicBezTo>
                    <a:pt x="12250" y="16171"/>
                    <a:pt x="15533" y="11733"/>
                    <a:pt x="14804" y="6961"/>
                  </a:cubicBezTo>
                  <a:cubicBezTo>
                    <a:pt x="14348" y="3648"/>
                    <a:pt x="12007" y="1034"/>
                    <a:pt x="8968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29"/>
          <p:cNvGrpSpPr/>
          <p:nvPr/>
        </p:nvGrpSpPr>
        <p:grpSpPr>
          <a:xfrm>
            <a:off x="1247463" y="2228325"/>
            <a:ext cx="522850" cy="474950"/>
            <a:chOff x="5196400" y="1446750"/>
            <a:chExt cx="522850" cy="474950"/>
          </a:xfrm>
        </p:grpSpPr>
        <p:sp>
          <p:nvSpPr>
            <p:cNvPr id="468" name="Google Shape;468;p29"/>
            <p:cNvSpPr/>
            <p:nvPr/>
          </p:nvSpPr>
          <p:spPr>
            <a:xfrm>
              <a:off x="5234400" y="1484750"/>
              <a:ext cx="484850" cy="436950"/>
            </a:xfrm>
            <a:custGeom>
              <a:avLst/>
              <a:gdLst/>
              <a:ahLst/>
              <a:cxnLst/>
              <a:rect l="l" t="t" r="r" b="b"/>
              <a:pathLst>
                <a:path w="19394" h="17478" extrusionOk="0">
                  <a:moveTo>
                    <a:pt x="9702" y="0"/>
                  </a:moveTo>
                  <a:cubicBezTo>
                    <a:pt x="7551" y="0"/>
                    <a:pt x="5390" y="792"/>
                    <a:pt x="3679" y="2386"/>
                  </a:cubicBezTo>
                  <a:cubicBezTo>
                    <a:pt x="153" y="5669"/>
                    <a:pt x="1" y="11170"/>
                    <a:pt x="3314" y="14727"/>
                  </a:cubicBezTo>
                  <a:cubicBezTo>
                    <a:pt x="5033" y="16556"/>
                    <a:pt x="7341" y="17477"/>
                    <a:pt x="9657" y="17477"/>
                  </a:cubicBezTo>
                  <a:cubicBezTo>
                    <a:pt x="11804" y="17477"/>
                    <a:pt x="13958" y="16685"/>
                    <a:pt x="15655" y="15091"/>
                  </a:cubicBezTo>
                  <a:cubicBezTo>
                    <a:pt x="19180" y="11809"/>
                    <a:pt x="19393" y="6246"/>
                    <a:pt x="16050" y="2751"/>
                  </a:cubicBezTo>
                  <a:cubicBezTo>
                    <a:pt x="14331" y="921"/>
                    <a:pt x="12022" y="0"/>
                    <a:pt x="9702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5348400" y="1577750"/>
              <a:ext cx="255350" cy="250925"/>
            </a:xfrm>
            <a:custGeom>
              <a:avLst/>
              <a:gdLst/>
              <a:ahLst/>
              <a:cxnLst/>
              <a:rect l="l" t="t" r="r" b="b"/>
              <a:pathLst>
                <a:path w="10214" h="10037" extrusionOk="0">
                  <a:moveTo>
                    <a:pt x="5092" y="1"/>
                  </a:moveTo>
                  <a:cubicBezTo>
                    <a:pt x="2400" y="1"/>
                    <a:pt x="181" y="2156"/>
                    <a:pt x="91" y="4867"/>
                  </a:cubicBezTo>
                  <a:cubicBezTo>
                    <a:pt x="0" y="7633"/>
                    <a:pt x="2189" y="9943"/>
                    <a:pt x="4955" y="10034"/>
                  </a:cubicBezTo>
                  <a:cubicBezTo>
                    <a:pt x="5010" y="10036"/>
                    <a:pt x="5066" y="10037"/>
                    <a:pt x="5121" y="10037"/>
                  </a:cubicBezTo>
                  <a:cubicBezTo>
                    <a:pt x="7813" y="10037"/>
                    <a:pt x="10033" y="7881"/>
                    <a:pt x="10122" y="5171"/>
                  </a:cubicBezTo>
                  <a:cubicBezTo>
                    <a:pt x="10213" y="2405"/>
                    <a:pt x="8025" y="95"/>
                    <a:pt x="5259" y="3"/>
                  </a:cubicBezTo>
                  <a:cubicBezTo>
                    <a:pt x="5203" y="2"/>
                    <a:pt x="5147" y="1"/>
                    <a:pt x="50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5404625" y="1604425"/>
              <a:ext cx="117050" cy="107825"/>
            </a:xfrm>
            <a:custGeom>
              <a:avLst/>
              <a:gdLst/>
              <a:ahLst/>
              <a:cxnLst/>
              <a:rect l="l" t="t" r="r" b="b"/>
              <a:pathLst>
                <a:path w="4682" h="4313" extrusionOk="0">
                  <a:moveTo>
                    <a:pt x="3222" y="0"/>
                  </a:moveTo>
                  <a:cubicBezTo>
                    <a:pt x="2918" y="0"/>
                    <a:pt x="2614" y="152"/>
                    <a:pt x="2280" y="456"/>
                  </a:cubicBezTo>
                  <a:lnTo>
                    <a:pt x="2189" y="547"/>
                  </a:lnTo>
                  <a:cubicBezTo>
                    <a:pt x="2189" y="578"/>
                    <a:pt x="2158" y="608"/>
                    <a:pt x="2158" y="608"/>
                  </a:cubicBezTo>
                  <a:lnTo>
                    <a:pt x="2858" y="1338"/>
                  </a:lnTo>
                  <a:lnTo>
                    <a:pt x="2949" y="1246"/>
                  </a:lnTo>
                  <a:cubicBezTo>
                    <a:pt x="3070" y="1155"/>
                    <a:pt x="3131" y="1125"/>
                    <a:pt x="3222" y="1064"/>
                  </a:cubicBezTo>
                  <a:cubicBezTo>
                    <a:pt x="3245" y="1056"/>
                    <a:pt x="3266" y="1053"/>
                    <a:pt x="3286" y="1053"/>
                  </a:cubicBezTo>
                  <a:cubicBezTo>
                    <a:pt x="3346" y="1053"/>
                    <a:pt x="3397" y="1087"/>
                    <a:pt x="3465" y="1155"/>
                  </a:cubicBezTo>
                  <a:cubicBezTo>
                    <a:pt x="3526" y="1277"/>
                    <a:pt x="3496" y="1429"/>
                    <a:pt x="3314" y="1611"/>
                  </a:cubicBezTo>
                  <a:cubicBezTo>
                    <a:pt x="3162" y="1733"/>
                    <a:pt x="3040" y="1763"/>
                    <a:pt x="2918" y="1763"/>
                  </a:cubicBezTo>
                  <a:cubicBezTo>
                    <a:pt x="2797" y="1763"/>
                    <a:pt x="2706" y="1702"/>
                    <a:pt x="2584" y="1581"/>
                  </a:cubicBezTo>
                  <a:lnTo>
                    <a:pt x="1946" y="2189"/>
                  </a:lnTo>
                  <a:lnTo>
                    <a:pt x="1976" y="2219"/>
                  </a:lnTo>
                  <a:lnTo>
                    <a:pt x="2007" y="2249"/>
                  </a:lnTo>
                  <a:cubicBezTo>
                    <a:pt x="2128" y="2371"/>
                    <a:pt x="2128" y="2523"/>
                    <a:pt x="2098" y="2645"/>
                  </a:cubicBezTo>
                  <a:cubicBezTo>
                    <a:pt x="2037" y="2797"/>
                    <a:pt x="1946" y="2888"/>
                    <a:pt x="1824" y="3009"/>
                  </a:cubicBezTo>
                  <a:lnTo>
                    <a:pt x="1733" y="3101"/>
                  </a:lnTo>
                  <a:cubicBezTo>
                    <a:pt x="1581" y="3253"/>
                    <a:pt x="1429" y="3344"/>
                    <a:pt x="1368" y="3405"/>
                  </a:cubicBezTo>
                  <a:cubicBezTo>
                    <a:pt x="1338" y="3412"/>
                    <a:pt x="1311" y="3416"/>
                    <a:pt x="1287" y="3416"/>
                  </a:cubicBezTo>
                  <a:cubicBezTo>
                    <a:pt x="1214" y="3416"/>
                    <a:pt x="1163" y="3382"/>
                    <a:pt x="1095" y="3313"/>
                  </a:cubicBezTo>
                  <a:cubicBezTo>
                    <a:pt x="1003" y="3222"/>
                    <a:pt x="1003" y="3131"/>
                    <a:pt x="1064" y="3070"/>
                  </a:cubicBezTo>
                  <a:cubicBezTo>
                    <a:pt x="1095" y="2979"/>
                    <a:pt x="1155" y="2857"/>
                    <a:pt x="1247" y="2797"/>
                  </a:cubicBezTo>
                  <a:lnTo>
                    <a:pt x="1611" y="2432"/>
                  </a:lnTo>
                  <a:lnTo>
                    <a:pt x="943" y="1733"/>
                  </a:lnTo>
                  <a:lnTo>
                    <a:pt x="578" y="2067"/>
                  </a:lnTo>
                  <a:cubicBezTo>
                    <a:pt x="274" y="2371"/>
                    <a:pt x="61" y="2675"/>
                    <a:pt x="31" y="2979"/>
                  </a:cubicBezTo>
                  <a:cubicBezTo>
                    <a:pt x="0" y="3283"/>
                    <a:pt x="122" y="3587"/>
                    <a:pt x="426" y="3891"/>
                  </a:cubicBezTo>
                  <a:cubicBezTo>
                    <a:pt x="647" y="4161"/>
                    <a:pt x="927" y="4312"/>
                    <a:pt x="1251" y="4312"/>
                  </a:cubicBezTo>
                  <a:cubicBezTo>
                    <a:pt x="1329" y="4312"/>
                    <a:pt x="1408" y="4303"/>
                    <a:pt x="1490" y="4286"/>
                  </a:cubicBezTo>
                  <a:cubicBezTo>
                    <a:pt x="1824" y="4286"/>
                    <a:pt x="2158" y="4073"/>
                    <a:pt x="2493" y="3739"/>
                  </a:cubicBezTo>
                  <a:cubicBezTo>
                    <a:pt x="2645" y="3587"/>
                    <a:pt x="2766" y="3435"/>
                    <a:pt x="2888" y="3313"/>
                  </a:cubicBezTo>
                  <a:cubicBezTo>
                    <a:pt x="3010" y="3192"/>
                    <a:pt x="3040" y="3101"/>
                    <a:pt x="3070" y="2979"/>
                  </a:cubicBezTo>
                  <a:cubicBezTo>
                    <a:pt x="3070" y="2857"/>
                    <a:pt x="3070" y="2766"/>
                    <a:pt x="3040" y="2584"/>
                  </a:cubicBezTo>
                  <a:lnTo>
                    <a:pt x="3040" y="2584"/>
                  </a:lnTo>
                  <a:cubicBezTo>
                    <a:pt x="3158" y="2643"/>
                    <a:pt x="3263" y="2676"/>
                    <a:pt x="3363" y="2676"/>
                  </a:cubicBezTo>
                  <a:cubicBezTo>
                    <a:pt x="3419" y="2676"/>
                    <a:pt x="3472" y="2666"/>
                    <a:pt x="3526" y="2645"/>
                  </a:cubicBezTo>
                  <a:cubicBezTo>
                    <a:pt x="3678" y="2553"/>
                    <a:pt x="3830" y="2432"/>
                    <a:pt x="4013" y="2280"/>
                  </a:cubicBezTo>
                  <a:cubicBezTo>
                    <a:pt x="4621" y="1733"/>
                    <a:pt x="4681" y="1125"/>
                    <a:pt x="4104" y="517"/>
                  </a:cubicBezTo>
                  <a:cubicBezTo>
                    <a:pt x="3830" y="152"/>
                    <a:pt x="3526" y="0"/>
                    <a:pt x="32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5447925" y="1647725"/>
              <a:ext cx="126950" cy="107925"/>
            </a:xfrm>
            <a:custGeom>
              <a:avLst/>
              <a:gdLst/>
              <a:ahLst/>
              <a:cxnLst/>
              <a:rect l="l" t="t" r="r" b="b"/>
              <a:pathLst>
                <a:path w="5078" h="4317" extrusionOk="0">
                  <a:moveTo>
                    <a:pt x="3405" y="1"/>
                  </a:moveTo>
                  <a:lnTo>
                    <a:pt x="2737" y="609"/>
                  </a:lnTo>
                  <a:lnTo>
                    <a:pt x="3709" y="1581"/>
                  </a:lnTo>
                  <a:lnTo>
                    <a:pt x="3041" y="1855"/>
                  </a:lnTo>
                  <a:cubicBezTo>
                    <a:pt x="2737" y="1976"/>
                    <a:pt x="2433" y="2068"/>
                    <a:pt x="2098" y="2220"/>
                  </a:cubicBezTo>
                  <a:cubicBezTo>
                    <a:pt x="1764" y="2341"/>
                    <a:pt x="1399" y="2554"/>
                    <a:pt x="1065" y="2736"/>
                  </a:cubicBezTo>
                  <a:cubicBezTo>
                    <a:pt x="730" y="2919"/>
                    <a:pt x="366" y="3131"/>
                    <a:pt x="1" y="3466"/>
                  </a:cubicBezTo>
                  <a:lnTo>
                    <a:pt x="730" y="4317"/>
                  </a:lnTo>
                  <a:cubicBezTo>
                    <a:pt x="1126" y="3983"/>
                    <a:pt x="1582" y="3709"/>
                    <a:pt x="2037" y="3466"/>
                  </a:cubicBezTo>
                  <a:cubicBezTo>
                    <a:pt x="2524" y="3192"/>
                    <a:pt x="3010" y="2949"/>
                    <a:pt x="3557" y="2767"/>
                  </a:cubicBezTo>
                  <a:cubicBezTo>
                    <a:pt x="3770" y="2706"/>
                    <a:pt x="4013" y="2584"/>
                    <a:pt x="4196" y="2493"/>
                  </a:cubicBezTo>
                  <a:cubicBezTo>
                    <a:pt x="4378" y="2372"/>
                    <a:pt x="4530" y="2311"/>
                    <a:pt x="4682" y="2159"/>
                  </a:cubicBezTo>
                  <a:lnTo>
                    <a:pt x="5077" y="1794"/>
                  </a:lnTo>
                  <a:lnTo>
                    <a:pt x="34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5196400" y="1446750"/>
              <a:ext cx="484850" cy="436950"/>
            </a:xfrm>
            <a:custGeom>
              <a:avLst/>
              <a:gdLst/>
              <a:ahLst/>
              <a:cxnLst/>
              <a:rect l="l" t="t" r="r" b="b"/>
              <a:pathLst>
                <a:path w="19394" h="17478" extrusionOk="0">
                  <a:moveTo>
                    <a:pt x="9702" y="0"/>
                  </a:moveTo>
                  <a:cubicBezTo>
                    <a:pt x="7551" y="0"/>
                    <a:pt x="5390" y="792"/>
                    <a:pt x="3679" y="2386"/>
                  </a:cubicBezTo>
                  <a:cubicBezTo>
                    <a:pt x="153" y="5669"/>
                    <a:pt x="1" y="11170"/>
                    <a:pt x="3314" y="14727"/>
                  </a:cubicBezTo>
                  <a:cubicBezTo>
                    <a:pt x="5033" y="16556"/>
                    <a:pt x="7342" y="17477"/>
                    <a:pt x="9657" y="17477"/>
                  </a:cubicBezTo>
                  <a:cubicBezTo>
                    <a:pt x="11805" y="17477"/>
                    <a:pt x="13958" y="16686"/>
                    <a:pt x="15655" y="15092"/>
                  </a:cubicBezTo>
                  <a:cubicBezTo>
                    <a:pt x="19181" y="11809"/>
                    <a:pt x="19393" y="6246"/>
                    <a:pt x="16050" y="2751"/>
                  </a:cubicBezTo>
                  <a:cubicBezTo>
                    <a:pt x="14331" y="921"/>
                    <a:pt x="12022" y="0"/>
                    <a:pt x="97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5310400" y="1539750"/>
              <a:ext cx="255350" cy="250925"/>
            </a:xfrm>
            <a:custGeom>
              <a:avLst/>
              <a:gdLst/>
              <a:ahLst/>
              <a:cxnLst/>
              <a:rect l="l" t="t" r="r" b="b"/>
              <a:pathLst>
                <a:path w="10214" h="10037" extrusionOk="0">
                  <a:moveTo>
                    <a:pt x="5092" y="1"/>
                  </a:moveTo>
                  <a:cubicBezTo>
                    <a:pt x="2401" y="1"/>
                    <a:pt x="181" y="2157"/>
                    <a:pt x="92" y="4867"/>
                  </a:cubicBezTo>
                  <a:cubicBezTo>
                    <a:pt x="0" y="7633"/>
                    <a:pt x="2189" y="9943"/>
                    <a:pt x="4955" y="10034"/>
                  </a:cubicBezTo>
                  <a:cubicBezTo>
                    <a:pt x="5011" y="10036"/>
                    <a:pt x="5066" y="10037"/>
                    <a:pt x="5121" y="10037"/>
                  </a:cubicBezTo>
                  <a:cubicBezTo>
                    <a:pt x="7813" y="10037"/>
                    <a:pt x="10033" y="7881"/>
                    <a:pt x="10122" y="5171"/>
                  </a:cubicBezTo>
                  <a:cubicBezTo>
                    <a:pt x="10213" y="2405"/>
                    <a:pt x="8025" y="95"/>
                    <a:pt x="5259" y="4"/>
                  </a:cubicBezTo>
                  <a:cubicBezTo>
                    <a:pt x="5203" y="2"/>
                    <a:pt x="5147" y="1"/>
                    <a:pt x="50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5366625" y="1567175"/>
              <a:ext cx="117050" cy="107075"/>
            </a:xfrm>
            <a:custGeom>
              <a:avLst/>
              <a:gdLst/>
              <a:ahLst/>
              <a:cxnLst/>
              <a:rect l="l" t="t" r="r" b="b"/>
              <a:pathLst>
                <a:path w="4682" h="4283" extrusionOk="0">
                  <a:moveTo>
                    <a:pt x="3223" y="1"/>
                  </a:moveTo>
                  <a:cubicBezTo>
                    <a:pt x="2919" y="1"/>
                    <a:pt x="2615" y="153"/>
                    <a:pt x="2280" y="457"/>
                  </a:cubicBezTo>
                  <a:lnTo>
                    <a:pt x="2189" y="518"/>
                  </a:lnTo>
                  <a:cubicBezTo>
                    <a:pt x="2189" y="548"/>
                    <a:pt x="2159" y="609"/>
                    <a:pt x="2159" y="609"/>
                  </a:cubicBezTo>
                  <a:lnTo>
                    <a:pt x="2858" y="1308"/>
                  </a:lnTo>
                  <a:lnTo>
                    <a:pt x="2949" y="1217"/>
                  </a:lnTo>
                  <a:cubicBezTo>
                    <a:pt x="3071" y="1125"/>
                    <a:pt x="3131" y="1095"/>
                    <a:pt x="3223" y="1065"/>
                  </a:cubicBezTo>
                  <a:cubicBezTo>
                    <a:pt x="3249" y="1047"/>
                    <a:pt x="3273" y="1039"/>
                    <a:pt x="3296" y="1039"/>
                  </a:cubicBezTo>
                  <a:cubicBezTo>
                    <a:pt x="3352" y="1039"/>
                    <a:pt x="3401" y="1082"/>
                    <a:pt x="3466" y="1125"/>
                  </a:cubicBezTo>
                  <a:cubicBezTo>
                    <a:pt x="3527" y="1247"/>
                    <a:pt x="3496" y="1399"/>
                    <a:pt x="3314" y="1581"/>
                  </a:cubicBezTo>
                  <a:cubicBezTo>
                    <a:pt x="3162" y="1703"/>
                    <a:pt x="3040" y="1733"/>
                    <a:pt x="2919" y="1733"/>
                  </a:cubicBezTo>
                  <a:cubicBezTo>
                    <a:pt x="2797" y="1733"/>
                    <a:pt x="2706" y="1673"/>
                    <a:pt x="2584" y="1551"/>
                  </a:cubicBezTo>
                  <a:lnTo>
                    <a:pt x="1946" y="2159"/>
                  </a:lnTo>
                  <a:lnTo>
                    <a:pt x="1976" y="2189"/>
                  </a:lnTo>
                  <a:lnTo>
                    <a:pt x="2007" y="2220"/>
                  </a:lnTo>
                  <a:cubicBezTo>
                    <a:pt x="2128" y="2341"/>
                    <a:pt x="2128" y="2493"/>
                    <a:pt x="2098" y="2615"/>
                  </a:cubicBezTo>
                  <a:cubicBezTo>
                    <a:pt x="2037" y="2767"/>
                    <a:pt x="1946" y="2888"/>
                    <a:pt x="1824" y="2980"/>
                  </a:cubicBezTo>
                  <a:lnTo>
                    <a:pt x="1733" y="3071"/>
                  </a:lnTo>
                  <a:cubicBezTo>
                    <a:pt x="1581" y="3223"/>
                    <a:pt x="1429" y="3344"/>
                    <a:pt x="1368" y="3375"/>
                  </a:cubicBezTo>
                  <a:cubicBezTo>
                    <a:pt x="1338" y="3382"/>
                    <a:pt x="1311" y="3386"/>
                    <a:pt x="1287" y="3386"/>
                  </a:cubicBezTo>
                  <a:cubicBezTo>
                    <a:pt x="1215" y="3386"/>
                    <a:pt x="1163" y="3352"/>
                    <a:pt x="1095" y="3284"/>
                  </a:cubicBezTo>
                  <a:cubicBezTo>
                    <a:pt x="1004" y="3192"/>
                    <a:pt x="1004" y="3101"/>
                    <a:pt x="1064" y="3040"/>
                  </a:cubicBezTo>
                  <a:cubicBezTo>
                    <a:pt x="1095" y="2949"/>
                    <a:pt x="1156" y="2828"/>
                    <a:pt x="1247" y="2767"/>
                  </a:cubicBezTo>
                  <a:lnTo>
                    <a:pt x="1612" y="2402"/>
                  </a:lnTo>
                  <a:lnTo>
                    <a:pt x="943" y="1703"/>
                  </a:lnTo>
                  <a:lnTo>
                    <a:pt x="578" y="2037"/>
                  </a:lnTo>
                  <a:cubicBezTo>
                    <a:pt x="274" y="2341"/>
                    <a:pt x="61" y="2645"/>
                    <a:pt x="31" y="2949"/>
                  </a:cubicBezTo>
                  <a:cubicBezTo>
                    <a:pt x="1" y="3253"/>
                    <a:pt x="122" y="3557"/>
                    <a:pt x="426" y="3861"/>
                  </a:cubicBezTo>
                  <a:cubicBezTo>
                    <a:pt x="647" y="4131"/>
                    <a:pt x="928" y="4282"/>
                    <a:pt x="1252" y="4282"/>
                  </a:cubicBezTo>
                  <a:cubicBezTo>
                    <a:pt x="1329" y="4282"/>
                    <a:pt x="1408" y="4274"/>
                    <a:pt x="1490" y="4256"/>
                  </a:cubicBezTo>
                  <a:cubicBezTo>
                    <a:pt x="1824" y="4256"/>
                    <a:pt x="2159" y="4043"/>
                    <a:pt x="2493" y="3709"/>
                  </a:cubicBezTo>
                  <a:cubicBezTo>
                    <a:pt x="2645" y="3557"/>
                    <a:pt x="2767" y="3405"/>
                    <a:pt x="2888" y="3284"/>
                  </a:cubicBezTo>
                  <a:cubicBezTo>
                    <a:pt x="3010" y="3192"/>
                    <a:pt x="3040" y="3071"/>
                    <a:pt x="3071" y="2949"/>
                  </a:cubicBezTo>
                  <a:cubicBezTo>
                    <a:pt x="3071" y="2828"/>
                    <a:pt x="3071" y="2736"/>
                    <a:pt x="3040" y="2584"/>
                  </a:cubicBezTo>
                  <a:lnTo>
                    <a:pt x="3040" y="2584"/>
                  </a:lnTo>
                  <a:cubicBezTo>
                    <a:pt x="3153" y="2622"/>
                    <a:pt x="3254" y="2648"/>
                    <a:pt x="3351" y="2648"/>
                  </a:cubicBezTo>
                  <a:cubicBezTo>
                    <a:pt x="3410" y="2648"/>
                    <a:pt x="3468" y="2638"/>
                    <a:pt x="3527" y="2615"/>
                  </a:cubicBezTo>
                  <a:cubicBezTo>
                    <a:pt x="3678" y="2524"/>
                    <a:pt x="3830" y="2432"/>
                    <a:pt x="4013" y="2280"/>
                  </a:cubicBezTo>
                  <a:cubicBezTo>
                    <a:pt x="4621" y="1703"/>
                    <a:pt x="4682" y="1095"/>
                    <a:pt x="4104" y="487"/>
                  </a:cubicBezTo>
                  <a:cubicBezTo>
                    <a:pt x="3830" y="153"/>
                    <a:pt x="3527" y="1"/>
                    <a:pt x="32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5409950" y="1609725"/>
              <a:ext cx="126925" cy="107950"/>
            </a:xfrm>
            <a:custGeom>
              <a:avLst/>
              <a:gdLst/>
              <a:ahLst/>
              <a:cxnLst/>
              <a:rect l="l" t="t" r="r" b="b"/>
              <a:pathLst>
                <a:path w="5077" h="4318" extrusionOk="0">
                  <a:moveTo>
                    <a:pt x="3404" y="1"/>
                  </a:moveTo>
                  <a:lnTo>
                    <a:pt x="2736" y="609"/>
                  </a:lnTo>
                  <a:lnTo>
                    <a:pt x="3708" y="1582"/>
                  </a:lnTo>
                  <a:lnTo>
                    <a:pt x="3040" y="1855"/>
                  </a:lnTo>
                  <a:cubicBezTo>
                    <a:pt x="2736" y="1977"/>
                    <a:pt x="2432" y="2098"/>
                    <a:pt x="2097" y="2250"/>
                  </a:cubicBezTo>
                  <a:cubicBezTo>
                    <a:pt x="1763" y="2341"/>
                    <a:pt x="1398" y="2554"/>
                    <a:pt x="1064" y="2737"/>
                  </a:cubicBezTo>
                  <a:cubicBezTo>
                    <a:pt x="730" y="2919"/>
                    <a:pt x="365" y="3132"/>
                    <a:pt x="0" y="3466"/>
                  </a:cubicBezTo>
                  <a:lnTo>
                    <a:pt x="730" y="4317"/>
                  </a:lnTo>
                  <a:cubicBezTo>
                    <a:pt x="1125" y="3983"/>
                    <a:pt x="1581" y="3709"/>
                    <a:pt x="2037" y="3466"/>
                  </a:cubicBezTo>
                  <a:cubicBezTo>
                    <a:pt x="2523" y="3193"/>
                    <a:pt x="3009" y="2949"/>
                    <a:pt x="3556" y="2767"/>
                  </a:cubicBezTo>
                  <a:cubicBezTo>
                    <a:pt x="3769" y="2706"/>
                    <a:pt x="4012" y="2585"/>
                    <a:pt x="4195" y="2493"/>
                  </a:cubicBezTo>
                  <a:cubicBezTo>
                    <a:pt x="4377" y="2402"/>
                    <a:pt x="4529" y="2311"/>
                    <a:pt x="4681" y="2159"/>
                  </a:cubicBezTo>
                  <a:lnTo>
                    <a:pt x="5076" y="1794"/>
                  </a:lnTo>
                  <a:lnTo>
                    <a:pt x="34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5211600" y="1603650"/>
              <a:ext cx="459000" cy="280050"/>
            </a:xfrm>
            <a:custGeom>
              <a:avLst/>
              <a:gdLst/>
              <a:ahLst/>
              <a:cxnLst/>
              <a:rect l="l" t="t" r="r" b="b"/>
              <a:pathLst>
                <a:path w="18360" h="11202" extrusionOk="0">
                  <a:moveTo>
                    <a:pt x="17478" y="1"/>
                  </a:moveTo>
                  <a:cubicBezTo>
                    <a:pt x="17144" y="1794"/>
                    <a:pt x="15381" y="3861"/>
                    <a:pt x="13649" y="4773"/>
                  </a:cubicBezTo>
                  <a:cubicBezTo>
                    <a:pt x="11929" y="5674"/>
                    <a:pt x="10331" y="6032"/>
                    <a:pt x="8884" y="6032"/>
                  </a:cubicBezTo>
                  <a:cubicBezTo>
                    <a:pt x="3934" y="6032"/>
                    <a:pt x="746" y="1847"/>
                    <a:pt x="487" y="882"/>
                  </a:cubicBezTo>
                  <a:lnTo>
                    <a:pt x="487" y="882"/>
                  </a:lnTo>
                  <a:cubicBezTo>
                    <a:pt x="1" y="3496"/>
                    <a:pt x="730" y="6353"/>
                    <a:pt x="2736" y="8451"/>
                  </a:cubicBezTo>
                  <a:cubicBezTo>
                    <a:pt x="4456" y="10280"/>
                    <a:pt x="6772" y="11201"/>
                    <a:pt x="9092" y="11201"/>
                  </a:cubicBezTo>
                  <a:cubicBezTo>
                    <a:pt x="11242" y="11201"/>
                    <a:pt x="13395" y="10410"/>
                    <a:pt x="15077" y="8816"/>
                  </a:cubicBezTo>
                  <a:cubicBezTo>
                    <a:pt x="17539" y="6505"/>
                    <a:pt x="18360" y="3101"/>
                    <a:pt x="17478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29"/>
          <p:cNvGrpSpPr/>
          <p:nvPr/>
        </p:nvGrpSpPr>
        <p:grpSpPr>
          <a:xfrm>
            <a:off x="1681983" y="3534131"/>
            <a:ext cx="758268" cy="741274"/>
            <a:chOff x="5590800" y="3312425"/>
            <a:chExt cx="486350" cy="475450"/>
          </a:xfrm>
        </p:grpSpPr>
        <p:sp>
          <p:nvSpPr>
            <p:cNvPr id="478" name="Google Shape;478;p29"/>
            <p:cNvSpPr/>
            <p:nvPr/>
          </p:nvSpPr>
          <p:spPr>
            <a:xfrm>
              <a:off x="5628800" y="3350425"/>
              <a:ext cx="448350" cy="437450"/>
            </a:xfrm>
            <a:custGeom>
              <a:avLst/>
              <a:gdLst/>
              <a:ahLst/>
              <a:cxnLst/>
              <a:rect l="l" t="t" r="r" b="b"/>
              <a:pathLst>
                <a:path w="17934" h="17498" extrusionOk="0">
                  <a:moveTo>
                    <a:pt x="8937" y="1"/>
                  </a:moveTo>
                  <a:cubicBezTo>
                    <a:pt x="8806" y="1"/>
                    <a:pt x="8674" y="3"/>
                    <a:pt x="8541" y="9"/>
                  </a:cubicBezTo>
                  <a:cubicBezTo>
                    <a:pt x="3708" y="252"/>
                    <a:pt x="0" y="4356"/>
                    <a:pt x="213" y="9158"/>
                  </a:cubicBezTo>
                  <a:cubicBezTo>
                    <a:pt x="449" y="13842"/>
                    <a:pt x="4310" y="17498"/>
                    <a:pt x="8947" y="17498"/>
                  </a:cubicBezTo>
                  <a:cubicBezTo>
                    <a:pt x="9095" y="17498"/>
                    <a:pt x="9243" y="17494"/>
                    <a:pt x="9392" y="17487"/>
                  </a:cubicBezTo>
                  <a:cubicBezTo>
                    <a:pt x="14195" y="17274"/>
                    <a:pt x="17934" y="13171"/>
                    <a:pt x="17690" y="8338"/>
                  </a:cubicBezTo>
                  <a:cubicBezTo>
                    <a:pt x="17483" y="3637"/>
                    <a:pt x="13596" y="1"/>
                    <a:pt x="8937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5720750" y="3438725"/>
              <a:ext cx="258375" cy="251050"/>
            </a:xfrm>
            <a:custGeom>
              <a:avLst/>
              <a:gdLst/>
              <a:ahLst/>
              <a:cxnLst/>
              <a:rect l="l" t="t" r="r" b="b"/>
              <a:pathLst>
                <a:path w="10335" h="10042" extrusionOk="0">
                  <a:moveTo>
                    <a:pt x="5126" y="0"/>
                  </a:moveTo>
                  <a:cubicBezTo>
                    <a:pt x="5069" y="0"/>
                    <a:pt x="5012" y="1"/>
                    <a:pt x="4955" y="3"/>
                  </a:cubicBezTo>
                  <a:cubicBezTo>
                    <a:pt x="2158" y="125"/>
                    <a:pt x="0" y="2496"/>
                    <a:pt x="152" y="5262"/>
                  </a:cubicBezTo>
                  <a:cubicBezTo>
                    <a:pt x="270" y="7935"/>
                    <a:pt x="2461" y="10041"/>
                    <a:pt x="5133" y="10041"/>
                  </a:cubicBezTo>
                  <a:cubicBezTo>
                    <a:pt x="5225" y="10041"/>
                    <a:pt x="5317" y="10039"/>
                    <a:pt x="5410" y="10034"/>
                  </a:cubicBezTo>
                  <a:cubicBezTo>
                    <a:pt x="8176" y="9942"/>
                    <a:pt x="10335" y="7572"/>
                    <a:pt x="10183" y="4806"/>
                  </a:cubicBezTo>
                  <a:cubicBezTo>
                    <a:pt x="10063" y="2097"/>
                    <a:pt x="7816" y="0"/>
                    <a:pt x="51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5814975" y="3486675"/>
              <a:ext cx="66125" cy="124625"/>
            </a:xfrm>
            <a:custGeom>
              <a:avLst/>
              <a:gdLst/>
              <a:ahLst/>
              <a:cxnLst/>
              <a:rect l="l" t="t" r="r" b="b"/>
              <a:pathLst>
                <a:path w="2645" h="4985" extrusionOk="0">
                  <a:moveTo>
                    <a:pt x="1337" y="2766"/>
                  </a:moveTo>
                  <a:cubicBezTo>
                    <a:pt x="1489" y="2766"/>
                    <a:pt x="1550" y="2888"/>
                    <a:pt x="1550" y="3161"/>
                  </a:cubicBezTo>
                  <a:lnTo>
                    <a:pt x="1550" y="3526"/>
                  </a:lnTo>
                  <a:cubicBezTo>
                    <a:pt x="1581" y="3678"/>
                    <a:pt x="1550" y="3799"/>
                    <a:pt x="1550" y="3921"/>
                  </a:cubicBezTo>
                  <a:cubicBezTo>
                    <a:pt x="1550" y="3982"/>
                    <a:pt x="1489" y="4073"/>
                    <a:pt x="1368" y="4073"/>
                  </a:cubicBezTo>
                  <a:cubicBezTo>
                    <a:pt x="1216" y="4073"/>
                    <a:pt x="1125" y="3951"/>
                    <a:pt x="1125" y="3708"/>
                  </a:cubicBezTo>
                  <a:lnTo>
                    <a:pt x="1094" y="3100"/>
                  </a:lnTo>
                  <a:cubicBezTo>
                    <a:pt x="1064" y="2888"/>
                    <a:pt x="1125" y="2766"/>
                    <a:pt x="1337" y="2766"/>
                  </a:cubicBezTo>
                  <a:close/>
                  <a:moveTo>
                    <a:pt x="1246" y="0"/>
                  </a:moveTo>
                  <a:cubicBezTo>
                    <a:pt x="942" y="0"/>
                    <a:pt x="699" y="30"/>
                    <a:pt x="517" y="152"/>
                  </a:cubicBezTo>
                  <a:cubicBezTo>
                    <a:pt x="365" y="274"/>
                    <a:pt x="213" y="365"/>
                    <a:pt x="152" y="578"/>
                  </a:cubicBezTo>
                  <a:cubicBezTo>
                    <a:pt x="61" y="730"/>
                    <a:pt x="0" y="942"/>
                    <a:pt x="0" y="1216"/>
                  </a:cubicBezTo>
                  <a:lnTo>
                    <a:pt x="0" y="2128"/>
                  </a:lnTo>
                  <a:lnTo>
                    <a:pt x="61" y="3465"/>
                  </a:lnTo>
                  <a:cubicBezTo>
                    <a:pt x="61" y="3799"/>
                    <a:pt x="152" y="4103"/>
                    <a:pt x="213" y="4316"/>
                  </a:cubicBezTo>
                  <a:cubicBezTo>
                    <a:pt x="304" y="4559"/>
                    <a:pt x="456" y="4711"/>
                    <a:pt x="638" y="4833"/>
                  </a:cubicBezTo>
                  <a:cubicBezTo>
                    <a:pt x="821" y="4924"/>
                    <a:pt x="1094" y="4985"/>
                    <a:pt x="1429" y="4985"/>
                  </a:cubicBezTo>
                  <a:cubicBezTo>
                    <a:pt x="1763" y="4924"/>
                    <a:pt x="2006" y="4863"/>
                    <a:pt x="2189" y="4742"/>
                  </a:cubicBezTo>
                  <a:cubicBezTo>
                    <a:pt x="2371" y="4620"/>
                    <a:pt x="2493" y="4407"/>
                    <a:pt x="2584" y="4164"/>
                  </a:cubicBezTo>
                  <a:cubicBezTo>
                    <a:pt x="2644" y="3921"/>
                    <a:pt x="2644" y="3648"/>
                    <a:pt x="2644" y="3313"/>
                  </a:cubicBezTo>
                  <a:cubicBezTo>
                    <a:pt x="2644" y="3009"/>
                    <a:pt x="2614" y="2736"/>
                    <a:pt x="2523" y="2492"/>
                  </a:cubicBezTo>
                  <a:cubicBezTo>
                    <a:pt x="2462" y="2310"/>
                    <a:pt x="2341" y="2158"/>
                    <a:pt x="2189" y="2037"/>
                  </a:cubicBezTo>
                  <a:cubicBezTo>
                    <a:pt x="2037" y="1976"/>
                    <a:pt x="1824" y="1945"/>
                    <a:pt x="1550" y="1945"/>
                  </a:cubicBezTo>
                  <a:cubicBezTo>
                    <a:pt x="1398" y="1945"/>
                    <a:pt x="1277" y="1945"/>
                    <a:pt x="1216" y="2006"/>
                  </a:cubicBezTo>
                  <a:cubicBezTo>
                    <a:pt x="1125" y="2097"/>
                    <a:pt x="1064" y="2158"/>
                    <a:pt x="1003" y="2249"/>
                  </a:cubicBezTo>
                  <a:lnTo>
                    <a:pt x="973" y="1246"/>
                  </a:lnTo>
                  <a:cubicBezTo>
                    <a:pt x="973" y="1125"/>
                    <a:pt x="973" y="1064"/>
                    <a:pt x="1003" y="973"/>
                  </a:cubicBezTo>
                  <a:cubicBezTo>
                    <a:pt x="1064" y="912"/>
                    <a:pt x="1125" y="882"/>
                    <a:pt x="1246" y="882"/>
                  </a:cubicBezTo>
                  <a:cubicBezTo>
                    <a:pt x="1368" y="882"/>
                    <a:pt x="1398" y="912"/>
                    <a:pt x="1429" y="942"/>
                  </a:cubicBezTo>
                  <a:cubicBezTo>
                    <a:pt x="1459" y="973"/>
                    <a:pt x="1520" y="1064"/>
                    <a:pt x="1520" y="1125"/>
                  </a:cubicBezTo>
                  <a:cubicBezTo>
                    <a:pt x="1550" y="1216"/>
                    <a:pt x="1550" y="1277"/>
                    <a:pt x="1550" y="1368"/>
                  </a:cubicBezTo>
                  <a:lnTo>
                    <a:pt x="1550" y="1489"/>
                  </a:lnTo>
                  <a:lnTo>
                    <a:pt x="2493" y="1429"/>
                  </a:lnTo>
                  <a:lnTo>
                    <a:pt x="2462" y="912"/>
                  </a:lnTo>
                  <a:cubicBezTo>
                    <a:pt x="2462" y="669"/>
                    <a:pt x="2371" y="517"/>
                    <a:pt x="2280" y="365"/>
                  </a:cubicBezTo>
                  <a:cubicBezTo>
                    <a:pt x="2158" y="213"/>
                    <a:pt x="2006" y="152"/>
                    <a:pt x="1824" y="61"/>
                  </a:cubicBezTo>
                  <a:cubicBezTo>
                    <a:pt x="1611" y="0"/>
                    <a:pt x="1429" y="0"/>
                    <a:pt x="12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5590800" y="3312425"/>
              <a:ext cx="448350" cy="437475"/>
            </a:xfrm>
            <a:custGeom>
              <a:avLst/>
              <a:gdLst/>
              <a:ahLst/>
              <a:cxnLst/>
              <a:rect l="l" t="t" r="r" b="b"/>
              <a:pathLst>
                <a:path w="17934" h="17499" extrusionOk="0">
                  <a:moveTo>
                    <a:pt x="8937" y="1"/>
                  </a:moveTo>
                  <a:cubicBezTo>
                    <a:pt x="8806" y="1"/>
                    <a:pt x="8674" y="4"/>
                    <a:pt x="8542" y="9"/>
                  </a:cubicBezTo>
                  <a:cubicBezTo>
                    <a:pt x="3709" y="253"/>
                    <a:pt x="0" y="4356"/>
                    <a:pt x="213" y="9159"/>
                  </a:cubicBezTo>
                  <a:cubicBezTo>
                    <a:pt x="449" y="13842"/>
                    <a:pt x="4310" y="17498"/>
                    <a:pt x="8947" y="17498"/>
                  </a:cubicBezTo>
                  <a:cubicBezTo>
                    <a:pt x="9095" y="17498"/>
                    <a:pt x="9243" y="17494"/>
                    <a:pt x="9393" y="17487"/>
                  </a:cubicBezTo>
                  <a:cubicBezTo>
                    <a:pt x="14195" y="17274"/>
                    <a:pt x="17934" y="13171"/>
                    <a:pt x="17691" y="8338"/>
                  </a:cubicBezTo>
                  <a:cubicBezTo>
                    <a:pt x="17484" y="3637"/>
                    <a:pt x="13596" y="1"/>
                    <a:pt x="89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5682750" y="3400725"/>
              <a:ext cx="258375" cy="251050"/>
            </a:xfrm>
            <a:custGeom>
              <a:avLst/>
              <a:gdLst/>
              <a:ahLst/>
              <a:cxnLst/>
              <a:rect l="l" t="t" r="r" b="b"/>
              <a:pathLst>
                <a:path w="10335" h="10042" extrusionOk="0">
                  <a:moveTo>
                    <a:pt x="5126" y="1"/>
                  </a:moveTo>
                  <a:cubicBezTo>
                    <a:pt x="5069" y="1"/>
                    <a:pt x="5012" y="1"/>
                    <a:pt x="4955" y="3"/>
                  </a:cubicBezTo>
                  <a:cubicBezTo>
                    <a:pt x="2158" y="125"/>
                    <a:pt x="0" y="2496"/>
                    <a:pt x="152" y="5262"/>
                  </a:cubicBezTo>
                  <a:cubicBezTo>
                    <a:pt x="270" y="7936"/>
                    <a:pt x="2461" y="10041"/>
                    <a:pt x="5133" y="10041"/>
                  </a:cubicBezTo>
                  <a:cubicBezTo>
                    <a:pt x="5225" y="10041"/>
                    <a:pt x="5318" y="10039"/>
                    <a:pt x="5411" y="10034"/>
                  </a:cubicBezTo>
                  <a:cubicBezTo>
                    <a:pt x="8177" y="9943"/>
                    <a:pt x="10335" y="7572"/>
                    <a:pt x="10183" y="4806"/>
                  </a:cubicBezTo>
                  <a:cubicBezTo>
                    <a:pt x="10064" y="2097"/>
                    <a:pt x="7817" y="1"/>
                    <a:pt x="5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5776975" y="3448675"/>
              <a:ext cx="66125" cy="124650"/>
            </a:xfrm>
            <a:custGeom>
              <a:avLst/>
              <a:gdLst/>
              <a:ahLst/>
              <a:cxnLst/>
              <a:rect l="l" t="t" r="r" b="b"/>
              <a:pathLst>
                <a:path w="2645" h="4986" extrusionOk="0">
                  <a:moveTo>
                    <a:pt x="1338" y="2766"/>
                  </a:moveTo>
                  <a:cubicBezTo>
                    <a:pt x="1490" y="2766"/>
                    <a:pt x="1550" y="2888"/>
                    <a:pt x="1550" y="3161"/>
                  </a:cubicBezTo>
                  <a:lnTo>
                    <a:pt x="1550" y="3526"/>
                  </a:lnTo>
                  <a:cubicBezTo>
                    <a:pt x="1581" y="3678"/>
                    <a:pt x="1550" y="3800"/>
                    <a:pt x="1550" y="3921"/>
                  </a:cubicBezTo>
                  <a:cubicBezTo>
                    <a:pt x="1550" y="3982"/>
                    <a:pt x="1490" y="4073"/>
                    <a:pt x="1368" y="4073"/>
                  </a:cubicBezTo>
                  <a:cubicBezTo>
                    <a:pt x="1216" y="4073"/>
                    <a:pt x="1125" y="3952"/>
                    <a:pt x="1125" y="3709"/>
                  </a:cubicBezTo>
                  <a:lnTo>
                    <a:pt x="1095" y="3101"/>
                  </a:lnTo>
                  <a:cubicBezTo>
                    <a:pt x="1064" y="2888"/>
                    <a:pt x="1125" y="2766"/>
                    <a:pt x="1338" y="2766"/>
                  </a:cubicBezTo>
                  <a:close/>
                  <a:moveTo>
                    <a:pt x="1247" y="0"/>
                  </a:moveTo>
                  <a:cubicBezTo>
                    <a:pt x="943" y="0"/>
                    <a:pt x="699" y="31"/>
                    <a:pt x="517" y="152"/>
                  </a:cubicBezTo>
                  <a:cubicBezTo>
                    <a:pt x="365" y="274"/>
                    <a:pt x="213" y="365"/>
                    <a:pt x="152" y="578"/>
                  </a:cubicBezTo>
                  <a:cubicBezTo>
                    <a:pt x="61" y="730"/>
                    <a:pt x="0" y="943"/>
                    <a:pt x="0" y="1216"/>
                  </a:cubicBezTo>
                  <a:lnTo>
                    <a:pt x="0" y="2128"/>
                  </a:lnTo>
                  <a:lnTo>
                    <a:pt x="61" y="3465"/>
                  </a:lnTo>
                  <a:cubicBezTo>
                    <a:pt x="61" y="3800"/>
                    <a:pt x="152" y="4104"/>
                    <a:pt x="213" y="4316"/>
                  </a:cubicBezTo>
                  <a:cubicBezTo>
                    <a:pt x="304" y="4560"/>
                    <a:pt x="456" y="4712"/>
                    <a:pt x="639" y="4833"/>
                  </a:cubicBezTo>
                  <a:cubicBezTo>
                    <a:pt x="821" y="4924"/>
                    <a:pt x="1095" y="4985"/>
                    <a:pt x="1429" y="4985"/>
                  </a:cubicBezTo>
                  <a:cubicBezTo>
                    <a:pt x="1763" y="4924"/>
                    <a:pt x="2006" y="4864"/>
                    <a:pt x="2189" y="4742"/>
                  </a:cubicBezTo>
                  <a:cubicBezTo>
                    <a:pt x="2371" y="4620"/>
                    <a:pt x="2493" y="4408"/>
                    <a:pt x="2584" y="4164"/>
                  </a:cubicBezTo>
                  <a:cubicBezTo>
                    <a:pt x="2645" y="3921"/>
                    <a:pt x="2645" y="3648"/>
                    <a:pt x="2645" y="3313"/>
                  </a:cubicBezTo>
                  <a:cubicBezTo>
                    <a:pt x="2645" y="3009"/>
                    <a:pt x="2614" y="2736"/>
                    <a:pt x="2523" y="2493"/>
                  </a:cubicBezTo>
                  <a:cubicBezTo>
                    <a:pt x="2462" y="2310"/>
                    <a:pt x="2341" y="2158"/>
                    <a:pt x="2189" y="2037"/>
                  </a:cubicBezTo>
                  <a:cubicBezTo>
                    <a:pt x="2037" y="1976"/>
                    <a:pt x="1824" y="1946"/>
                    <a:pt x="1550" y="1946"/>
                  </a:cubicBezTo>
                  <a:cubicBezTo>
                    <a:pt x="1398" y="1946"/>
                    <a:pt x="1277" y="1946"/>
                    <a:pt x="1216" y="2006"/>
                  </a:cubicBezTo>
                  <a:cubicBezTo>
                    <a:pt x="1125" y="2098"/>
                    <a:pt x="1064" y="2158"/>
                    <a:pt x="1003" y="2250"/>
                  </a:cubicBezTo>
                  <a:lnTo>
                    <a:pt x="973" y="1246"/>
                  </a:lnTo>
                  <a:cubicBezTo>
                    <a:pt x="973" y="1125"/>
                    <a:pt x="973" y="1064"/>
                    <a:pt x="1003" y="973"/>
                  </a:cubicBezTo>
                  <a:cubicBezTo>
                    <a:pt x="1064" y="912"/>
                    <a:pt x="1125" y="882"/>
                    <a:pt x="1247" y="882"/>
                  </a:cubicBezTo>
                  <a:cubicBezTo>
                    <a:pt x="1368" y="882"/>
                    <a:pt x="1398" y="912"/>
                    <a:pt x="1429" y="943"/>
                  </a:cubicBezTo>
                  <a:cubicBezTo>
                    <a:pt x="1459" y="973"/>
                    <a:pt x="1520" y="1064"/>
                    <a:pt x="1520" y="1125"/>
                  </a:cubicBezTo>
                  <a:cubicBezTo>
                    <a:pt x="1550" y="1216"/>
                    <a:pt x="1550" y="1277"/>
                    <a:pt x="1550" y="1368"/>
                  </a:cubicBezTo>
                  <a:lnTo>
                    <a:pt x="1550" y="1490"/>
                  </a:lnTo>
                  <a:lnTo>
                    <a:pt x="2493" y="1429"/>
                  </a:lnTo>
                  <a:lnTo>
                    <a:pt x="2462" y="912"/>
                  </a:lnTo>
                  <a:cubicBezTo>
                    <a:pt x="2462" y="669"/>
                    <a:pt x="2371" y="517"/>
                    <a:pt x="2280" y="365"/>
                  </a:cubicBezTo>
                  <a:cubicBezTo>
                    <a:pt x="2158" y="213"/>
                    <a:pt x="2006" y="152"/>
                    <a:pt x="1824" y="61"/>
                  </a:cubicBezTo>
                  <a:cubicBezTo>
                    <a:pt x="1611" y="0"/>
                    <a:pt x="1429" y="0"/>
                    <a:pt x="12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5645500" y="3331650"/>
              <a:ext cx="394425" cy="418175"/>
            </a:xfrm>
            <a:custGeom>
              <a:avLst/>
              <a:gdLst/>
              <a:ahLst/>
              <a:cxnLst/>
              <a:rect l="l" t="t" r="r" b="b"/>
              <a:pathLst>
                <a:path w="15777" h="16727" extrusionOk="0">
                  <a:moveTo>
                    <a:pt x="10396" y="0"/>
                  </a:moveTo>
                  <a:lnTo>
                    <a:pt x="10396" y="0"/>
                  </a:lnTo>
                  <a:cubicBezTo>
                    <a:pt x="11521" y="1399"/>
                    <a:pt x="11946" y="4104"/>
                    <a:pt x="11521" y="6019"/>
                  </a:cubicBezTo>
                  <a:cubicBezTo>
                    <a:pt x="10073" y="12440"/>
                    <a:pt x="4769" y="13749"/>
                    <a:pt x="1836" y="13749"/>
                  </a:cubicBezTo>
                  <a:cubicBezTo>
                    <a:pt x="951" y="13749"/>
                    <a:pt x="283" y="13630"/>
                    <a:pt x="1" y="13496"/>
                  </a:cubicBezTo>
                  <a:lnTo>
                    <a:pt x="1" y="13496"/>
                  </a:lnTo>
                  <a:cubicBezTo>
                    <a:pt x="1656" y="15499"/>
                    <a:pt x="4115" y="16726"/>
                    <a:pt x="6848" y="16726"/>
                  </a:cubicBezTo>
                  <a:cubicBezTo>
                    <a:pt x="6977" y="16726"/>
                    <a:pt x="7106" y="16723"/>
                    <a:pt x="7235" y="16718"/>
                  </a:cubicBezTo>
                  <a:cubicBezTo>
                    <a:pt x="12068" y="16505"/>
                    <a:pt x="15776" y="12402"/>
                    <a:pt x="15563" y="7569"/>
                  </a:cubicBezTo>
                  <a:cubicBezTo>
                    <a:pt x="15351" y="4134"/>
                    <a:pt x="13284" y="1338"/>
                    <a:pt x="10396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989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000" dirty="0" smtClean="0"/>
              <a:t>A program lényege és működése</a:t>
            </a:r>
            <a:endParaRPr sz="4000" dirty="0"/>
          </a:p>
        </p:txBody>
      </p:sp>
      <p:sp>
        <p:nvSpPr>
          <p:cNvPr id="490" name="Google Shape;490;p30"/>
          <p:cNvSpPr txBox="1">
            <a:spLocks noGrp="1"/>
          </p:cNvSpPr>
          <p:nvPr>
            <p:ph type="body" idx="1"/>
          </p:nvPr>
        </p:nvSpPr>
        <p:spPr>
          <a:xfrm>
            <a:off x="720000" y="1148050"/>
            <a:ext cx="7704000" cy="3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575" lvl="0" indent="0" algn="l" rtl="0">
              <a:spcBef>
                <a:spcPts val="1000"/>
              </a:spcBef>
              <a:spcAft>
                <a:spcPts val="0"/>
              </a:spcAft>
              <a:buSzPts val="1150"/>
              <a:buNone/>
            </a:pPr>
            <a:r>
              <a:rPr lang="hu-HU" dirty="0" smtClean="0"/>
              <a:t>A program lényegében egy hatoslóttó szimuláció, ami lehetővé teszi a játékot úgy, hogy a felhasználó ne bukja el a </a:t>
            </a:r>
            <a:r>
              <a:rPr lang="hu-HU" dirty="0" smtClean="0"/>
              <a:t>pénzét (egyedül a program árát kell kifizetni, ami 1990ft/hó).</a:t>
            </a:r>
            <a:endParaRPr lang="hu-HU" dirty="0" smtClean="0"/>
          </a:p>
          <a:p>
            <a:pPr marL="155575" lvl="0" indent="0" algn="l" rtl="0">
              <a:spcBef>
                <a:spcPts val="1000"/>
              </a:spcBef>
              <a:spcAft>
                <a:spcPts val="0"/>
              </a:spcAft>
              <a:buSzPts val="1150"/>
              <a:buNone/>
            </a:pPr>
            <a:r>
              <a:rPr lang="hu-HU" dirty="0" smtClean="0"/>
              <a:t>Ugyanazon az elven működik, mint az igazi hatoslottó. A program bekér a felhasználótól 6 darab számot, illetve legenerál magának is 6 darab számot.</a:t>
            </a:r>
          </a:p>
          <a:p>
            <a:pPr marL="155575" lvl="0" indent="0" algn="l" rtl="0">
              <a:spcBef>
                <a:spcPts val="1000"/>
              </a:spcBef>
              <a:spcAft>
                <a:spcPts val="0"/>
              </a:spcAft>
              <a:buSzPts val="1150"/>
              <a:buNone/>
            </a:pPr>
            <a:r>
              <a:rPr lang="hu-HU" dirty="0" smtClean="0"/>
              <a:t>Miután a felhasználó beírta a gondolt számait, a program ki fogja írni a random generált számokat is, illetve azt is, hogy a felhasználó mennyi számot talált el</a:t>
            </a:r>
            <a:r>
              <a:rPr lang="hu-HU" dirty="0" smtClean="0"/>
              <a:t>.</a:t>
            </a:r>
            <a:endParaRPr lang="hu-HU" dirty="0" smtClean="0"/>
          </a:p>
        </p:txBody>
      </p:sp>
      <p:grpSp>
        <p:nvGrpSpPr>
          <p:cNvPr id="703" name="Google Shape;703;p30"/>
          <p:cNvGrpSpPr/>
          <p:nvPr/>
        </p:nvGrpSpPr>
        <p:grpSpPr>
          <a:xfrm>
            <a:off x="8483551" y="237668"/>
            <a:ext cx="391637" cy="364067"/>
            <a:chOff x="1782975" y="3046800"/>
            <a:chExt cx="510675" cy="474725"/>
          </a:xfrm>
        </p:grpSpPr>
        <p:sp>
          <p:nvSpPr>
            <p:cNvPr id="704" name="Google Shape;704;p30"/>
            <p:cNvSpPr/>
            <p:nvPr/>
          </p:nvSpPr>
          <p:spPr>
            <a:xfrm>
              <a:off x="1820975" y="3084800"/>
              <a:ext cx="472675" cy="436725"/>
            </a:xfrm>
            <a:custGeom>
              <a:avLst/>
              <a:gdLst/>
              <a:ahLst/>
              <a:cxnLst/>
              <a:rect l="l" t="t" r="r" b="b"/>
              <a:pathLst>
                <a:path w="18907" h="17469" extrusionOk="0">
                  <a:moveTo>
                    <a:pt x="9497" y="0"/>
                  </a:moveTo>
                  <a:cubicBezTo>
                    <a:pt x="8972" y="0"/>
                    <a:pt x="8438" y="48"/>
                    <a:pt x="7903" y="148"/>
                  </a:cubicBezTo>
                  <a:cubicBezTo>
                    <a:pt x="3131" y="999"/>
                    <a:pt x="0" y="5558"/>
                    <a:pt x="851" y="10300"/>
                  </a:cubicBezTo>
                  <a:cubicBezTo>
                    <a:pt x="1606" y="14506"/>
                    <a:pt x="5279" y="17469"/>
                    <a:pt x="9409" y="17469"/>
                  </a:cubicBezTo>
                  <a:cubicBezTo>
                    <a:pt x="9935" y="17469"/>
                    <a:pt x="10468" y="17421"/>
                    <a:pt x="11003" y="17321"/>
                  </a:cubicBezTo>
                  <a:cubicBezTo>
                    <a:pt x="15745" y="16501"/>
                    <a:pt x="18906" y="11941"/>
                    <a:pt x="18025" y="7169"/>
                  </a:cubicBezTo>
                  <a:cubicBezTo>
                    <a:pt x="17297" y="2963"/>
                    <a:pt x="13627" y="0"/>
                    <a:pt x="9497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1920525" y="3177150"/>
              <a:ext cx="272825" cy="251475"/>
            </a:xfrm>
            <a:custGeom>
              <a:avLst/>
              <a:gdLst/>
              <a:ahLst/>
              <a:cxnLst/>
              <a:rect l="l" t="t" r="r" b="b"/>
              <a:pathLst>
                <a:path w="10913" h="10059" extrusionOk="0">
                  <a:moveTo>
                    <a:pt x="5411" y="0"/>
                  </a:moveTo>
                  <a:cubicBezTo>
                    <a:pt x="5130" y="0"/>
                    <a:pt x="4845" y="23"/>
                    <a:pt x="4559" y="71"/>
                  </a:cubicBezTo>
                  <a:cubicBezTo>
                    <a:pt x="1824" y="557"/>
                    <a:pt x="0" y="3171"/>
                    <a:pt x="486" y="5907"/>
                  </a:cubicBezTo>
                  <a:cubicBezTo>
                    <a:pt x="920" y="8345"/>
                    <a:pt x="3067" y="10058"/>
                    <a:pt x="5465" y="10058"/>
                  </a:cubicBezTo>
                  <a:cubicBezTo>
                    <a:pt x="5758" y="10058"/>
                    <a:pt x="6055" y="10033"/>
                    <a:pt x="6353" y="9980"/>
                  </a:cubicBezTo>
                  <a:cubicBezTo>
                    <a:pt x="9088" y="9493"/>
                    <a:pt x="10912" y="6879"/>
                    <a:pt x="10395" y="4144"/>
                  </a:cubicBezTo>
                  <a:cubicBezTo>
                    <a:pt x="9960" y="1694"/>
                    <a:pt x="7818" y="0"/>
                    <a:pt x="54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0"/>
            <p:cNvSpPr/>
            <p:nvPr/>
          </p:nvSpPr>
          <p:spPr>
            <a:xfrm>
              <a:off x="1961550" y="3234225"/>
              <a:ext cx="78300" cy="126325"/>
            </a:xfrm>
            <a:custGeom>
              <a:avLst/>
              <a:gdLst/>
              <a:ahLst/>
              <a:cxnLst/>
              <a:rect l="l" t="t" r="r" b="b"/>
              <a:pathLst>
                <a:path w="3132" h="5053" extrusionOk="0">
                  <a:moveTo>
                    <a:pt x="1393" y="1"/>
                  </a:moveTo>
                  <a:cubicBezTo>
                    <a:pt x="1296" y="1"/>
                    <a:pt x="1195" y="12"/>
                    <a:pt x="1095" y="37"/>
                  </a:cubicBezTo>
                  <a:cubicBezTo>
                    <a:pt x="760" y="98"/>
                    <a:pt x="487" y="219"/>
                    <a:pt x="335" y="371"/>
                  </a:cubicBezTo>
                  <a:cubicBezTo>
                    <a:pt x="152" y="523"/>
                    <a:pt x="61" y="706"/>
                    <a:pt x="31" y="979"/>
                  </a:cubicBezTo>
                  <a:cubicBezTo>
                    <a:pt x="0" y="1253"/>
                    <a:pt x="0" y="1557"/>
                    <a:pt x="61" y="1891"/>
                  </a:cubicBezTo>
                  <a:cubicBezTo>
                    <a:pt x="61" y="1922"/>
                    <a:pt x="92" y="2013"/>
                    <a:pt x="92" y="2043"/>
                  </a:cubicBezTo>
                  <a:cubicBezTo>
                    <a:pt x="92" y="2104"/>
                    <a:pt x="152" y="2165"/>
                    <a:pt x="152" y="2195"/>
                  </a:cubicBezTo>
                  <a:lnTo>
                    <a:pt x="1155" y="2013"/>
                  </a:lnTo>
                  <a:lnTo>
                    <a:pt x="1034" y="1435"/>
                  </a:lnTo>
                  <a:cubicBezTo>
                    <a:pt x="973" y="1162"/>
                    <a:pt x="1034" y="1010"/>
                    <a:pt x="1186" y="979"/>
                  </a:cubicBezTo>
                  <a:cubicBezTo>
                    <a:pt x="1218" y="971"/>
                    <a:pt x="1249" y="967"/>
                    <a:pt x="1276" y="967"/>
                  </a:cubicBezTo>
                  <a:cubicBezTo>
                    <a:pt x="1352" y="967"/>
                    <a:pt x="1407" y="996"/>
                    <a:pt x="1429" y="1040"/>
                  </a:cubicBezTo>
                  <a:cubicBezTo>
                    <a:pt x="1490" y="1131"/>
                    <a:pt x="1490" y="1192"/>
                    <a:pt x="1551" y="1314"/>
                  </a:cubicBezTo>
                  <a:cubicBezTo>
                    <a:pt x="1581" y="1557"/>
                    <a:pt x="1581" y="1770"/>
                    <a:pt x="1551" y="1952"/>
                  </a:cubicBezTo>
                  <a:cubicBezTo>
                    <a:pt x="1490" y="2165"/>
                    <a:pt x="1429" y="2347"/>
                    <a:pt x="1338" y="2530"/>
                  </a:cubicBezTo>
                  <a:cubicBezTo>
                    <a:pt x="1277" y="2712"/>
                    <a:pt x="1216" y="2864"/>
                    <a:pt x="1095" y="3077"/>
                  </a:cubicBezTo>
                  <a:cubicBezTo>
                    <a:pt x="1004" y="3198"/>
                    <a:pt x="912" y="3411"/>
                    <a:pt x="821" y="3593"/>
                  </a:cubicBezTo>
                  <a:cubicBezTo>
                    <a:pt x="760" y="3776"/>
                    <a:pt x="669" y="3958"/>
                    <a:pt x="639" y="4171"/>
                  </a:cubicBezTo>
                  <a:cubicBezTo>
                    <a:pt x="608" y="4353"/>
                    <a:pt x="608" y="4566"/>
                    <a:pt x="639" y="4809"/>
                  </a:cubicBezTo>
                  <a:lnTo>
                    <a:pt x="669" y="5052"/>
                  </a:lnTo>
                  <a:lnTo>
                    <a:pt x="3131" y="4657"/>
                  </a:lnTo>
                  <a:lnTo>
                    <a:pt x="2979" y="3745"/>
                  </a:lnTo>
                  <a:lnTo>
                    <a:pt x="1703" y="3989"/>
                  </a:lnTo>
                  <a:cubicBezTo>
                    <a:pt x="1763" y="3837"/>
                    <a:pt x="1824" y="3685"/>
                    <a:pt x="1885" y="3533"/>
                  </a:cubicBezTo>
                  <a:cubicBezTo>
                    <a:pt x="1976" y="3381"/>
                    <a:pt x="2037" y="3259"/>
                    <a:pt x="2128" y="3107"/>
                  </a:cubicBezTo>
                  <a:cubicBezTo>
                    <a:pt x="2219" y="2864"/>
                    <a:pt x="2341" y="2682"/>
                    <a:pt x="2432" y="2499"/>
                  </a:cubicBezTo>
                  <a:cubicBezTo>
                    <a:pt x="2493" y="2256"/>
                    <a:pt x="2584" y="2074"/>
                    <a:pt x="2614" y="1861"/>
                  </a:cubicBezTo>
                  <a:cubicBezTo>
                    <a:pt x="2645" y="1618"/>
                    <a:pt x="2614" y="1344"/>
                    <a:pt x="2584" y="1101"/>
                  </a:cubicBezTo>
                  <a:cubicBezTo>
                    <a:pt x="2493" y="675"/>
                    <a:pt x="2341" y="371"/>
                    <a:pt x="2067" y="189"/>
                  </a:cubicBezTo>
                  <a:cubicBezTo>
                    <a:pt x="1891" y="79"/>
                    <a:pt x="1651" y="1"/>
                    <a:pt x="13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0"/>
            <p:cNvSpPr/>
            <p:nvPr/>
          </p:nvSpPr>
          <p:spPr>
            <a:xfrm>
              <a:off x="2030700" y="3221650"/>
              <a:ext cx="79050" cy="125975"/>
            </a:xfrm>
            <a:custGeom>
              <a:avLst/>
              <a:gdLst/>
              <a:ahLst/>
              <a:cxnLst/>
              <a:rect l="l" t="t" r="r" b="b"/>
              <a:pathLst>
                <a:path w="3162" h="5039" extrusionOk="0">
                  <a:moveTo>
                    <a:pt x="1389" y="0"/>
                  </a:moveTo>
                  <a:cubicBezTo>
                    <a:pt x="1295" y="0"/>
                    <a:pt x="1197" y="8"/>
                    <a:pt x="1095" y="23"/>
                  </a:cubicBezTo>
                  <a:cubicBezTo>
                    <a:pt x="760" y="115"/>
                    <a:pt x="487" y="236"/>
                    <a:pt x="335" y="388"/>
                  </a:cubicBezTo>
                  <a:cubicBezTo>
                    <a:pt x="152" y="540"/>
                    <a:pt x="61" y="722"/>
                    <a:pt x="31" y="996"/>
                  </a:cubicBezTo>
                  <a:cubicBezTo>
                    <a:pt x="0" y="1239"/>
                    <a:pt x="0" y="1543"/>
                    <a:pt x="61" y="1908"/>
                  </a:cubicBezTo>
                  <a:cubicBezTo>
                    <a:pt x="61" y="1938"/>
                    <a:pt x="122" y="1999"/>
                    <a:pt x="122" y="2060"/>
                  </a:cubicBezTo>
                  <a:cubicBezTo>
                    <a:pt x="122" y="2121"/>
                    <a:pt x="152" y="2151"/>
                    <a:pt x="152" y="2212"/>
                  </a:cubicBezTo>
                  <a:lnTo>
                    <a:pt x="1186" y="1999"/>
                  </a:lnTo>
                  <a:lnTo>
                    <a:pt x="1064" y="1452"/>
                  </a:lnTo>
                  <a:cubicBezTo>
                    <a:pt x="973" y="1178"/>
                    <a:pt x="1064" y="1026"/>
                    <a:pt x="1216" y="996"/>
                  </a:cubicBezTo>
                  <a:cubicBezTo>
                    <a:pt x="1243" y="978"/>
                    <a:pt x="1270" y="971"/>
                    <a:pt x="1295" y="971"/>
                  </a:cubicBezTo>
                  <a:cubicBezTo>
                    <a:pt x="1356" y="971"/>
                    <a:pt x="1408" y="1014"/>
                    <a:pt x="1429" y="1057"/>
                  </a:cubicBezTo>
                  <a:cubicBezTo>
                    <a:pt x="1520" y="1148"/>
                    <a:pt x="1520" y="1209"/>
                    <a:pt x="1551" y="1330"/>
                  </a:cubicBezTo>
                  <a:cubicBezTo>
                    <a:pt x="1581" y="1543"/>
                    <a:pt x="1581" y="1786"/>
                    <a:pt x="1551" y="1969"/>
                  </a:cubicBezTo>
                  <a:cubicBezTo>
                    <a:pt x="1520" y="2151"/>
                    <a:pt x="1429" y="2364"/>
                    <a:pt x="1368" y="2546"/>
                  </a:cubicBezTo>
                  <a:cubicBezTo>
                    <a:pt x="1277" y="2729"/>
                    <a:pt x="1216" y="2881"/>
                    <a:pt x="1095" y="3063"/>
                  </a:cubicBezTo>
                  <a:cubicBezTo>
                    <a:pt x="1034" y="3215"/>
                    <a:pt x="912" y="3397"/>
                    <a:pt x="821" y="3610"/>
                  </a:cubicBezTo>
                  <a:cubicBezTo>
                    <a:pt x="760" y="3792"/>
                    <a:pt x="669" y="3975"/>
                    <a:pt x="639" y="4157"/>
                  </a:cubicBezTo>
                  <a:cubicBezTo>
                    <a:pt x="608" y="4370"/>
                    <a:pt x="608" y="4583"/>
                    <a:pt x="639" y="4826"/>
                  </a:cubicBezTo>
                  <a:lnTo>
                    <a:pt x="669" y="5039"/>
                  </a:lnTo>
                  <a:lnTo>
                    <a:pt x="3162" y="4674"/>
                  </a:lnTo>
                  <a:lnTo>
                    <a:pt x="3010" y="3762"/>
                  </a:lnTo>
                  <a:lnTo>
                    <a:pt x="1703" y="3975"/>
                  </a:lnTo>
                  <a:cubicBezTo>
                    <a:pt x="1794" y="3823"/>
                    <a:pt x="1824" y="3671"/>
                    <a:pt x="1885" y="3519"/>
                  </a:cubicBezTo>
                  <a:cubicBezTo>
                    <a:pt x="1976" y="3367"/>
                    <a:pt x="2037" y="3276"/>
                    <a:pt x="2128" y="3124"/>
                  </a:cubicBezTo>
                  <a:cubicBezTo>
                    <a:pt x="2250" y="2881"/>
                    <a:pt x="2341" y="2698"/>
                    <a:pt x="2432" y="2516"/>
                  </a:cubicBezTo>
                  <a:cubicBezTo>
                    <a:pt x="2493" y="2273"/>
                    <a:pt x="2584" y="2090"/>
                    <a:pt x="2614" y="1847"/>
                  </a:cubicBezTo>
                  <a:cubicBezTo>
                    <a:pt x="2645" y="1634"/>
                    <a:pt x="2614" y="1361"/>
                    <a:pt x="2584" y="1087"/>
                  </a:cubicBezTo>
                  <a:cubicBezTo>
                    <a:pt x="2493" y="692"/>
                    <a:pt x="2341" y="388"/>
                    <a:pt x="2098" y="175"/>
                  </a:cubicBezTo>
                  <a:cubicBezTo>
                    <a:pt x="1895" y="63"/>
                    <a:pt x="1659" y="0"/>
                    <a:pt x="13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1782975" y="3046800"/>
              <a:ext cx="472675" cy="436725"/>
            </a:xfrm>
            <a:custGeom>
              <a:avLst/>
              <a:gdLst/>
              <a:ahLst/>
              <a:cxnLst/>
              <a:rect l="l" t="t" r="r" b="b"/>
              <a:pathLst>
                <a:path w="18907" h="17469" extrusionOk="0">
                  <a:moveTo>
                    <a:pt x="9497" y="0"/>
                  </a:moveTo>
                  <a:cubicBezTo>
                    <a:pt x="8972" y="0"/>
                    <a:pt x="8439" y="48"/>
                    <a:pt x="7903" y="148"/>
                  </a:cubicBezTo>
                  <a:cubicBezTo>
                    <a:pt x="3131" y="999"/>
                    <a:pt x="0" y="5558"/>
                    <a:pt x="852" y="10300"/>
                  </a:cubicBezTo>
                  <a:cubicBezTo>
                    <a:pt x="1607" y="14506"/>
                    <a:pt x="5280" y="17469"/>
                    <a:pt x="9410" y="17469"/>
                  </a:cubicBezTo>
                  <a:cubicBezTo>
                    <a:pt x="9935" y="17469"/>
                    <a:pt x="10468" y="17421"/>
                    <a:pt x="11004" y="17321"/>
                  </a:cubicBezTo>
                  <a:cubicBezTo>
                    <a:pt x="15745" y="16501"/>
                    <a:pt x="18907" y="11941"/>
                    <a:pt x="18025" y="7169"/>
                  </a:cubicBezTo>
                  <a:cubicBezTo>
                    <a:pt x="17297" y="2963"/>
                    <a:pt x="13627" y="0"/>
                    <a:pt x="94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0"/>
            <p:cNvSpPr/>
            <p:nvPr/>
          </p:nvSpPr>
          <p:spPr>
            <a:xfrm>
              <a:off x="1882525" y="3139150"/>
              <a:ext cx="272825" cy="251475"/>
            </a:xfrm>
            <a:custGeom>
              <a:avLst/>
              <a:gdLst/>
              <a:ahLst/>
              <a:cxnLst/>
              <a:rect l="l" t="t" r="r" b="b"/>
              <a:pathLst>
                <a:path w="10913" h="10059" extrusionOk="0">
                  <a:moveTo>
                    <a:pt x="5411" y="0"/>
                  </a:moveTo>
                  <a:cubicBezTo>
                    <a:pt x="5130" y="0"/>
                    <a:pt x="4846" y="23"/>
                    <a:pt x="4560" y="71"/>
                  </a:cubicBezTo>
                  <a:cubicBezTo>
                    <a:pt x="1824" y="557"/>
                    <a:pt x="0" y="3171"/>
                    <a:pt x="487" y="5907"/>
                  </a:cubicBezTo>
                  <a:cubicBezTo>
                    <a:pt x="920" y="8345"/>
                    <a:pt x="3067" y="10059"/>
                    <a:pt x="5466" y="10059"/>
                  </a:cubicBezTo>
                  <a:cubicBezTo>
                    <a:pt x="5759" y="10059"/>
                    <a:pt x="6055" y="10033"/>
                    <a:pt x="6353" y="9980"/>
                  </a:cubicBezTo>
                  <a:cubicBezTo>
                    <a:pt x="9089" y="9494"/>
                    <a:pt x="10912" y="6880"/>
                    <a:pt x="10396" y="4144"/>
                  </a:cubicBezTo>
                  <a:cubicBezTo>
                    <a:pt x="9960" y="1694"/>
                    <a:pt x="7818" y="0"/>
                    <a:pt x="5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0"/>
            <p:cNvSpPr/>
            <p:nvPr/>
          </p:nvSpPr>
          <p:spPr>
            <a:xfrm>
              <a:off x="1923550" y="3196225"/>
              <a:ext cx="78300" cy="126325"/>
            </a:xfrm>
            <a:custGeom>
              <a:avLst/>
              <a:gdLst/>
              <a:ahLst/>
              <a:cxnLst/>
              <a:rect l="l" t="t" r="r" b="b"/>
              <a:pathLst>
                <a:path w="3132" h="5053" extrusionOk="0">
                  <a:moveTo>
                    <a:pt x="1394" y="1"/>
                  </a:moveTo>
                  <a:cubicBezTo>
                    <a:pt x="1296" y="1"/>
                    <a:pt x="1195" y="12"/>
                    <a:pt x="1095" y="37"/>
                  </a:cubicBezTo>
                  <a:cubicBezTo>
                    <a:pt x="761" y="98"/>
                    <a:pt x="487" y="220"/>
                    <a:pt x="335" y="372"/>
                  </a:cubicBezTo>
                  <a:cubicBezTo>
                    <a:pt x="153" y="524"/>
                    <a:pt x="61" y="706"/>
                    <a:pt x="31" y="980"/>
                  </a:cubicBezTo>
                  <a:cubicBezTo>
                    <a:pt x="1" y="1253"/>
                    <a:pt x="1" y="1557"/>
                    <a:pt x="61" y="1891"/>
                  </a:cubicBezTo>
                  <a:cubicBezTo>
                    <a:pt x="61" y="1922"/>
                    <a:pt x="92" y="2013"/>
                    <a:pt x="92" y="2043"/>
                  </a:cubicBezTo>
                  <a:cubicBezTo>
                    <a:pt x="92" y="2104"/>
                    <a:pt x="153" y="2165"/>
                    <a:pt x="153" y="2195"/>
                  </a:cubicBezTo>
                  <a:lnTo>
                    <a:pt x="1156" y="2013"/>
                  </a:lnTo>
                  <a:lnTo>
                    <a:pt x="1034" y="1436"/>
                  </a:lnTo>
                  <a:cubicBezTo>
                    <a:pt x="973" y="1162"/>
                    <a:pt x="1034" y="1010"/>
                    <a:pt x="1186" y="980"/>
                  </a:cubicBezTo>
                  <a:cubicBezTo>
                    <a:pt x="1219" y="971"/>
                    <a:pt x="1249" y="968"/>
                    <a:pt x="1277" y="968"/>
                  </a:cubicBezTo>
                  <a:cubicBezTo>
                    <a:pt x="1352" y="968"/>
                    <a:pt x="1407" y="996"/>
                    <a:pt x="1429" y="1040"/>
                  </a:cubicBezTo>
                  <a:cubicBezTo>
                    <a:pt x="1490" y="1132"/>
                    <a:pt x="1490" y="1192"/>
                    <a:pt x="1551" y="1314"/>
                  </a:cubicBezTo>
                  <a:cubicBezTo>
                    <a:pt x="1581" y="1557"/>
                    <a:pt x="1581" y="1770"/>
                    <a:pt x="1551" y="1952"/>
                  </a:cubicBezTo>
                  <a:cubicBezTo>
                    <a:pt x="1490" y="2165"/>
                    <a:pt x="1429" y="2347"/>
                    <a:pt x="1338" y="2530"/>
                  </a:cubicBezTo>
                  <a:cubicBezTo>
                    <a:pt x="1277" y="2712"/>
                    <a:pt x="1217" y="2864"/>
                    <a:pt x="1095" y="3077"/>
                  </a:cubicBezTo>
                  <a:cubicBezTo>
                    <a:pt x="1004" y="3198"/>
                    <a:pt x="913" y="3411"/>
                    <a:pt x="821" y="3594"/>
                  </a:cubicBezTo>
                  <a:cubicBezTo>
                    <a:pt x="761" y="3776"/>
                    <a:pt x="669" y="3958"/>
                    <a:pt x="639" y="4171"/>
                  </a:cubicBezTo>
                  <a:cubicBezTo>
                    <a:pt x="609" y="4354"/>
                    <a:pt x="609" y="4566"/>
                    <a:pt x="639" y="4809"/>
                  </a:cubicBezTo>
                  <a:lnTo>
                    <a:pt x="669" y="5053"/>
                  </a:lnTo>
                  <a:lnTo>
                    <a:pt x="3131" y="4657"/>
                  </a:lnTo>
                  <a:lnTo>
                    <a:pt x="2979" y="3746"/>
                  </a:lnTo>
                  <a:lnTo>
                    <a:pt x="1703" y="3989"/>
                  </a:lnTo>
                  <a:cubicBezTo>
                    <a:pt x="1764" y="3837"/>
                    <a:pt x="1824" y="3685"/>
                    <a:pt x="1885" y="3533"/>
                  </a:cubicBezTo>
                  <a:cubicBezTo>
                    <a:pt x="1976" y="3381"/>
                    <a:pt x="2037" y="3259"/>
                    <a:pt x="2128" y="3107"/>
                  </a:cubicBezTo>
                  <a:cubicBezTo>
                    <a:pt x="2220" y="2864"/>
                    <a:pt x="2341" y="2682"/>
                    <a:pt x="2432" y="2499"/>
                  </a:cubicBezTo>
                  <a:cubicBezTo>
                    <a:pt x="2493" y="2256"/>
                    <a:pt x="2584" y="2074"/>
                    <a:pt x="2615" y="1861"/>
                  </a:cubicBezTo>
                  <a:cubicBezTo>
                    <a:pt x="2645" y="1618"/>
                    <a:pt x="2615" y="1344"/>
                    <a:pt x="2584" y="1101"/>
                  </a:cubicBezTo>
                  <a:cubicBezTo>
                    <a:pt x="2493" y="676"/>
                    <a:pt x="2341" y="372"/>
                    <a:pt x="2068" y="189"/>
                  </a:cubicBezTo>
                  <a:cubicBezTo>
                    <a:pt x="1891" y="79"/>
                    <a:pt x="1651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1992700" y="3183650"/>
              <a:ext cx="79050" cy="125975"/>
            </a:xfrm>
            <a:custGeom>
              <a:avLst/>
              <a:gdLst/>
              <a:ahLst/>
              <a:cxnLst/>
              <a:rect l="l" t="t" r="r" b="b"/>
              <a:pathLst>
                <a:path w="3162" h="5039" extrusionOk="0">
                  <a:moveTo>
                    <a:pt x="1389" y="0"/>
                  </a:moveTo>
                  <a:cubicBezTo>
                    <a:pt x="1295" y="0"/>
                    <a:pt x="1197" y="8"/>
                    <a:pt x="1095" y="24"/>
                  </a:cubicBezTo>
                  <a:cubicBezTo>
                    <a:pt x="761" y="115"/>
                    <a:pt x="487" y="236"/>
                    <a:pt x="335" y="388"/>
                  </a:cubicBezTo>
                  <a:cubicBezTo>
                    <a:pt x="153" y="540"/>
                    <a:pt x="61" y="723"/>
                    <a:pt x="31" y="996"/>
                  </a:cubicBezTo>
                  <a:cubicBezTo>
                    <a:pt x="1" y="1239"/>
                    <a:pt x="1" y="1543"/>
                    <a:pt x="61" y="1908"/>
                  </a:cubicBezTo>
                  <a:cubicBezTo>
                    <a:pt x="61" y="1939"/>
                    <a:pt x="122" y="1999"/>
                    <a:pt x="122" y="2060"/>
                  </a:cubicBezTo>
                  <a:cubicBezTo>
                    <a:pt x="122" y="2121"/>
                    <a:pt x="153" y="2151"/>
                    <a:pt x="153" y="2212"/>
                  </a:cubicBezTo>
                  <a:lnTo>
                    <a:pt x="1186" y="1999"/>
                  </a:lnTo>
                  <a:lnTo>
                    <a:pt x="1065" y="1452"/>
                  </a:lnTo>
                  <a:cubicBezTo>
                    <a:pt x="973" y="1179"/>
                    <a:pt x="1065" y="1027"/>
                    <a:pt x="1217" y="996"/>
                  </a:cubicBezTo>
                  <a:cubicBezTo>
                    <a:pt x="1243" y="978"/>
                    <a:pt x="1270" y="971"/>
                    <a:pt x="1295" y="971"/>
                  </a:cubicBezTo>
                  <a:cubicBezTo>
                    <a:pt x="1356" y="971"/>
                    <a:pt x="1408" y="1014"/>
                    <a:pt x="1429" y="1057"/>
                  </a:cubicBezTo>
                  <a:cubicBezTo>
                    <a:pt x="1520" y="1148"/>
                    <a:pt x="1520" y="1209"/>
                    <a:pt x="1551" y="1331"/>
                  </a:cubicBezTo>
                  <a:cubicBezTo>
                    <a:pt x="1581" y="1543"/>
                    <a:pt x="1581" y="1787"/>
                    <a:pt x="1551" y="1969"/>
                  </a:cubicBezTo>
                  <a:cubicBezTo>
                    <a:pt x="1520" y="2151"/>
                    <a:pt x="1429" y="2364"/>
                    <a:pt x="1368" y="2546"/>
                  </a:cubicBezTo>
                  <a:cubicBezTo>
                    <a:pt x="1277" y="2729"/>
                    <a:pt x="1217" y="2881"/>
                    <a:pt x="1095" y="3063"/>
                  </a:cubicBezTo>
                  <a:cubicBezTo>
                    <a:pt x="1034" y="3215"/>
                    <a:pt x="913" y="3398"/>
                    <a:pt x="821" y="3610"/>
                  </a:cubicBezTo>
                  <a:cubicBezTo>
                    <a:pt x="761" y="3793"/>
                    <a:pt x="669" y="3975"/>
                    <a:pt x="639" y="4157"/>
                  </a:cubicBezTo>
                  <a:cubicBezTo>
                    <a:pt x="609" y="4370"/>
                    <a:pt x="609" y="4583"/>
                    <a:pt x="639" y="4826"/>
                  </a:cubicBezTo>
                  <a:lnTo>
                    <a:pt x="669" y="5039"/>
                  </a:lnTo>
                  <a:lnTo>
                    <a:pt x="3162" y="4674"/>
                  </a:lnTo>
                  <a:lnTo>
                    <a:pt x="3010" y="3762"/>
                  </a:lnTo>
                  <a:lnTo>
                    <a:pt x="1703" y="3975"/>
                  </a:lnTo>
                  <a:cubicBezTo>
                    <a:pt x="1794" y="3823"/>
                    <a:pt x="1824" y="3671"/>
                    <a:pt x="1885" y="3519"/>
                  </a:cubicBezTo>
                  <a:cubicBezTo>
                    <a:pt x="1976" y="3367"/>
                    <a:pt x="2037" y="3276"/>
                    <a:pt x="2128" y="3124"/>
                  </a:cubicBezTo>
                  <a:cubicBezTo>
                    <a:pt x="2250" y="2881"/>
                    <a:pt x="2341" y="2698"/>
                    <a:pt x="2432" y="2516"/>
                  </a:cubicBezTo>
                  <a:cubicBezTo>
                    <a:pt x="2493" y="2273"/>
                    <a:pt x="2584" y="2091"/>
                    <a:pt x="2615" y="1847"/>
                  </a:cubicBezTo>
                  <a:cubicBezTo>
                    <a:pt x="2645" y="1635"/>
                    <a:pt x="2615" y="1361"/>
                    <a:pt x="2584" y="1087"/>
                  </a:cubicBezTo>
                  <a:cubicBezTo>
                    <a:pt x="2493" y="692"/>
                    <a:pt x="2341" y="388"/>
                    <a:pt x="2098" y="176"/>
                  </a:cubicBezTo>
                  <a:cubicBezTo>
                    <a:pt x="1895" y="63"/>
                    <a:pt x="1659" y="0"/>
                    <a:pt x="13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1868850" y="3056575"/>
              <a:ext cx="386800" cy="427125"/>
            </a:xfrm>
            <a:custGeom>
              <a:avLst/>
              <a:gdLst/>
              <a:ahLst/>
              <a:cxnLst/>
              <a:rect l="l" t="t" r="r" b="b"/>
              <a:pathLst>
                <a:path w="15472" h="17085" extrusionOk="0">
                  <a:moveTo>
                    <a:pt x="8511" y="0"/>
                  </a:moveTo>
                  <a:lnTo>
                    <a:pt x="8511" y="0"/>
                  </a:lnTo>
                  <a:cubicBezTo>
                    <a:pt x="9818" y="1246"/>
                    <a:pt x="10608" y="3860"/>
                    <a:pt x="10426" y="5745"/>
                  </a:cubicBezTo>
                  <a:cubicBezTo>
                    <a:pt x="9732" y="13213"/>
                    <a:pt x="3212" y="14760"/>
                    <a:pt x="761" y="14760"/>
                  </a:cubicBezTo>
                  <a:cubicBezTo>
                    <a:pt x="419" y="14760"/>
                    <a:pt x="157" y="14730"/>
                    <a:pt x="0" y="14681"/>
                  </a:cubicBezTo>
                  <a:lnTo>
                    <a:pt x="0" y="14681"/>
                  </a:lnTo>
                  <a:cubicBezTo>
                    <a:pt x="1574" y="16182"/>
                    <a:pt x="3686" y="17085"/>
                    <a:pt x="5949" y="17085"/>
                  </a:cubicBezTo>
                  <a:cubicBezTo>
                    <a:pt x="6482" y="17085"/>
                    <a:pt x="7024" y="17035"/>
                    <a:pt x="7569" y="16930"/>
                  </a:cubicBezTo>
                  <a:cubicBezTo>
                    <a:pt x="12310" y="16049"/>
                    <a:pt x="15472" y="11520"/>
                    <a:pt x="14590" y="6778"/>
                  </a:cubicBezTo>
                  <a:cubicBezTo>
                    <a:pt x="13982" y="3435"/>
                    <a:pt x="11551" y="912"/>
                    <a:pt x="8511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30"/>
          <p:cNvGrpSpPr/>
          <p:nvPr/>
        </p:nvGrpSpPr>
        <p:grpSpPr>
          <a:xfrm>
            <a:off x="8226184" y="737027"/>
            <a:ext cx="646449" cy="572723"/>
            <a:chOff x="1460025" y="2332425"/>
            <a:chExt cx="537275" cy="476000"/>
          </a:xfrm>
        </p:grpSpPr>
        <p:sp>
          <p:nvSpPr>
            <p:cNvPr id="714" name="Google Shape;714;p30"/>
            <p:cNvSpPr/>
            <p:nvPr/>
          </p:nvSpPr>
          <p:spPr>
            <a:xfrm>
              <a:off x="1498025" y="2370400"/>
              <a:ext cx="499275" cy="438025"/>
            </a:xfrm>
            <a:custGeom>
              <a:avLst/>
              <a:gdLst/>
              <a:ahLst/>
              <a:cxnLst/>
              <a:rect l="l" t="t" r="r" b="b"/>
              <a:pathLst>
                <a:path w="19971" h="17521" extrusionOk="0">
                  <a:moveTo>
                    <a:pt x="9994" y="1"/>
                  </a:moveTo>
                  <a:cubicBezTo>
                    <a:pt x="6885" y="1"/>
                    <a:pt x="3878" y="1662"/>
                    <a:pt x="2310" y="4590"/>
                  </a:cubicBezTo>
                  <a:cubicBezTo>
                    <a:pt x="0" y="8845"/>
                    <a:pt x="1581" y="14164"/>
                    <a:pt x="5836" y="16444"/>
                  </a:cubicBezTo>
                  <a:cubicBezTo>
                    <a:pt x="7165" y="17175"/>
                    <a:pt x="8598" y="17520"/>
                    <a:pt x="10009" y="17520"/>
                  </a:cubicBezTo>
                  <a:cubicBezTo>
                    <a:pt x="13117" y="17520"/>
                    <a:pt x="16123" y="15845"/>
                    <a:pt x="17690" y="12918"/>
                  </a:cubicBezTo>
                  <a:cubicBezTo>
                    <a:pt x="19970" y="8663"/>
                    <a:pt x="18389" y="3374"/>
                    <a:pt x="14164" y="1064"/>
                  </a:cubicBezTo>
                  <a:cubicBezTo>
                    <a:pt x="12836" y="343"/>
                    <a:pt x="11405" y="1"/>
                    <a:pt x="9994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0"/>
            <p:cNvSpPr/>
            <p:nvPr/>
          </p:nvSpPr>
          <p:spPr>
            <a:xfrm>
              <a:off x="1605150" y="2459325"/>
              <a:ext cx="285750" cy="250725"/>
            </a:xfrm>
            <a:custGeom>
              <a:avLst/>
              <a:gdLst/>
              <a:ahLst/>
              <a:cxnLst/>
              <a:rect l="l" t="t" r="r" b="b"/>
              <a:pathLst>
                <a:path w="11430" h="10029" extrusionOk="0">
                  <a:moveTo>
                    <a:pt x="5750" y="0"/>
                  </a:moveTo>
                  <a:cubicBezTo>
                    <a:pt x="3954" y="0"/>
                    <a:pt x="2206" y="956"/>
                    <a:pt x="1277" y="2644"/>
                  </a:cubicBezTo>
                  <a:cubicBezTo>
                    <a:pt x="1" y="5075"/>
                    <a:pt x="913" y="8115"/>
                    <a:pt x="3344" y="9452"/>
                  </a:cubicBezTo>
                  <a:cubicBezTo>
                    <a:pt x="4088" y="9843"/>
                    <a:pt x="4889" y="10029"/>
                    <a:pt x="5681" y="10029"/>
                  </a:cubicBezTo>
                  <a:cubicBezTo>
                    <a:pt x="7477" y="10029"/>
                    <a:pt x="9225" y="9073"/>
                    <a:pt x="10153" y="7385"/>
                  </a:cubicBezTo>
                  <a:cubicBezTo>
                    <a:pt x="11430" y="4954"/>
                    <a:pt x="10518" y="1914"/>
                    <a:pt x="8086" y="577"/>
                  </a:cubicBezTo>
                  <a:cubicBezTo>
                    <a:pt x="7342" y="186"/>
                    <a:pt x="6541" y="0"/>
                    <a:pt x="57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0"/>
            <p:cNvSpPr/>
            <p:nvPr/>
          </p:nvSpPr>
          <p:spPr>
            <a:xfrm>
              <a:off x="1671275" y="2492050"/>
              <a:ext cx="103375" cy="119725"/>
            </a:xfrm>
            <a:custGeom>
              <a:avLst/>
              <a:gdLst/>
              <a:ahLst/>
              <a:cxnLst/>
              <a:rect l="l" t="t" r="r" b="b"/>
              <a:pathLst>
                <a:path w="4135" h="4789" extrusionOk="0">
                  <a:moveTo>
                    <a:pt x="2494" y="1"/>
                  </a:moveTo>
                  <a:cubicBezTo>
                    <a:pt x="2408" y="1"/>
                    <a:pt x="2326" y="11"/>
                    <a:pt x="2250" y="28"/>
                  </a:cubicBezTo>
                  <a:cubicBezTo>
                    <a:pt x="1946" y="119"/>
                    <a:pt x="1702" y="392"/>
                    <a:pt x="1490" y="757"/>
                  </a:cubicBezTo>
                  <a:cubicBezTo>
                    <a:pt x="1490" y="788"/>
                    <a:pt x="1459" y="788"/>
                    <a:pt x="1459" y="848"/>
                  </a:cubicBezTo>
                  <a:cubicBezTo>
                    <a:pt x="1459" y="879"/>
                    <a:pt x="1429" y="879"/>
                    <a:pt x="1429" y="909"/>
                  </a:cubicBezTo>
                  <a:lnTo>
                    <a:pt x="2280" y="1395"/>
                  </a:lnTo>
                  <a:lnTo>
                    <a:pt x="2371" y="1304"/>
                  </a:lnTo>
                  <a:cubicBezTo>
                    <a:pt x="2402" y="1213"/>
                    <a:pt x="2493" y="1091"/>
                    <a:pt x="2554" y="1061"/>
                  </a:cubicBezTo>
                  <a:cubicBezTo>
                    <a:pt x="2569" y="1046"/>
                    <a:pt x="2607" y="1038"/>
                    <a:pt x="2649" y="1038"/>
                  </a:cubicBezTo>
                  <a:cubicBezTo>
                    <a:pt x="2690" y="1038"/>
                    <a:pt x="2736" y="1046"/>
                    <a:pt x="2766" y="1061"/>
                  </a:cubicBezTo>
                  <a:cubicBezTo>
                    <a:pt x="2888" y="1152"/>
                    <a:pt x="2888" y="1335"/>
                    <a:pt x="2766" y="1547"/>
                  </a:cubicBezTo>
                  <a:cubicBezTo>
                    <a:pt x="2706" y="1699"/>
                    <a:pt x="2584" y="1791"/>
                    <a:pt x="2462" y="1821"/>
                  </a:cubicBezTo>
                  <a:cubicBezTo>
                    <a:pt x="2438" y="1829"/>
                    <a:pt x="2411" y="1833"/>
                    <a:pt x="2383" y="1833"/>
                  </a:cubicBezTo>
                  <a:cubicBezTo>
                    <a:pt x="2304" y="1833"/>
                    <a:pt x="2209" y="1805"/>
                    <a:pt x="2098" y="1760"/>
                  </a:cubicBezTo>
                  <a:lnTo>
                    <a:pt x="1672" y="2520"/>
                  </a:lnTo>
                  <a:lnTo>
                    <a:pt x="1702" y="2520"/>
                  </a:lnTo>
                  <a:cubicBezTo>
                    <a:pt x="1702" y="2550"/>
                    <a:pt x="1763" y="2550"/>
                    <a:pt x="1763" y="2550"/>
                  </a:cubicBezTo>
                  <a:cubicBezTo>
                    <a:pt x="1854" y="2611"/>
                    <a:pt x="1946" y="2702"/>
                    <a:pt x="1946" y="2854"/>
                  </a:cubicBezTo>
                  <a:cubicBezTo>
                    <a:pt x="1915" y="2976"/>
                    <a:pt x="1854" y="3128"/>
                    <a:pt x="1794" y="3280"/>
                  </a:cubicBezTo>
                  <a:lnTo>
                    <a:pt x="1702" y="3371"/>
                  </a:lnTo>
                  <a:cubicBezTo>
                    <a:pt x="1611" y="3584"/>
                    <a:pt x="1520" y="3675"/>
                    <a:pt x="1459" y="3766"/>
                  </a:cubicBezTo>
                  <a:cubicBezTo>
                    <a:pt x="1406" y="3802"/>
                    <a:pt x="1363" y="3817"/>
                    <a:pt x="1312" y="3817"/>
                  </a:cubicBezTo>
                  <a:cubicBezTo>
                    <a:pt x="1276" y="3817"/>
                    <a:pt x="1236" y="3809"/>
                    <a:pt x="1186" y="3797"/>
                  </a:cubicBezTo>
                  <a:cubicBezTo>
                    <a:pt x="1095" y="3736"/>
                    <a:pt x="1064" y="3645"/>
                    <a:pt x="1064" y="3584"/>
                  </a:cubicBezTo>
                  <a:cubicBezTo>
                    <a:pt x="1064" y="3493"/>
                    <a:pt x="1125" y="3371"/>
                    <a:pt x="1186" y="3280"/>
                  </a:cubicBezTo>
                  <a:lnTo>
                    <a:pt x="1429" y="2824"/>
                  </a:lnTo>
                  <a:lnTo>
                    <a:pt x="547" y="2368"/>
                  </a:lnTo>
                  <a:lnTo>
                    <a:pt x="304" y="2824"/>
                  </a:lnTo>
                  <a:cubicBezTo>
                    <a:pt x="91" y="3189"/>
                    <a:pt x="0" y="3523"/>
                    <a:pt x="91" y="3827"/>
                  </a:cubicBezTo>
                  <a:cubicBezTo>
                    <a:pt x="152" y="4131"/>
                    <a:pt x="395" y="4405"/>
                    <a:pt x="760" y="4587"/>
                  </a:cubicBezTo>
                  <a:cubicBezTo>
                    <a:pt x="1009" y="4729"/>
                    <a:pt x="1269" y="4788"/>
                    <a:pt x="1503" y="4788"/>
                  </a:cubicBezTo>
                  <a:cubicBezTo>
                    <a:pt x="1668" y="4788"/>
                    <a:pt x="1820" y="4759"/>
                    <a:pt x="1946" y="4709"/>
                  </a:cubicBezTo>
                  <a:cubicBezTo>
                    <a:pt x="2250" y="4587"/>
                    <a:pt x="2523" y="4283"/>
                    <a:pt x="2736" y="3888"/>
                  </a:cubicBezTo>
                  <a:cubicBezTo>
                    <a:pt x="2827" y="3675"/>
                    <a:pt x="2949" y="3523"/>
                    <a:pt x="2979" y="3371"/>
                  </a:cubicBezTo>
                  <a:cubicBezTo>
                    <a:pt x="3040" y="3219"/>
                    <a:pt x="3040" y="3067"/>
                    <a:pt x="3040" y="2976"/>
                  </a:cubicBezTo>
                  <a:cubicBezTo>
                    <a:pt x="3040" y="2854"/>
                    <a:pt x="2979" y="2702"/>
                    <a:pt x="2888" y="2581"/>
                  </a:cubicBezTo>
                  <a:lnTo>
                    <a:pt x="2888" y="2581"/>
                  </a:lnTo>
                  <a:cubicBezTo>
                    <a:pt x="2924" y="2588"/>
                    <a:pt x="2960" y="2592"/>
                    <a:pt x="2996" y="2592"/>
                  </a:cubicBezTo>
                  <a:cubicBezTo>
                    <a:pt x="3112" y="2592"/>
                    <a:pt x="3228" y="2552"/>
                    <a:pt x="3344" y="2459"/>
                  </a:cubicBezTo>
                  <a:cubicBezTo>
                    <a:pt x="3496" y="2368"/>
                    <a:pt x="3617" y="2216"/>
                    <a:pt x="3739" y="1973"/>
                  </a:cubicBezTo>
                  <a:cubicBezTo>
                    <a:pt x="4134" y="1213"/>
                    <a:pt x="3952" y="605"/>
                    <a:pt x="3222" y="240"/>
                  </a:cubicBezTo>
                  <a:cubicBezTo>
                    <a:pt x="2960" y="66"/>
                    <a:pt x="2713" y="1"/>
                    <a:pt x="2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0"/>
            <p:cNvSpPr/>
            <p:nvPr/>
          </p:nvSpPr>
          <p:spPr>
            <a:xfrm>
              <a:off x="1738150" y="2526925"/>
              <a:ext cx="80575" cy="117050"/>
            </a:xfrm>
            <a:custGeom>
              <a:avLst/>
              <a:gdLst/>
              <a:ahLst/>
              <a:cxnLst/>
              <a:rect l="l" t="t" r="r" b="b"/>
              <a:pathLst>
                <a:path w="3223" h="4682" extrusionOk="0">
                  <a:moveTo>
                    <a:pt x="2553" y="0"/>
                  </a:moveTo>
                  <a:cubicBezTo>
                    <a:pt x="2432" y="92"/>
                    <a:pt x="2310" y="122"/>
                    <a:pt x="2189" y="152"/>
                  </a:cubicBezTo>
                  <a:cubicBezTo>
                    <a:pt x="2077" y="197"/>
                    <a:pt x="2015" y="225"/>
                    <a:pt x="1930" y="225"/>
                  </a:cubicBezTo>
                  <a:cubicBezTo>
                    <a:pt x="1899" y="225"/>
                    <a:pt x="1865" y="221"/>
                    <a:pt x="1824" y="213"/>
                  </a:cubicBezTo>
                  <a:cubicBezTo>
                    <a:pt x="1672" y="152"/>
                    <a:pt x="1550" y="152"/>
                    <a:pt x="1459" y="122"/>
                  </a:cubicBezTo>
                  <a:lnTo>
                    <a:pt x="1094" y="821"/>
                  </a:lnTo>
                  <a:cubicBezTo>
                    <a:pt x="1216" y="852"/>
                    <a:pt x="1307" y="882"/>
                    <a:pt x="1429" y="882"/>
                  </a:cubicBezTo>
                  <a:cubicBezTo>
                    <a:pt x="1581" y="882"/>
                    <a:pt x="1672" y="882"/>
                    <a:pt x="1793" y="852"/>
                  </a:cubicBezTo>
                  <a:lnTo>
                    <a:pt x="1793" y="852"/>
                  </a:lnTo>
                  <a:lnTo>
                    <a:pt x="0" y="4165"/>
                  </a:lnTo>
                  <a:lnTo>
                    <a:pt x="912" y="4681"/>
                  </a:lnTo>
                  <a:lnTo>
                    <a:pt x="3222" y="396"/>
                  </a:lnTo>
                  <a:lnTo>
                    <a:pt x="25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0"/>
            <p:cNvSpPr/>
            <p:nvPr/>
          </p:nvSpPr>
          <p:spPr>
            <a:xfrm>
              <a:off x="1460025" y="2332425"/>
              <a:ext cx="499275" cy="438000"/>
            </a:xfrm>
            <a:custGeom>
              <a:avLst/>
              <a:gdLst/>
              <a:ahLst/>
              <a:cxnLst/>
              <a:rect l="l" t="t" r="r" b="b"/>
              <a:pathLst>
                <a:path w="19971" h="17520" extrusionOk="0">
                  <a:moveTo>
                    <a:pt x="9994" y="0"/>
                  </a:moveTo>
                  <a:cubicBezTo>
                    <a:pt x="6885" y="0"/>
                    <a:pt x="3879" y="1662"/>
                    <a:pt x="2310" y="4589"/>
                  </a:cubicBezTo>
                  <a:cubicBezTo>
                    <a:pt x="0" y="8844"/>
                    <a:pt x="1581" y="14163"/>
                    <a:pt x="5836" y="16443"/>
                  </a:cubicBezTo>
                  <a:cubicBezTo>
                    <a:pt x="7165" y="17174"/>
                    <a:pt x="8598" y="17520"/>
                    <a:pt x="10009" y="17520"/>
                  </a:cubicBezTo>
                  <a:cubicBezTo>
                    <a:pt x="13117" y="17520"/>
                    <a:pt x="16123" y="15844"/>
                    <a:pt x="17691" y="12917"/>
                  </a:cubicBezTo>
                  <a:cubicBezTo>
                    <a:pt x="19970" y="8662"/>
                    <a:pt x="18390" y="3373"/>
                    <a:pt x="14165" y="1063"/>
                  </a:cubicBezTo>
                  <a:cubicBezTo>
                    <a:pt x="12837" y="342"/>
                    <a:pt x="11405" y="0"/>
                    <a:pt x="99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0"/>
            <p:cNvSpPr/>
            <p:nvPr/>
          </p:nvSpPr>
          <p:spPr>
            <a:xfrm>
              <a:off x="1567175" y="2421325"/>
              <a:ext cx="285725" cy="250725"/>
            </a:xfrm>
            <a:custGeom>
              <a:avLst/>
              <a:gdLst/>
              <a:ahLst/>
              <a:cxnLst/>
              <a:rect l="l" t="t" r="r" b="b"/>
              <a:pathLst>
                <a:path w="11429" h="10029" extrusionOk="0">
                  <a:moveTo>
                    <a:pt x="5749" y="1"/>
                  </a:moveTo>
                  <a:cubicBezTo>
                    <a:pt x="3953" y="1"/>
                    <a:pt x="2205" y="956"/>
                    <a:pt x="1277" y="2644"/>
                  </a:cubicBezTo>
                  <a:cubicBezTo>
                    <a:pt x="0" y="5076"/>
                    <a:pt x="912" y="8115"/>
                    <a:pt x="3344" y="9452"/>
                  </a:cubicBezTo>
                  <a:cubicBezTo>
                    <a:pt x="4088" y="9843"/>
                    <a:pt x="4889" y="10029"/>
                    <a:pt x="5680" y="10029"/>
                  </a:cubicBezTo>
                  <a:cubicBezTo>
                    <a:pt x="7476" y="10029"/>
                    <a:pt x="9224" y="9073"/>
                    <a:pt x="10152" y="7386"/>
                  </a:cubicBezTo>
                  <a:cubicBezTo>
                    <a:pt x="11429" y="4954"/>
                    <a:pt x="10517" y="1914"/>
                    <a:pt x="8085" y="577"/>
                  </a:cubicBezTo>
                  <a:cubicBezTo>
                    <a:pt x="7341" y="186"/>
                    <a:pt x="6540" y="1"/>
                    <a:pt x="5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0"/>
            <p:cNvSpPr/>
            <p:nvPr/>
          </p:nvSpPr>
          <p:spPr>
            <a:xfrm>
              <a:off x="1633275" y="2454050"/>
              <a:ext cx="103375" cy="119725"/>
            </a:xfrm>
            <a:custGeom>
              <a:avLst/>
              <a:gdLst/>
              <a:ahLst/>
              <a:cxnLst/>
              <a:rect l="l" t="t" r="r" b="b"/>
              <a:pathLst>
                <a:path w="4135" h="4789" extrusionOk="0">
                  <a:moveTo>
                    <a:pt x="2494" y="1"/>
                  </a:moveTo>
                  <a:cubicBezTo>
                    <a:pt x="2408" y="1"/>
                    <a:pt x="2327" y="11"/>
                    <a:pt x="2250" y="28"/>
                  </a:cubicBezTo>
                  <a:cubicBezTo>
                    <a:pt x="1946" y="119"/>
                    <a:pt x="1703" y="393"/>
                    <a:pt x="1490" y="757"/>
                  </a:cubicBezTo>
                  <a:cubicBezTo>
                    <a:pt x="1490" y="788"/>
                    <a:pt x="1460" y="788"/>
                    <a:pt x="1460" y="849"/>
                  </a:cubicBezTo>
                  <a:cubicBezTo>
                    <a:pt x="1460" y="879"/>
                    <a:pt x="1429" y="879"/>
                    <a:pt x="1429" y="909"/>
                  </a:cubicBezTo>
                  <a:lnTo>
                    <a:pt x="2280" y="1396"/>
                  </a:lnTo>
                  <a:lnTo>
                    <a:pt x="2371" y="1304"/>
                  </a:lnTo>
                  <a:cubicBezTo>
                    <a:pt x="2402" y="1213"/>
                    <a:pt x="2493" y="1092"/>
                    <a:pt x="2554" y="1061"/>
                  </a:cubicBezTo>
                  <a:cubicBezTo>
                    <a:pt x="2569" y="1046"/>
                    <a:pt x="2607" y="1039"/>
                    <a:pt x="2649" y="1039"/>
                  </a:cubicBezTo>
                  <a:cubicBezTo>
                    <a:pt x="2691" y="1039"/>
                    <a:pt x="2736" y="1046"/>
                    <a:pt x="2767" y="1061"/>
                  </a:cubicBezTo>
                  <a:cubicBezTo>
                    <a:pt x="2888" y="1152"/>
                    <a:pt x="2888" y="1335"/>
                    <a:pt x="2767" y="1548"/>
                  </a:cubicBezTo>
                  <a:cubicBezTo>
                    <a:pt x="2706" y="1700"/>
                    <a:pt x="2584" y="1791"/>
                    <a:pt x="2463" y="1821"/>
                  </a:cubicBezTo>
                  <a:cubicBezTo>
                    <a:pt x="2438" y="1829"/>
                    <a:pt x="2412" y="1833"/>
                    <a:pt x="2383" y="1833"/>
                  </a:cubicBezTo>
                  <a:cubicBezTo>
                    <a:pt x="2304" y="1833"/>
                    <a:pt x="2209" y="1805"/>
                    <a:pt x="2098" y="1760"/>
                  </a:cubicBezTo>
                  <a:lnTo>
                    <a:pt x="1672" y="2520"/>
                  </a:lnTo>
                  <a:lnTo>
                    <a:pt x="1703" y="2520"/>
                  </a:lnTo>
                  <a:cubicBezTo>
                    <a:pt x="1703" y="2551"/>
                    <a:pt x="1763" y="2551"/>
                    <a:pt x="1763" y="2551"/>
                  </a:cubicBezTo>
                  <a:cubicBezTo>
                    <a:pt x="1855" y="2611"/>
                    <a:pt x="1946" y="2703"/>
                    <a:pt x="1946" y="2855"/>
                  </a:cubicBezTo>
                  <a:cubicBezTo>
                    <a:pt x="1915" y="2976"/>
                    <a:pt x="1855" y="3128"/>
                    <a:pt x="1794" y="3280"/>
                  </a:cubicBezTo>
                  <a:lnTo>
                    <a:pt x="1703" y="3371"/>
                  </a:lnTo>
                  <a:cubicBezTo>
                    <a:pt x="1611" y="3584"/>
                    <a:pt x="1520" y="3675"/>
                    <a:pt x="1460" y="3767"/>
                  </a:cubicBezTo>
                  <a:cubicBezTo>
                    <a:pt x="1406" y="3802"/>
                    <a:pt x="1363" y="3817"/>
                    <a:pt x="1312" y="3817"/>
                  </a:cubicBezTo>
                  <a:cubicBezTo>
                    <a:pt x="1276" y="3817"/>
                    <a:pt x="1236" y="3809"/>
                    <a:pt x="1186" y="3797"/>
                  </a:cubicBezTo>
                  <a:cubicBezTo>
                    <a:pt x="1095" y="3736"/>
                    <a:pt x="1064" y="3645"/>
                    <a:pt x="1064" y="3584"/>
                  </a:cubicBezTo>
                  <a:cubicBezTo>
                    <a:pt x="1064" y="3493"/>
                    <a:pt x="1125" y="3371"/>
                    <a:pt x="1186" y="3280"/>
                  </a:cubicBezTo>
                  <a:lnTo>
                    <a:pt x="1429" y="2824"/>
                  </a:lnTo>
                  <a:lnTo>
                    <a:pt x="548" y="2368"/>
                  </a:lnTo>
                  <a:lnTo>
                    <a:pt x="304" y="2824"/>
                  </a:lnTo>
                  <a:cubicBezTo>
                    <a:pt x="92" y="3189"/>
                    <a:pt x="1" y="3523"/>
                    <a:pt x="92" y="3827"/>
                  </a:cubicBezTo>
                  <a:cubicBezTo>
                    <a:pt x="152" y="4131"/>
                    <a:pt x="396" y="4405"/>
                    <a:pt x="760" y="4587"/>
                  </a:cubicBezTo>
                  <a:cubicBezTo>
                    <a:pt x="1010" y="4730"/>
                    <a:pt x="1269" y="4789"/>
                    <a:pt x="1503" y="4789"/>
                  </a:cubicBezTo>
                  <a:cubicBezTo>
                    <a:pt x="1668" y="4789"/>
                    <a:pt x="1820" y="4759"/>
                    <a:pt x="1946" y="4709"/>
                  </a:cubicBezTo>
                  <a:cubicBezTo>
                    <a:pt x="2250" y="4587"/>
                    <a:pt x="2523" y="4283"/>
                    <a:pt x="2736" y="3888"/>
                  </a:cubicBezTo>
                  <a:cubicBezTo>
                    <a:pt x="2827" y="3675"/>
                    <a:pt x="2949" y="3523"/>
                    <a:pt x="2979" y="3371"/>
                  </a:cubicBezTo>
                  <a:cubicBezTo>
                    <a:pt x="3040" y="3219"/>
                    <a:pt x="3040" y="3067"/>
                    <a:pt x="3040" y="2976"/>
                  </a:cubicBezTo>
                  <a:cubicBezTo>
                    <a:pt x="3040" y="2855"/>
                    <a:pt x="2979" y="2703"/>
                    <a:pt x="2888" y="2581"/>
                  </a:cubicBezTo>
                  <a:lnTo>
                    <a:pt x="2888" y="2581"/>
                  </a:lnTo>
                  <a:cubicBezTo>
                    <a:pt x="2924" y="2588"/>
                    <a:pt x="2960" y="2592"/>
                    <a:pt x="2996" y="2592"/>
                  </a:cubicBezTo>
                  <a:cubicBezTo>
                    <a:pt x="3112" y="2592"/>
                    <a:pt x="3228" y="2552"/>
                    <a:pt x="3344" y="2459"/>
                  </a:cubicBezTo>
                  <a:cubicBezTo>
                    <a:pt x="3496" y="2368"/>
                    <a:pt x="3618" y="2216"/>
                    <a:pt x="3739" y="1973"/>
                  </a:cubicBezTo>
                  <a:cubicBezTo>
                    <a:pt x="4134" y="1213"/>
                    <a:pt x="3952" y="605"/>
                    <a:pt x="3222" y="241"/>
                  </a:cubicBezTo>
                  <a:cubicBezTo>
                    <a:pt x="2960" y="66"/>
                    <a:pt x="2714" y="1"/>
                    <a:pt x="2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0"/>
            <p:cNvSpPr/>
            <p:nvPr/>
          </p:nvSpPr>
          <p:spPr>
            <a:xfrm>
              <a:off x="1700150" y="2488925"/>
              <a:ext cx="80575" cy="117050"/>
            </a:xfrm>
            <a:custGeom>
              <a:avLst/>
              <a:gdLst/>
              <a:ahLst/>
              <a:cxnLst/>
              <a:rect l="l" t="t" r="r" b="b"/>
              <a:pathLst>
                <a:path w="3223" h="4682" extrusionOk="0">
                  <a:moveTo>
                    <a:pt x="2554" y="1"/>
                  </a:moveTo>
                  <a:cubicBezTo>
                    <a:pt x="2432" y="92"/>
                    <a:pt x="2310" y="122"/>
                    <a:pt x="2189" y="153"/>
                  </a:cubicBezTo>
                  <a:cubicBezTo>
                    <a:pt x="2078" y="197"/>
                    <a:pt x="2015" y="225"/>
                    <a:pt x="1930" y="225"/>
                  </a:cubicBezTo>
                  <a:cubicBezTo>
                    <a:pt x="1899" y="225"/>
                    <a:pt x="1865" y="222"/>
                    <a:pt x="1824" y="213"/>
                  </a:cubicBezTo>
                  <a:cubicBezTo>
                    <a:pt x="1672" y="153"/>
                    <a:pt x="1551" y="153"/>
                    <a:pt x="1459" y="122"/>
                  </a:cubicBezTo>
                  <a:lnTo>
                    <a:pt x="1095" y="821"/>
                  </a:lnTo>
                  <a:cubicBezTo>
                    <a:pt x="1216" y="852"/>
                    <a:pt x="1307" y="882"/>
                    <a:pt x="1429" y="882"/>
                  </a:cubicBezTo>
                  <a:cubicBezTo>
                    <a:pt x="1581" y="882"/>
                    <a:pt x="1672" y="882"/>
                    <a:pt x="1794" y="852"/>
                  </a:cubicBezTo>
                  <a:lnTo>
                    <a:pt x="1794" y="852"/>
                  </a:lnTo>
                  <a:lnTo>
                    <a:pt x="0" y="4165"/>
                  </a:lnTo>
                  <a:lnTo>
                    <a:pt x="912" y="4682"/>
                  </a:lnTo>
                  <a:lnTo>
                    <a:pt x="3222" y="396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0"/>
            <p:cNvSpPr/>
            <p:nvPr/>
          </p:nvSpPr>
          <p:spPr>
            <a:xfrm>
              <a:off x="1492700" y="2427375"/>
              <a:ext cx="449875" cy="343575"/>
            </a:xfrm>
            <a:custGeom>
              <a:avLst/>
              <a:gdLst/>
              <a:ahLst/>
              <a:cxnLst/>
              <a:rect l="l" t="t" r="r" b="b"/>
              <a:pathLst>
                <a:path w="17995" h="13743" extrusionOk="0">
                  <a:moveTo>
                    <a:pt x="15867" y="1"/>
                  </a:moveTo>
                  <a:lnTo>
                    <a:pt x="15867" y="1"/>
                  </a:lnTo>
                  <a:cubicBezTo>
                    <a:pt x="16110" y="1794"/>
                    <a:pt x="15046" y="4347"/>
                    <a:pt x="13739" y="5715"/>
                  </a:cubicBezTo>
                  <a:cubicBezTo>
                    <a:pt x="11457" y="8079"/>
                    <a:pt x="9007" y="8857"/>
                    <a:pt x="6815" y="8857"/>
                  </a:cubicBezTo>
                  <a:cubicBezTo>
                    <a:pt x="3314" y="8857"/>
                    <a:pt x="468" y="6874"/>
                    <a:pt x="0" y="6201"/>
                  </a:cubicBezTo>
                  <a:lnTo>
                    <a:pt x="0" y="6201"/>
                  </a:lnTo>
                  <a:cubicBezTo>
                    <a:pt x="395" y="8846"/>
                    <a:pt x="1976" y="11277"/>
                    <a:pt x="4529" y="12706"/>
                  </a:cubicBezTo>
                  <a:cubicBezTo>
                    <a:pt x="5842" y="13409"/>
                    <a:pt x="7254" y="13742"/>
                    <a:pt x="8646" y="13742"/>
                  </a:cubicBezTo>
                  <a:cubicBezTo>
                    <a:pt x="11765" y="13742"/>
                    <a:pt x="14786" y="12071"/>
                    <a:pt x="16384" y="9150"/>
                  </a:cubicBezTo>
                  <a:cubicBezTo>
                    <a:pt x="17995" y="6110"/>
                    <a:pt x="17691" y="2615"/>
                    <a:pt x="15867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30"/>
          <p:cNvGrpSpPr/>
          <p:nvPr/>
        </p:nvGrpSpPr>
        <p:grpSpPr>
          <a:xfrm>
            <a:off x="8483588" y="1395913"/>
            <a:ext cx="536500" cy="475600"/>
            <a:chOff x="1556525" y="946800"/>
            <a:chExt cx="536500" cy="475600"/>
          </a:xfrm>
        </p:grpSpPr>
        <p:sp>
          <p:nvSpPr>
            <p:cNvPr id="724" name="Google Shape;724;p30"/>
            <p:cNvSpPr/>
            <p:nvPr/>
          </p:nvSpPr>
          <p:spPr>
            <a:xfrm>
              <a:off x="1594525" y="984800"/>
              <a:ext cx="498500" cy="437600"/>
            </a:xfrm>
            <a:custGeom>
              <a:avLst/>
              <a:gdLst/>
              <a:ahLst/>
              <a:cxnLst/>
              <a:rect l="l" t="t" r="r" b="b"/>
              <a:pathLst>
                <a:path w="19940" h="17504" extrusionOk="0">
                  <a:moveTo>
                    <a:pt x="9980" y="0"/>
                  </a:moveTo>
                  <a:cubicBezTo>
                    <a:pt x="6692" y="0"/>
                    <a:pt x="3546" y="1880"/>
                    <a:pt x="2067" y="5058"/>
                  </a:cubicBezTo>
                  <a:cubicBezTo>
                    <a:pt x="0" y="9405"/>
                    <a:pt x="1915" y="14633"/>
                    <a:pt x="6262" y="16670"/>
                  </a:cubicBezTo>
                  <a:cubicBezTo>
                    <a:pt x="7461" y="17236"/>
                    <a:pt x="8721" y="17503"/>
                    <a:pt x="9961" y="17503"/>
                  </a:cubicBezTo>
                  <a:cubicBezTo>
                    <a:pt x="13251" y="17503"/>
                    <a:pt x="16403" y="15623"/>
                    <a:pt x="17903" y="12445"/>
                  </a:cubicBezTo>
                  <a:cubicBezTo>
                    <a:pt x="19940" y="8098"/>
                    <a:pt x="18086" y="2870"/>
                    <a:pt x="13678" y="833"/>
                  </a:cubicBezTo>
                  <a:cubicBezTo>
                    <a:pt x="12480" y="267"/>
                    <a:pt x="11220" y="0"/>
                    <a:pt x="9980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0"/>
            <p:cNvSpPr/>
            <p:nvPr/>
          </p:nvSpPr>
          <p:spPr>
            <a:xfrm>
              <a:off x="1700150" y="1072400"/>
              <a:ext cx="286500" cy="251750"/>
            </a:xfrm>
            <a:custGeom>
              <a:avLst/>
              <a:gdLst/>
              <a:ahLst/>
              <a:cxnLst/>
              <a:rect l="l" t="t" r="r" b="b"/>
              <a:pathLst>
                <a:path w="11460" h="10070" extrusionOk="0">
                  <a:moveTo>
                    <a:pt x="5769" y="0"/>
                  </a:moveTo>
                  <a:cubicBezTo>
                    <a:pt x="3860" y="0"/>
                    <a:pt x="2029" y="1081"/>
                    <a:pt x="1186" y="2922"/>
                  </a:cubicBezTo>
                  <a:cubicBezTo>
                    <a:pt x="0" y="5415"/>
                    <a:pt x="1095" y="8424"/>
                    <a:pt x="3617" y="9609"/>
                  </a:cubicBezTo>
                  <a:cubicBezTo>
                    <a:pt x="4292" y="9922"/>
                    <a:pt x="5004" y="10070"/>
                    <a:pt x="5708" y="10070"/>
                  </a:cubicBezTo>
                  <a:cubicBezTo>
                    <a:pt x="7605" y="10070"/>
                    <a:pt x="9440" y="8996"/>
                    <a:pt x="10304" y="7178"/>
                  </a:cubicBezTo>
                  <a:cubicBezTo>
                    <a:pt x="11460" y="4655"/>
                    <a:pt x="10396" y="1646"/>
                    <a:pt x="7873" y="460"/>
                  </a:cubicBezTo>
                  <a:cubicBezTo>
                    <a:pt x="7191" y="148"/>
                    <a:pt x="6475" y="0"/>
                    <a:pt x="57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0"/>
            <p:cNvSpPr/>
            <p:nvPr/>
          </p:nvSpPr>
          <p:spPr>
            <a:xfrm>
              <a:off x="1788300" y="1110225"/>
              <a:ext cx="102600" cy="129475"/>
            </a:xfrm>
            <a:custGeom>
              <a:avLst/>
              <a:gdLst/>
              <a:ahLst/>
              <a:cxnLst/>
              <a:rect l="l" t="t" r="r" b="b"/>
              <a:pathLst>
                <a:path w="4104" h="5179" extrusionOk="0">
                  <a:moveTo>
                    <a:pt x="2631" y="0"/>
                  </a:moveTo>
                  <a:cubicBezTo>
                    <a:pt x="2573" y="0"/>
                    <a:pt x="2517" y="4"/>
                    <a:pt x="2462" y="11"/>
                  </a:cubicBezTo>
                  <a:cubicBezTo>
                    <a:pt x="2250" y="72"/>
                    <a:pt x="2006" y="163"/>
                    <a:pt x="1854" y="376"/>
                  </a:cubicBezTo>
                  <a:cubicBezTo>
                    <a:pt x="1672" y="558"/>
                    <a:pt x="1520" y="832"/>
                    <a:pt x="1368" y="1136"/>
                  </a:cubicBezTo>
                  <a:cubicBezTo>
                    <a:pt x="1338" y="1166"/>
                    <a:pt x="1338" y="1227"/>
                    <a:pt x="1307" y="1288"/>
                  </a:cubicBezTo>
                  <a:cubicBezTo>
                    <a:pt x="1307" y="1348"/>
                    <a:pt x="1246" y="1409"/>
                    <a:pt x="1246" y="1440"/>
                  </a:cubicBezTo>
                  <a:lnTo>
                    <a:pt x="2158" y="1835"/>
                  </a:lnTo>
                  <a:lnTo>
                    <a:pt x="2432" y="1318"/>
                  </a:lnTo>
                  <a:cubicBezTo>
                    <a:pt x="2550" y="1105"/>
                    <a:pt x="2650" y="984"/>
                    <a:pt x="2760" y="984"/>
                  </a:cubicBezTo>
                  <a:cubicBezTo>
                    <a:pt x="2792" y="984"/>
                    <a:pt x="2824" y="994"/>
                    <a:pt x="2857" y="1014"/>
                  </a:cubicBezTo>
                  <a:cubicBezTo>
                    <a:pt x="2979" y="1045"/>
                    <a:pt x="3009" y="1136"/>
                    <a:pt x="3009" y="1197"/>
                  </a:cubicBezTo>
                  <a:cubicBezTo>
                    <a:pt x="3009" y="1318"/>
                    <a:pt x="2979" y="1379"/>
                    <a:pt x="2918" y="1500"/>
                  </a:cubicBezTo>
                  <a:cubicBezTo>
                    <a:pt x="2827" y="1744"/>
                    <a:pt x="2705" y="1896"/>
                    <a:pt x="2553" y="2048"/>
                  </a:cubicBezTo>
                  <a:cubicBezTo>
                    <a:pt x="2401" y="2200"/>
                    <a:pt x="2250" y="2291"/>
                    <a:pt x="2067" y="2412"/>
                  </a:cubicBezTo>
                  <a:cubicBezTo>
                    <a:pt x="1854" y="2504"/>
                    <a:pt x="1702" y="2595"/>
                    <a:pt x="1520" y="2686"/>
                  </a:cubicBezTo>
                  <a:cubicBezTo>
                    <a:pt x="1338" y="2747"/>
                    <a:pt x="1186" y="2838"/>
                    <a:pt x="1003" y="2959"/>
                  </a:cubicBezTo>
                  <a:cubicBezTo>
                    <a:pt x="791" y="3051"/>
                    <a:pt x="639" y="3172"/>
                    <a:pt x="487" y="3324"/>
                  </a:cubicBezTo>
                  <a:cubicBezTo>
                    <a:pt x="335" y="3446"/>
                    <a:pt x="243" y="3628"/>
                    <a:pt x="122" y="3871"/>
                  </a:cubicBezTo>
                  <a:lnTo>
                    <a:pt x="0" y="4084"/>
                  </a:lnTo>
                  <a:lnTo>
                    <a:pt x="2371" y="5178"/>
                  </a:lnTo>
                  <a:lnTo>
                    <a:pt x="2736" y="4358"/>
                  </a:lnTo>
                  <a:lnTo>
                    <a:pt x="1520" y="3780"/>
                  </a:lnTo>
                  <a:cubicBezTo>
                    <a:pt x="1672" y="3659"/>
                    <a:pt x="1794" y="3598"/>
                    <a:pt x="1946" y="3507"/>
                  </a:cubicBezTo>
                  <a:cubicBezTo>
                    <a:pt x="2067" y="3446"/>
                    <a:pt x="2219" y="3355"/>
                    <a:pt x="2371" y="3294"/>
                  </a:cubicBezTo>
                  <a:cubicBezTo>
                    <a:pt x="2553" y="3203"/>
                    <a:pt x="2736" y="3111"/>
                    <a:pt x="2918" y="2990"/>
                  </a:cubicBezTo>
                  <a:cubicBezTo>
                    <a:pt x="3131" y="2868"/>
                    <a:pt x="3313" y="2716"/>
                    <a:pt x="3465" y="2564"/>
                  </a:cubicBezTo>
                  <a:cubicBezTo>
                    <a:pt x="3617" y="2382"/>
                    <a:pt x="3769" y="2200"/>
                    <a:pt x="3891" y="1926"/>
                  </a:cubicBezTo>
                  <a:cubicBezTo>
                    <a:pt x="4073" y="1531"/>
                    <a:pt x="4104" y="1197"/>
                    <a:pt x="3982" y="893"/>
                  </a:cubicBezTo>
                  <a:cubicBezTo>
                    <a:pt x="3891" y="589"/>
                    <a:pt x="3648" y="376"/>
                    <a:pt x="3283" y="163"/>
                  </a:cubicBezTo>
                  <a:cubicBezTo>
                    <a:pt x="3047" y="45"/>
                    <a:pt x="2830" y="0"/>
                    <a:pt x="26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0"/>
            <p:cNvSpPr/>
            <p:nvPr/>
          </p:nvSpPr>
          <p:spPr>
            <a:xfrm>
              <a:off x="1556525" y="946800"/>
              <a:ext cx="498525" cy="437600"/>
            </a:xfrm>
            <a:custGeom>
              <a:avLst/>
              <a:gdLst/>
              <a:ahLst/>
              <a:cxnLst/>
              <a:rect l="l" t="t" r="r" b="b"/>
              <a:pathLst>
                <a:path w="19941" h="17504" extrusionOk="0">
                  <a:moveTo>
                    <a:pt x="9980" y="0"/>
                  </a:moveTo>
                  <a:cubicBezTo>
                    <a:pt x="6692" y="0"/>
                    <a:pt x="3546" y="1880"/>
                    <a:pt x="2067" y="5059"/>
                  </a:cubicBezTo>
                  <a:cubicBezTo>
                    <a:pt x="1" y="9405"/>
                    <a:pt x="1915" y="14633"/>
                    <a:pt x="6262" y="16670"/>
                  </a:cubicBezTo>
                  <a:cubicBezTo>
                    <a:pt x="7461" y="17236"/>
                    <a:pt x="8721" y="17503"/>
                    <a:pt x="9962" y="17503"/>
                  </a:cubicBezTo>
                  <a:cubicBezTo>
                    <a:pt x="13251" y="17503"/>
                    <a:pt x="16403" y="15623"/>
                    <a:pt x="17904" y="12445"/>
                  </a:cubicBezTo>
                  <a:cubicBezTo>
                    <a:pt x="19940" y="8098"/>
                    <a:pt x="18086" y="2870"/>
                    <a:pt x="13679" y="834"/>
                  </a:cubicBezTo>
                  <a:cubicBezTo>
                    <a:pt x="12480" y="268"/>
                    <a:pt x="11220" y="0"/>
                    <a:pt x="99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0"/>
            <p:cNvSpPr/>
            <p:nvPr/>
          </p:nvSpPr>
          <p:spPr>
            <a:xfrm>
              <a:off x="1662150" y="1034700"/>
              <a:ext cx="286500" cy="251450"/>
            </a:xfrm>
            <a:custGeom>
              <a:avLst/>
              <a:gdLst/>
              <a:ahLst/>
              <a:cxnLst/>
              <a:rect l="l" t="t" r="r" b="b"/>
              <a:pathLst>
                <a:path w="11460" h="10058" extrusionOk="0">
                  <a:moveTo>
                    <a:pt x="5738" y="0"/>
                  </a:moveTo>
                  <a:cubicBezTo>
                    <a:pt x="3840" y="0"/>
                    <a:pt x="2025" y="1079"/>
                    <a:pt x="1186" y="2910"/>
                  </a:cubicBezTo>
                  <a:cubicBezTo>
                    <a:pt x="1" y="5403"/>
                    <a:pt x="1095" y="8412"/>
                    <a:pt x="3618" y="9598"/>
                  </a:cubicBezTo>
                  <a:cubicBezTo>
                    <a:pt x="4292" y="9910"/>
                    <a:pt x="5004" y="10058"/>
                    <a:pt x="5708" y="10058"/>
                  </a:cubicBezTo>
                  <a:cubicBezTo>
                    <a:pt x="7605" y="10058"/>
                    <a:pt x="9440" y="8984"/>
                    <a:pt x="10305" y="7166"/>
                  </a:cubicBezTo>
                  <a:cubicBezTo>
                    <a:pt x="11460" y="4643"/>
                    <a:pt x="10396" y="1634"/>
                    <a:pt x="7873" y="479"/>
                  </a:cubicBezTo>
                  <a:cubicBezTo>
                    <a:pt x="7182" y="154"/>
                    <a:pt x="6454" y="0"/>
                    <a:pt x="57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0"/>
            <p:cNvSpPr/>
            <p:nvPr/>
          </p:nvSpPr>
          <p:spPr>
            <a:xfrm>
              <a:off x="1750300" y="1072225"/>
              <a:ext cx="102600" cy="129475"/>
            </a:xfrm>
            <a:custGeom>
              <a:avLst/>
              <a:gdLst/>
              <a:ahLst/>
              <a:cxnLst/>
              <a:rect l="l" t="t" r="r" b="b"/>
              <a:pathLst>
                <a:path w="4104" h="5179" extrusionOk="0">
                  <a:moveTo>
                    <a:pt x="2631" y="1"/>
                  </a:moveTo>
                  <a:cubicBezTo>
                    <a:pt x="2573" y="1"/>
                    <a:pt x="2517" y="4"/>
                    <a:pt x="2463" y="11"/>
                  </a:cubicBezTo>
                  <a:cubicBezTo>
                    <a:pt x="2250" y="72"/>
                    <a:pt x="2007" y="163"/>
                    <a:pt x="1855" y="376"/>
                  </a:cubicBezTo>
                  <a:cubicBezTo>
                    <a:pt x="1672" y="558"/>
                    <a:pt x="1520" y="832"/>
                    <a:pt x="1368" y="1136"/>
                  </a:cubicBezTo>
                  <a:cubicBezTo>
                    <a:pt x="1338" y="1166"/>
                    <a:pt x="1338" y="1227"/>
                    <a:pt x="1307" y="1288"/>
                  </a:cubicBezTo>
                  <a:cubicBezTo>
                    <a:pt x="1307" y="1349"/>
                    <a:pt x="1247" y="1409"/>
                    <a:pt x="1247" y="1440"/>
                  </a:cubicBezTo>
                  <a:lnTo>
                    <a:pt x="2159" y="1835"/>
                  </a:lnTo>
                  <a:lnTo>
                    <a:pt x="2432" y="1318"/>
                  </a:lnTo>
                  <a:cubicBezTo>
                    <a:pt x="2550" y="1105"/>
                    <a:pt x="2650" y="984"/>
                    <a:pt x="2761" y="984"/>
                  </a:cubicBezTo>
                  <a:cubicBezTo>
                    <a:pt x="2792" y="984"/>
                    <a:pt x="2824" y="994"/>
                    <a:pt x="2858" y="1014"/>
                  </a:cubicBezTo>
                  <a:cubicBezTo>
                    <a:pt x="2979" y="1045"/>
                    <a:pt x="3010" y="1136"/>
                    <a:pt x="3010" y="1197"/>
                  </a:cubicBezTo>
                  <a:cubicBezTo>
                    <a:pt x="3010" y="1318"/>
                    <a:pt x="2979" y="1379"/>
                    <a:pt x="2918" y="1501"/>
                  </a:cubicBezTo>
                  <a:cubicBezTo>
                    <a:pt x="2827" y="1744"/>
                    <a:pt x="2706" y="1896"/>
                    <a:pt x="2554" y="2048"/>
                  </a:cubicBezTo>
                  <a:cubicBezTo>
                    <a:pt x="2402" y="2200"/>
                    <a:pt x="2250" y="2291"/>
                    <a:pt x="2067" y="2413"/>
                  </a:cubicBezTo>
                  <a:cubicBezTo>
                    <a:pt x="1855" y="2504"/>
                    <a:pt x="1703" y="2595"/>
                    <a:pt x="1520" y="2686"/>
                  </a:cubicBezTo>
                  <a:cubicBezTo>
                    <a:pt x="1338" y="2747"/>
                    <a:pt x="1186" y="2838"/>
                    <a:pt x="1004" y="2960"/>
                  </a:cubicBezTo>
                  <a:cubicBezTo>
                    <a:pt x="791" y="3051"/>
                    <a:pt x="639" y="3172"/>
                    <a:pt x="487" y="3324"/>
                  </a:cubicBezTo>
                  <a:cubicBezTo>
                    <a:pt x="335" y="3446"/>
                    <a:pt x="244" y="3628"/>
                    <a:pt x="122" y="3872"/>
                  </a:cubicBezTo>
                  <a:lnTo>
                    <a:pt x="0" y="4084"/>
                  </a:lnTo>
                  <a:lnTo>
                    <a:pt x="2371" y="5179"/>
                  </a:lnTo>
                  <a:lnTo>
                    <a:pt x="2736" y="4358"/>
                  </a:lnTo>
                  <a:lnTo>
                    <a:pt x="1520" y="3780"/>
                  </a:lnTo>
                  <a:cubicBezTo>
                    <a:pt x="1672" y="3659"/>
                    <a:pt x="1794" y="3598"/>
                    <a:pt x="1946" y="3507"/>
                  </a:cubicBezTo>
                  <a:cubicBezTo>
                    <a:pt x="2067" y="3446"/>
                    <a:pt x="2219" y="3355"/>
                    <a:pt x="2371" y="3294"/>
                  </a:cubicBezTo>
                  <a:cubicBezTo>
                    <a:pt x="2554" y="3203"/>
                    <a:pt x="2736" y="3112"/>
                    <a:pt x="2918" y="2990"/>
                  </a:cubicBezTo>
                  <a:cubicBezTo>
                    <a:pt x="3131" y="2868"/>
                    <a:pt x="3314" y="2717"/>
                    <a:pt x="3466" y="2565"/>
                  </a:cubicBezTo>
                  <a:cubicBezTo>
                    <a:pt x="3618" y="2382"/>
                    <a:pt x="3770" y="2200"/>
                    <a:pt x="3891" y="1926"/>
                  </a:cubicBezTo>
                  <a:cubicBezTo>
                    <a:pt x="4073" y="1531"/>
                    <a:pt x="4104" y="1197"/>
                    <a:pt x="3982" y="893"/>
                  </a:cubicBezTo>
                  <a:cubicBezTo>
                    <a:pt x="3891" y="589"/>
                    <a:pt x="3648" y="376"/>
                    <a:pt x="3283" y="163"/>
                  </a:cubicBezTo>
                  <a:cubicBezTo>
                    <a:pt x="3048" y="45"/>
                    <a:pt x="2830" y="1"/>
                    <a:pt x="26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0"/>
            <p:cNvSpPr/>
            <p:nvPr/>
          </p:nvSpPr>
          <p:spPr>
            <a:xfrm>
              <a:off x="1593000" y="1031450"/>
              <a:ext cx="446850" cy="352950"/>
            </a:xfrm>
            <a:custGeom>
              <a:avLst/>
              <a:gdLst/>
              <a:ahLst/>
              <a:cxnLst/>
              <a:rect l="l" t="t" r="r" b="b"/>
              <a:pathLst>
                <a:path w="17874" h="14118" extrusionOk="0">
                  <a:moveTo>
                    <a:pt x="15442" y="1"/>
                  </a:moveTo>
                  <a:lnTo>
                    <a:pt x="15442" y="1"/>
                  </a:lnTo>
                  <a:cubicBezTo>
                    <a:pt x="15806" y="1733"/>
                    <a:pt x="14925" y="4348"/>
                    <a:pt x="13679" y="5806"/>
                  </a:cubicBezTo>
                  <a:cubicBezTo>
                    <a:pt x="11359" y="8504"/>
                    <a:pt x="8753" y="9356"/>
                    <a:pt x="6438" y="9356"/>
                  </a:cubicBezTo>
                  <a:cubicBezTo>
                    <a:pt x="3169" y="9356"/>
                    <a:pt x="481" y="7658"/>
                    <a:pt x="1" y="7053"/>
                  </a:cubicBezTo>
                  <a:lnTo>
                    <a:pt x="1" y="7053"/>
                  </a:lnTo>
                  <a:cubicBezTo>
                    <a:pt x="517" y="9667"/>
                    <a:pt x="2219" y="12038"/>
                    <a:pt x="4864" y="13284"/>
                  </a:cubicBezTo>
                  <a:cubicBezTo>
                    <a:pt x="6054" y="13850"/>
                    <a:pt x="7311" y="14117"/>
                    <a:pt x="8550" y="14117"/>
                  </a:cubicBezTo>
                  <a:cubicBezTo>
                    <a:pt x="11835" y="14117"/>
                    <a:pt x="14996" y="12237"/>
                    <a:pt x="16475" y="9059"/>
                  </a:cubicBezTo>
                  <a:cubicBezTo>
                    <a:pt x="17873" y="5989"/>
                    <a:pt x="17387" y="2493"/>
                    <a:pt x="15442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30"/>
          <p:cNvGrpSpPr/>
          <p:nvPr/>
        </p:nvGrpSpPr>
        <p:grpSpPr>
          <a:xfrm>
            <a:off x="660388" y="3236788"/>
            <a:ext cx="487875" cy="473850"/>
            <a:chOff x="5673625" y="2174375"/>
            <a:chExt cx="487875" cy="473850"/>
          </a:xfrm>
        </p:grpSpPr>
        <p:sp>
          <p:nvSpPr>
            <p:cNvPr id="732" name="Google Shape;732;p30"/>
            <p:cNvSpPr/>
            <p:nvPr/>
          </p:nvSpPr>
          <p:spPr>
            <a:xfrm>
              <a:off x="5711625" y="2212350"/>
              <a:ext cx="449875" cy="435875"/>
            </a:xfrm>
            <a:custGeom>
              <a:avLst/>
              <a:gdLst/>
              <a:ahLst/>
              <a:cxnLst/>
              <a:rect l="l" t="t" r="r" b="b"/>
              <a:pathLst>
                <a:path w="17995" h="17435" extrusionOk="0">
                  <a:moveTo>
                    <a:pt x="8829" y="1"/>
                  </a:moveTo>
                  <a:cubicBezTo>
                    <a:pt x="8282" y="1"/>
                    <a:pt x="7728" y="60"/>
                    <a:pt x="7174" y="182"/>
                  </a:cubicBezTo>
                  <a:cubicBezTo>
                    <a:pt x="2766" y="1124"/>
                    <a:pt x="0" y="5714"/>
                    <a:pt x="973" y="10425"/>
                  </a:cubicBezTo>
                  <a:cubicBezTo>
                    <a:pt x="1880" y="14563"/>
                    <a:pt x="5367" y="17434"/>
                    <a:pt x="9208" y="17434"/>
                  </a:cubicBezTo>
                  <a:cubicBezTo>
                    <a:pt x="9741" y="17434"/>
                    <a:pt x="10281" y="17379"/>
                    <a:pt x="10821" y="17264"/>
                  </a:cubicBezTo>
                  <a:cubicBezTo>
                    <a:pt x="15229" y="16322"/>
                    <a:pt x="17995" y="11732"/>
                    <a:pt x="17022" y="7021"/>
                  </a:cubicBezTo>
                  <a:cubicBezTo>
                    <a:pt x="16118" y="2849"/>
                    <a:pt x="12636" y="1"/>
                    <a:pt x="8829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0"/>
            <p:cNvSpPr/>
            <p:nvPr/>
          </p:nvSpPr>
          <p:spPr>
            <a:xfrm>
              <a:off x="5806600" y="2304275"/>
              <a:ext cx="259150" cy="251000"/>
            </a:xfrm>
            <a:custGeom>
              <a:avLst/>
              <a:gdLst/>
              <a:ahLst/>
              <a:cxnLst/>
              <a:rect l="l" t="t" r="r" b="b"/>
              <a:pathLst>
                <a:path w="10366" h="10040" extrusionOk="0">
                  <a:moveTo>
                    <a:pt x="5031" y="1"/>
                  </a:moveTo>
                  <a:cubicBezTo>
                    <a:pt x="4734" y="1"/>
                    <a:pt x="4434" y="30"/>
                    <a:pt x="4135" y="92"/>
                  </a:cubicBezTo>
                  <a:cubicBezTo>
                    <a:pt x="1581" y="639"/>
                    <a:pt x="1" y="3283"/>
                    <a:pt x="548" y="5988"/>
                  </a:cubicBezTo>
                  <a:cubicBezTo>
                    <a:pt x="1054" y="8388"/>
                    <a:pt x="3081" y="10039"/>
                    <a:pt x="5295" y="10039"/>
                  </a:cubicBezTo>
                  <a:cubicBezTo>
                    <a:pt x="5605" y="10039"/>
                    <a:pt x="5918" y="10007"/>
                    <a:pt x="6232" y="9940"/>
                  </a:cubicBezTo>
                  <a:cubicBezTo>
                    <a:pt x="8755" y="9423"/>
                    <a:pt x="10366" y="6748"/>
                    <a:pt x="9788" y="4043"/>
                  </a:cubicBezTo>
                  <a:cubicBezTo>
                    <a:pt x="9279" y="1632"/>
                    <a:pt x="7236" y="1"/>
                    <a:pt x="50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0"/>
            <p:cNvSpPr/>
            <p:nvPr/>
          </p:nvSpPr>
          <p:spPr>
            <a:xfrm>
              <a:off x="5859800" y="2355200"/>
              <a:ext cx="65375" cy="125400"/>
            </a:xfrm>
            <a:custGeom>
              <a:avLst/>
              <a:gdLst/>
              <a:ahLst/>
              <a:cxnLst/>
              <a:rect l="l" t="t" r="r" b="b"/>
              <a:pathLst>
                <a:path w="2615" h="5016" extrusionOk="0">
                  <a:moveTo>
                    <a:pt x="821" y="1064"/>
                  </a:moveTo>
                  <a:lnTo>
                    <a:pt x="1307" y="3465"/>
                  </a:lnTo>
                  <a:lnTo>
                    <a:pt x="791" y="3587"/>
                  </a:lnTo>
                  <a:lnTo>
                    <a:pt x="821" y="1064"/>
                  </a:lnTo>
                  <a:close/>
                  <a:moveTo>
                    <a:pt x="1551" y="0"/>
                  </a:moveTo>
                  <a:lnTo>
                    <a:pt x="152" y="304"/>
                  </a:lnTo>
                  <a:lnTo>
                    <a:pt x="0" y="3769"/>
                  </a:lnTo>
                  <a:lnTo>
                    <a:pt x="152" y="4529"/>
                  </a:lnTo>
                  <a:lnTo>
                    <a:pt x="1459" y="4255"/>
                  </a:lnTo>
                  <a:lnTo>
                    <a:pt x="1611" y="5015"/>
                  </a:lnTo>
                  <a:lnTo>
                    <a:pt x="2523" y="4772"/>
                  </a:lnTo>
                  <a:lnTo>
                    <a:pt x="2371" y="4012"/>
                  </a:lnTo>
                  <a:lnTo>
                    <a:pt x="2614" y="3982"/>
                  </a:lnTo>
                  <a:lnTo>
                    <a:pt x="2462" y="3192"/>
                  </a:lnTo>
                  <a:lnTo>
                    <a:pt x="2219" y="3222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0"/>
            <p:cNvSpPr/>
            <p:nvPr/>
          </p:nvSpPr>
          <p:spPr>
            <a:xfrm>
              <a:off x="5909950" y="2343025"/>
              <a:ext cx="77525" cy="127300"/>
            </a:xfrm>
            <a:custGeom>
              <a:avLst/>
              <a:gdLst/>
              <a:ahLst/>
              <a:cxnLst/>
              <a:rect l="l" t="t" r="r" b="b"/>
              <a:pathLst>
                <a:path w="3101" h="5092" extrusionOk="0">
                  <a:moveTo>
                    <a:pt x="2128" y="1"/>
                  </a:moveTo>
                  <a:lnTo>
                    <a:pt x="1" y="457"/>
                  </a:lnTo>
                  <a:lnTo>
                    <a:pt x="517" y="3010"/>
                  </a:lnTo>
                  <a:lnTo>
                    <a:pt x="1368" y="2797"/>
                  </a:lnTo>
                  <a:cubicBezTo>
                    <a:pt x="1277" y="2554"/>
                    <a:pt x="1368" y="2402"/>
                    <a:pt x="1520" y="2341"/>
                  </a:cubicBezTo>
                  <a:cubicBezTo>
                    <a:pt x="1537" y="2333"/>
                    <a:pt x="1555" y="2329"/>
                    <a:pt x="1574" y="2329"/>
                  </a:cubicBezTo>
                  <a:cubicBezTo>
                    <a:pt x="1626" y="2329"/>
                    <a:pt x="1680" y="2357"/>
                    <a:pt x="1703" y="2402"/>
                  </a:cubicBezTo>
                  <a:cubicBezTo>
                    <a:pt x="1733" y="2432"/>
                    <a:pt x="1794" y="2493"/>
                    <a:pt x="1824" y="2584"/>
                  </a:cubicBezTo>
                  <a:cubicBezTo>
                    <a:pt x="1855" y="2645"/>
                    <a:pt x="1885" y="2736"/>
                    <a:pt x="1885" y="2797"/>
                  </a:cubicBezTo>
                  <a:lnTo>
                    <a:pt x="2098" y="3770"/>
                  </a:lnTo>
                  <a:lnTo>
                    <a:pt x="2098" y="4013"/>
                  </a:lnTo>
                  <a:cubicBezTo>
                    <a:pt x="2098" y="4104"/>
                    <a:pt x="2037" y="4134"/>
                    <a:pt x="1946" y="4165"/>
                  </a:cubicBezTo>
                  <a:cubicBezTo>
                    <a:pt x="1918" y="4184"/>
                    <a:pt x="1892" y="4191"/>
                    <a:pt x="1869" y="4191"/>
                  </a:cubicBezTo>
                  <a:cubicBezTo>
                    <a:pt x="1817" y="4191"/>
                    <a:pt x="1775" y="4155"/>
                    <a:pt x="1733" y="4134"/>
                  </a:cubicBezTo>
                  <a:cubicBezTo>
                    <a:pt x="1703" y="4104"/>
                    <a:pt x="1672" y="4013"/>
                    <a:pt x="1642" y="3952"/>
                  </a:cubicBezTo>
                  <a:cubicBezTo>
                    <a:pt x="1581" y="3861"/>
                    <a:pt x="1551" y="3800"/>
                    <a:pt x="1551" y="3709"/>
                  </a:cubicBezTo>
                  <a:lnTo>
                    <a:pt x="1490" y="3314"/>
                  </a:lnTo>
                  <a:lnTo>
                    <a:pt x="578" y="3496"/>
                  </a:lnTo>
                  <a:lnTo>
                    <a:pt x="730" y="4226"/>
                  </a:lnTo>
                  <a:cubicBezTo>
                    <a:pt x="791" y="4590"/>
                    <a:pt x="943" y="4834"/>
                    <a:pt x="1216" y="4986"/>
                  </a:cubicBezTo>
                  <a:cubicBezTo>
                    <a:pt x="1395" y="5045"/>
                    <a:pt x="1586" y="5091"/>
                    <a:pt x="1790" y="5091"/>
                  </a:cubicBezTo>
                  <a:cubicBezTo>
                    <a:pt x="1899" y="5091"/>
                    <a:pt x="2012" y="5078"/>
                    <a:pt x="2128" y="5046"/>
                  </a:cubicBezTo>
                  <a:cubicBezTo>
                    <a:pt x="2402" y="5016"/>
                    <a:pt x="2584" y="4894"/>
                    <a:pt x="2767" y="4834"/>
                  </a:cubicBezTo>
                  <a:cubicBezTo>
                    <a:pt x="2888" y="4712"/>
                    <a:pt x="3010" y="4560"/>
                    <a:pt x="3040" y="4378"/>
                  </a:cubicBezTo>
                  <a:cubicBezTo>
                    <a:pt x="3070" y="4165"/>
                    <a:pt x="3101" y="3952"/>
                    <a:pt x="3070" y="3709"/>
                  </a:cubicBezTo>
                  <a:cubicBezTo>
                    <a:pt x="3070" y="3466"/>
                    <a:pt x="3040" y="3223"/>
                    <a:pt x="2949" y="2919"/>
                  </a:cubicBezTo>
                  <a:cubicBezTo>
                    <a:pt x="2888" y="2706"/>
                    <a:pt x="2858" y="2493"/>
                    <a:pt x="2767" y="2311"/>
                  </a:cubicBezTo>
                  <a:cubicBezTo>
                    <a:pt x="2706" y="2128"/>
                    <a:pt x="2615" y="1976"/>
                    <a:pt x="2493" y="1824"/>
                  </a:cubicBezTo>
                  <a:cubicBezTo>
                    <a:pt x="2402" y="1703"/>
                    <a:pt x="2280" y="1581"/>
                    <a:pt x="2128" y="1551"/>
                  </a:cubicBezTo>
                  <a:cubicBezTo>
                    <a:pt x="2052" y="1536"/>
                    <a:pt x="1969" y="1528"/>
                    <a:pt x="1877" y="1528"/>
                  </a:cubicBezTo>
                  <a:cubicBezTo>
                    <a:pt x="1786" y="1528"/>
                    <a:pt x="1687" y="1536"/>
                    <a:pt x="1581" y="1551"/>
                  </a:cubicBezTo>
                  <a:cubicBezTo>
                    <a:pt x="1490" y="1551"/>
                    <a:pt x="1399" y="1581"/>
                    <a:pt x="1338" y="1672"/>
                  </a:cubicBezTo>
                  <a:cubicBezTo>
                    <a:pt x="1247" y="1733"/>
                    <a:pt x="1216" y="1794"/>
                    <a:pt x="1186" y="1855"/>
                  </a:cubicBezTo>
                  <a:lnTo>
                    <a:pt x="1034" y="1186"/>
                  </a:lnTo>
                  <a:lnTo>
                    <a:pt x="2311" y="913"/>
                  </a:lnTo>
                  <a:lnTo>
                    <a:pt x="21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0"/>
            <p:cNvSpPr/>
            <p:nvPr/>
          </p:nvSpPr>
          <p:spPr>
            <a:xfrm>
              <a:off x="5673625" y="2174375"/>
              <a:ext cx="449875" cy="435850"/>
            </a:xfrm>
            <a:custGeom>
              <a:avLst/>
              <a:gdLst/>
              <a:ahLst/>
              <a:cxnLst/>
              <a:rect l="l" t="t" r="r" b="b"/>
              <a:pathLst>
                <a:path w="17995" h="17434" extrusionOk="0">
                  <a:moveTo>
                    <a:pt x="8829" y="0"/>
                  </a:moveTo>
                  <a:cubicBezTo>
                    <a:pt x="8282" y="0"/>
                    <a:pt x="7728" y="59"/>
                    <a:pt x="7174" y="181"/>
                  </a:cubicBezTo>
                  <a:cubicBezTo>
                    <a:pt x="2766" y="1124"/>
                    <a:pt x="0" y="5713"/>
                    <a:pt x="973" y="10425"/>
                  </a:cubicBezTo>
                  <a:cubicBezTo>
                    <a:pt x="1881" y="14562"/>
                    <a:pt x="5367" y="17434"/>
                    <a:pt x="9208" y="17434"/>
                  </a:cubicBezTo>
                  <a:cubicBezTo>
                    <a:pt x="9741" y="17434"/>
                    <a:pt x="10281" y="17378"/>
                    <a:pt x="10821" y="17264"/>
                  </a:cubicBezTo>
                  <a:cubicBezTo>
                    <a:pt x="15229" y="16321"/>
                    <a:pt x="17995" y="11732"/>
                    <a:pt x="17022" y="7020"/>
                  </a:cubicBezTo>
                  <a:cubicBezTo>
                    <a:pt x="16119" y="2848"/>
                    <a:pt x="12636" y="0"/>
                    <a:pt x="8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0"/>
            <p:cNvSpPr/>
            <p:nvPr/>
          </p:nvSpPr>
          <p:spPr>
            <a:xfrm>
              <a:off x="5768600" y="2266275"/>
              <a:ext cx="259150" cy="251000"/>
            </a:xfrm>
            <a:custGeom>
              <a:avLst/>
              <a:gdLst/>
              <a:ahLst/>
              <a:cxnLst/>
              <a:rect l="l" t="t" r="r" b="b"/>
              <a:pathLst>
                <a:path w="10366" h="10040" extrusionOk="0">
                  <a:moveTo>
                    <a:pt x="5032" y="1"/>
                  </a:moveTo>
                  <a:cubicBezTo>
                    <a:pt x="4734" y="1"/>
                    <a:pt x="4434" y="31"/>
                    <a:pt x="4135" y="92"/>
                  </a:cubicBezTo>
                  <a:cubicBezTo>
                    <a:pt x="1582" y="639"/>
                    <a:pt x="1" y="3283"/>
                    <a:pt x="548" y="5989"/>
                  </a:cubicBezTo>
                  <a:cubicBezTo>
                    <a:pt x="1055" y="8388"/>
                    <a:pt x="3082" y="10040"/>
                    <a:pt x="5295" y="10040"/>
                  </a:cubicBezTo>
                  <a:cubicBezTo>
                    <a:pt x="5605" y="10040"/>
                    <a:pt x="5919" y="10007"/>
                    <a:pt x="6232" y="9940"/>
                  </a:cubicBezTo>
                  <a:cubicBezTo>
                    <a:pt x="8755" y="9423"/>
                    <a:pt x="10366" y="6749"/>
                    <a:pt x="9788" y="4043"/>
                  </a:cubicBezTo>
                  <a:cubicBezTo>
                    <a:pt x="9279" y="1633"/>
                    <a:pt x="7236" y="1"/>
                    <a:pt x="50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0"/>
            <p:cNvSpPr/>
            <p:nvPr/>
          </p:nvSpPr>
          <p:spPr>
            <a:xfrm>
              <a:off x="5821800" y="2317200"/>
              <a:ext cx="65375" cy="125400"/>
            </a:xfrm>
            <a:custGeom>
              <a:avLst/>
              <a:gdLst/>
              <a:ahLst/>
              <a:cxnLst/>
              <a:rect l="l" t="t" r="r" b="b"/>
              <a:pathLst>
                <a:path w="2615" h="5016" extrusionOk="0">
                  <a:moveTo>
                    <a:pt x="821" y="1064"/>
                  </a:moveTo>
                  <a:lnTo>
                    <a:pt x="1308" y="3465"/>
                  </a:lnTo>
                  <a:lnTo>
                    <a:pt x="791" y="3587"/>
                  </a:lnTo>
                  <a:lnTo>
                    <a:pt x="821" y="1064"/>
                  </a:lnTo>
                  <a:close/>
                  <a:moveTo>
                    <a:pt x="1551" y="0"/>
                  </a:moveTo>
                  <a:lnTo>
                    <a:pt x="153" y="304"/>
                  </a:lnTo>
                  <a:lnTo>
                    <a:pt x="1" y="3769"/>
                  </a:lnTo>
                  <a:lnTo>
                    <a:pt x="153" y="4529"/>
                  </a:lnTo>
                  <a:lnTo>
                    <a:pt x="1460" y="4256"/>
                  </a:lnTo>
                  <a:lnTo>
                    <a:pt x="1612" y="5016"/>
                  </a:lnTo>
                  <a:lnTo>
                    <a:pt x="2523" y="4772"/>
                  </a:lnTo>
                  <a:lnTo>
                    <a:pt x="2371" y="4012"/>
                  </a:lnTo>
                  <a:lnTo>
                    <a:pt x="2615" y="3982"/>
                  </a:lnTo>
                  <a:lnTo>
                    <a:pt x="2463" y="3192"/>
                  </a:lnTo>
                  <a:lnTo>
                    <a:pt x="2220" y="3222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0"/>
            <p:cNvSpPr/>
            <p:nvPr/>
          </p:nvSpPr>
          <p:spPr>
            <a:xfrm>
              <a:off x="5871950" y="2305025"/>
              <a:ext cx="77550" cy="127300"/>
            </a:xfrm>
            <a:custGeom>
              <a:avLst/>
              <a:gdLst/>
              <a:ahLst/>
              <a:cxnLst/>
              <a:rect l="l" t="t" r="r" b="b"/>
              <a:pathLst>
                <a:path w="3102" h="5092" extrusionOk="0">
                  <a:moveTo>
                    <a:pt x="2128" y="1"/>
                  </a:moveTo>
                  <a:lnTo>
                    <a:pt x="1" y="457"/>
                  </a:lnTo>
                  <a:lnTo>
                    <a:pt x="517" y="3010"/>
                  </a:lnTo>
                  <a:lnTo>
                    <a:pt x="1369" y="2797"/>
                  </a:lnTo>
                  <a:cubicBezTo>
                    <a:pt x="1277" y="2554"/>
                    <a:pt x="1369" y="2402"/>
                    <a:pt x="1521" y="2341"/>
                  </a:cubicBezTo>
                  <a:cubicBezTo>
                    <a:pt x="1537" y="2333"/>
                    <a:pt x="1555" y="2329"/>
                    <a:pt x="1574" y="2329"/>
                  </a:cubicBezTo>
                  <a:cubicBezTo>
                    <a:pt x="1626" y="2329"/>
                    <a:pt x="1681" y="2358"/>
                    <a:pt x="1703" y="2402"/>
                  </a:cubicBezTo>
                  <a:cubicBezTo>
                    <a:pt x="1733" y="2433"/>
                    <a:pt x="1794" y="2493"/>
                    <a:pt x="1824" y="2585"/>
                  </a:cubicBezTo>
                  <a:cubicBezTo>
                    <a:pt x="1855" y="2645"/>
                    <a:pt x="1885" y="2737"/>
                    <a:pt x="1885" y="2797"/>
                  </a:cubicBezTo>
                  <a:lnTo>
                    <a:pt x="2098" y="3770"/>
                  </a:lnTo>
                  <a:lnTo>
                    <a:pt x="2098" y="4013"/>
                  </a:lnTo>
                  <a:cubicBezTo>
                    <a:pt x="2098" y="4104"/>
                    <a:pt x="2037" y="4135"/>
                    <a:pt x="1946" y="4165"/>
                  </a:cubicBezTo>
                  <a:cubicBezTo>
                    <a:pt x="1918" y="4184"/>
                    <a:pt x="1892" y="4191"/>
                    <a:pt x="1869" y="4191"/>
                  </a:cubicBezTo>
                  <a:cubicBezTo>
                    <a:pt x="1817" y="4191"/>
                    <a:pt x="1775" y="4156"/>
                    <a:pt x="1733" y="4135"/>
                  </a:cubicBezTo>
                  <a:cubicBezTo>
                    <a:pt x="1703" y="4104"/>
                    <a:pt x="1673" y="4013"/>
                    <a:pt x="1642" y="3952"/>
                  </a:cubicBezTo>
                  <a:cubicBezTo>
                    <a:pt x="1581" y="3861"/>
                    <a:pt x="1551" y="3800"/>
                    <a:pt x="1551" y="3709"/>
                  </a:cubicBezTo>
                  <a:lnTo>
                    <a:pt x="1490" y="3314"/>
                  </a:lnTo>
                  <a:lnTo>
                    <a:pt x="578" y="3496"/>
                  </a:lnTo>
                  <a:lnTo>
                    <a:pt x="730" y="4226"/>
                  </a:lnTo>
                  <a:cubicBezTo>
                    <a:pt x="791" y="4591"/>
                    <a:pt x="943" y="4834"/>
                    <a:pt x="1217" y="4986"/>
                  </a:cubicBezTo>
                  <a:cubicBezTo>
                    <a:pt x="1395" y="5045"/>
                    <a:pt x="1586" y="5092"/>
                    <a:pt x="1790" y="5092"/>
                  </a:cubicBezTo>
                  <a:cubicBezTo>
                    <a:pt x="1899" y="5092"/>
                    <a:pt x="2012" y="5078"/>
                    <a:pt x="2128" y="5047"/>
                  </a:cubicBezTo>
                  <a:cubicBezTo>
                    <a:pt x="2402" y="5016"/>
                    <a:pt x="2584" y="4895"/>
                    <a:pt x="2767" y="4834"/>
                  </a:cubicBezTo>
                  <a:cubicBezTo>
                    <a:pt x="2888" y="4712"/>
                    <a:pt x="3010" y="4560"/>
                    <a:pt x="3040" y="4378"/>
                  </a:cubicBezTo>
                  <a:cubicBezTo>
                    <a:pt x="3071" y="4165"/>
                    <a:pt x="3101" y="3952"/>
                    <a:pt x="3071" y="3709"/>
                  </a:cubicBezTo>
                  <a:cubicBezTo>
                    <a:pt x="3071" y="3466"/>
                    <a:pt x="3040" y="3223"/>
                    <a:pt x="2949" y="2919"/>
                  </a:cubicBezTo>
                  <a:cubicBezTo>
                    <a:pt x="2888" y="2706"/>
                    <a:pt x="2858" y="2493"/>
                    <a:pt x="2767" y="2311"/>
                  </a:cubicBezTo>
                  <a:cubicBezTo>
                    <a:pt x="2706" y="2129"/>
                    <a:pt x="2615" y="1977"/>
                    <a:pt x="2493" y="1825"/>
                  </a:cubicBezTo>
                  <a:cubicBezTo>
                    <a:pt x="2402" y="1703"/>
                    <a:pt x="2280" y="1581"/>
                    <a:pt x="2128" y="1551"/>
                  </a:cubicBezTo>
                  <a:cubicBezTo>
                    <a:pt x="2052" y="1536"/>
                    <a:pt x="1969" y="1528"/>
                    <a:pt x="1878" y="1528"/>
                  </a:cubicBezTo>
                  <a:cubicBezTo>
                    <a:pt x="1786" y="1528"/>
                    <a:pt x="1688" y="1536"/>
                    <a:pt x="1581" y="1551"/>
                  </a:cubicBezTo>
                  <a:cubicBezTo>
                    <a:pt x="1490" y="1551"/>
                    <a:pt x="1399" y="1581"/>
                    <a:pt x="1338" y="1673"/>
                  </a:cubicBezTo>
                  <a:cubicBezTo>
                    <a:pt x="1247" y="1733"/>
                    <a:pt x="1217" y="1794"/>
                    <a:pt x="1186" y="1855"/>
                  </a:cubicBezTo>
                  <a:lnTo>
                    <a:pt x="1034" y="1186"/>
                  </a:lnTo>
                  <a:lnTo>
                    <a:pt x="2311" y="913"/>
                  </a:lnTo>
                  <a:lnTo>
                    <a:pt x="21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5763300" y="2182700"/>
              <a:ext cx="360975" cy="427300"/>
            </a:xfrm>
            <a:custGeom>
              <a:avLst/>
              <a:gdLst/>
              <a:ahLst/>
              <a:cxnLst/>
              <a:rect l="l" t="t" r="r" b="b"/>
              <a:pathLst>
                <a:path w="14439" h="17092" extrusionOk="0">
                  <a:moveTo>
                    <a:pt x="7417" y="0"/>
                  </a:moveTo>
                  <a:lnTo>
                    <a:pt x="7417" y="0"/>
                  </a:lnTo>
                  <a:cubicBezTo>
                    <a:pt x="8724" y="1186"/>
                    <a:pt x="9544" y="3800"/>
                    <a:pt x="9423" y="5715"/>
                  </a:cubicBezTo>
                  <a:cubicBezTo>
                    <a:pt x="9100" y="13249"/>
                    <a:pt x="2917" y="14876"/>
                    <a:pt x="659" y="14876"/>
                  </a:cubicBezTo>
                  <a:cubicBezTo>
                    <a:pt x="366" y="14876"/>
                    <a:pt x="140" y="14848"/>
                    <a:pt x="0" y="14803"/>
                  </a:cubicBezTo>
                  <a:lnTo>
                    <a:pt x="0" y="14803"/>
                  </a:lnTo>
                  <a:cubicBezTo>
                    <a:pt x="1535" y="16240"/>
                    <a:pt x="3538" y="17092"/>
                    <a:pt x="5650" y="17092"/>
                  </a:cubicBezTo>
                  <a:cubicBezTo>
                    <a:pt x="6173" y="17092"/>
                    <a:pt x="6703" y="17039"/>
                    <a:pt x="7234" y="16931"/>
                  </a:cubicBezTo>
                  <a:cubicBezTo>
                    <a:pt x="11672" y="15988"/>
                    <a:pt x="14438" y="11399"/>
                    <a:pt x="13435" y="6687"/>
                  </a:cubicBezTo>
                  <a:cubicBezTo>
                    <a:pt x="12706" y="3344"/>
                    <a:pt x="10304" y="821"/>
                    <a:pt x="7417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30"/>
          <p:cNvGrpSpPr/>
          <p:nvPr/>
        </p:nvGrpSpPr>
        <p:grpSpPr>
          <a:xfrm>
            <a:off x="146005" y="3710639"/>
            <a:ext cx="610589" cy="572708"/>
            <a:chOff x="6058125" y="819925"/>
            <a:chExt cx="506125" cy="474725"/>
          </a:xfrm>
        </p:grpSpPr>
        <p:sp>
          <p:nvSpPr>
            <p:cNvPr id="742" name="Google Shape;742;p30"/>
            <p:cNvSpPr/>
            <p:nvPr/>
          </p:nvSpPr>
          <p:spPr>
            <a:xfrm>
              <a:off x="6096125" y="857925"/>
              <a:ext cx="468125" cy="436725"/>
            </a:xfrm>
            <a:custGeom>
              <a:avLst/>
              <a:gdLst/>
              <a:ahLst/>
              <a:cxnLst/>
              <a:rect l="l" t="t" r="r" b="b"/>
              <a:pathLst>
                <a:path w="18725" h="17469" extrusionOk="0">
                  <a:moveTo>
                    <a:pt x="9395" y="1"/>
                  </a:moveTo>
                  <a:cubicBezTo>
                    <a:pt x="8953" y="1"/>
                    <a:pt x="8505" y="34"/>
                    <a:pt x="8055" y="103"/>
                  </a:cubicBezTo>
                  <a:cubicBezTo>
                    <a:pt x="3314" y="802"/>
                    <a:pt x="0" y="5270"/>
                    <a:pt x="730" y="10042"/>
                  </a:cubicBezTo>
                  <a:cubicBezTo>
                    <a:pt x="1364" y="14343"/>
                    <a:pt x="5099" y="17468"/>
                    <a:pt x="9348" y="17468"/>
                  </a:cubicBezTo>
                  <a:cubicBezTo>
                    <a:pt x="9784" y="17468"/>
                    <a:pt x="10225" y="17435"/>
                    <a:pt x="10669" y="17368"/>
                  </a:cubicBezTo>
                  <a:cubicBezTo>
                    <a:pt x="15411" y="16669"/>
                    <a:pt x="18724" y="12200"/>
                    <a:pt x="17995" y="7428"/>
                  </a:cubicBezTo>
                  <a:cubicBezTo>
                    <a:pt x="17362" y="3079"/>
                    <a:pt x="13637" y="1"/>
                    <a:pt x="9395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6192625" y="946375"/>
              <a:ext cx="269025" cy="250550"/>
            </a:xfrm>
            <a:custGeom>
              <a:avLst/>
              <a:gdLst/>
              <a:ahLst/>
              <a:cxnLst/>
              <a:rect l="l" t="t" r="r" b="b"/>
              <a:pathLst>
                <a:path w="10761" h="10022" extrusionOk="0">
                  <a:moveTo>
                    <a:pt x="5424" y="0"/>
                  </a:moveTo>
                  <a:cubicBezTo>
                    <a:pt x="5169" y="0"/>
                    <a:pt x="4911" y="20"/>
                    <a:pt x="4651" y="60"/>
                  </a:cubicBezTo>
                  <a:cubicBezTo>
                    <a:pt x="1916" y="425"/>
                    <a:pt x="1" y="3009"/>
                    <a:pt x="426" y="5744"/>
                  </a:cubicBezTo>
                  <a:cubicBezTo>
                    <a:pt x="786" y="8236"/>
                    <a:pt x="2937" y="10022"/>
                    <a:pt x="5407" y="10022"/>
                  </a:cubicBezTo>
                  <a:cubicBezTo>
                    <a:pt x="5649" y="10022"/>
                    <a:pt x="5894" y="10005"/>
                    <a:pt x="6141" y="9969"/>
                  </a:cubicBezTo>
                  <a:cubicBezTo>
                    <a:pt x="8876" y="9574"/>
                    <a:pt x="10761" y="6991"/>
                    <a:pt x="10335" y="4255"/>
                  </a:cubicBezTo>
                  <a:cubicBezTo>
                    <a:pt x="9978" y="1779"/>
                    <a:pt x="7852" y="0"/>
                    <a:pt x="54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6240500" y="1000175"/>
              <a:ext cx="78300" cy="126300"/>
            </a:xfrm>
            <a:custGeom>
              <a:avLst/>
              <a:gdLst/>
              <a:ahLst/>
              <a:cxnLst/>
              <a:rect l="l" t="t" r="r" b="b"/>
              <a:pathLst>
                <a:path w="3132" h="5052" extrusionOk="0">
                  <a:moveTo>
                    <a:pt x="1412" y="0"/>
                  </a:moveTo>
                  <a:cubicBezTo>
                    <a:pt x="1314" y="0"/>
                    <a:pt x="1209" y="12"/>
                    <a:pt x="1095" y="36"/>
                  </a:cubicBezTo>
                  <a:cubicBezTo>
                    <a:pt x="761" y="67"/>
                    <a:pt x="487" y="188"/>
                    <a:pt x="335" y="340"/>
                  </a:cubicBezTo>
                  <a:cubicBezTo>
                    <a:pt x="183" y="492"/>
                    <a:pt x="61" y="674"/>
                    <a:pt x="31" y="948"/>
                  </a:cubicBezTo>
                  <a:cubicBezTo>
                    <a:pt x="1" y="1191"/>
                    <a:pt x="31" y="1495"/>
                    <a:pt x="61" y="1860"/>
                  </a:cubicBezTo>
                  <a:cubicBezTo>
                    <a:pt x="61" y="1890"/>
                    <a:pt x="92" y="1951"/>
                    <a:pt x="92" y="2012"/>
                  </a:cubicBezTo>
                  <a:cubicBezTo>
                    <a:pt x="153" y="2073"/>
                    <a:pt x="153" y="2103"/>
                    <a:pt x="153" y="2164"/>
                  </a:cubicBezTo>
                  <a:lnTo>
                    <a:pt x="1186" y="2012"/>
                  </a:lnTo>
                  <a:lnTo>
                    <a:pt x="1065" y="1434"/>
                  </a:lnTo>
                  <a:cubicBezTo>
                    <a:pt x="1004" y="1161"/>
                    <a:pt x="1095" y="1009"/>
                    <a:pt x="1247" y="978"/>
                  </a:cubicBezTo>
                  <a:cubicBezTo>
                    <a:pt x="1279" y="970"/>
                    <a:pt x="1308" y="966"/>
                    <a:pt x="1332" y="966"/>
                  </a:cubicBezTo>
                  <a:cubicBezTo>
                    <a:pt x="1399" y="966"/>
                    <a:pt x="1437" y="995"/>
                    <a:pt x="1460" y="1039"/>
                  </a:cubicBezTo>
                  <a:cubicBezTo>
                    <a:pt x="1520" y="1130"/>
                    <a:pt x="1551" y="1191"/>
                    <a:pt x="1551" y="1313"/>
                  </a:cubicBezTo>
                  <a:cubicBezTo>
                    <a:pt x="1581" y="1556"/>
                    <a:pt x="1581" y="1769"/>
                    <a:pt x="1551" y="1951"/>
                  </a:cubicBezTo>
                  <a:cubicBezTo>
                    <a:pt x="1520" y="2164"/>
                    <a:pt x="1429" y="2346"/>
                    <a:pt x="1368" y="2529"/>
                  </a:cubicBezTo>
                  <a:cubicBezTo>
                    <a:pt x="1247" y="2711"/>
                    <a:pt x="1156" y="2863"/>
                    <a:pt x="1065" y="3076"/>
                  </a:cubicBezTo>
                  <a:cubicBezTo>
                    <a:pt x="943" y="3258"/>
                    <a:pt x="821" y="3410"/>
                    <a:pt x="761" y="3592"/>
                  </a:cubicBezTo>
                  <a:cubicBezTo>
                    <a:pt x="669" y="3775"/>
                    <a:pt x="609" y="3988"/>
                    <a:pt x="578" y="4170"/>
                  </a:cubicBezTo>
                  <a:cubicBezTo>
                    <a:pt x="517" y="4352"/>
                    <a:pt x="517" y="4595"/>
                    <a:pt x="578" y="4808"/>
                  </a:cubicBezTo>
                  <a:lnTo>
                    <a:pt x="609" y="5051"/>
                  </a:lnTo>
                  <a:lnTo>
                    <a:pt x="3131" y="4656"/>
                  </a:lnTo>
                  <a:lnTo>
                    <a:pt x="2979" y="3744"/>
                  </a:lnTo>
                  <a:lnTo>
                    <a:pt x="1672" y="3927"/>
                  </a:lnTo>
                  <a:cubicBezTo>
                    <a:pt x="1703" y="3775"/>
                    <a:pt x="1764" y="3623"/>
                    <a:pt x="1855" y="3471"/>
                  </a:cubicBezTo>
                  <a:cubicBezTo>
                    <a:pt x="1916" y="3319"/>
                    <a:pt x="2007" y="3228"/>
                    <a:pt x="2068" y="3076"/>
                  </a:cubicBezTo>
                  <a:cubicBezTo>
                    <a:pt x="2189" y="2863"/>
                    <a:pt x="2311" y="2681"/>
                    <a:pt x="2372" y="2498"/>
                  </a:cubicBezTo>
                  <a:cubicBezTo>
                    <a:pt x="2463" y="2316"/>
                    <a:pt x="2524" y="2103"/>
                    <a:pt x="2584" y="1890"/>
                  </a:cubicBezTo>
                  <a:cubicBezTo>
                    <a:pt x="2615" y="1647"/>
                    <a:pt x="2615" y="1404"/>
                    <a:pt x="2584" y="1130"/>
                  </a:cubicBezTo>
                  <a:cubicBezTo>
                    <a:pt x="2493" y="705"/>
                    <a:pt x="2341" y="401"/>
                    <a:pt x="2068" y="218"/>
                  </a:cubicBezTo>
                  <a:cubicBezTo>
                    <a:pt x="1890" y="85"/>
                    <a:pt x="1679" y="0"/>
                    <a:pt x="14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6306625" y="984350"/>
              <a:ext cx="63850" cy="130725"/>
            </a:xfrm>
            <a:custGeom>
              <a:avLst/>
              <a:gdLst/>
              <a:ahLst/>
              <a:cxnLst/>
              <a:rect l="l" t="t" r="r" b="b"/>
              <a:pathLst>
                <a:path w="2554" h="5229" extrusionOk="0">
                  <a:moveTo>
                    <a:pt x="2432" y="0"/>
                  </a:moveTo>
                  <a:lnTo>
                    <a:pt x="0" y="396"/>
                  </a:lnTo>
                  <a:lnTo>
                    <a:pt x="152" y="1307"/>
                  </a:lnTo>
                  <a:lnTo>
                    <a:pt x="1520" y="1095"/>
                  </a:lnTo>
                  <a:lnTo>
                    <a:pt x="1520" y="1095"/>
                  </a:lnTo>
                  <a:lnTo>
                    <a:pt x="1337" y="1794"/>
                  </a:lnTo>
                  <a:cubicBezTo>
                    <a:pt x="1246" y="2098"/>
                    <a:pt x="1186" y="2432"/>
                    <a:pt x="1094" y="2766"/>
                  </a:cubicBezTo>
                  <a:cubicBezTo>
                    <a:pt x="1064" y="3131"/>
                    <a:pt x="1003" y="3496"/>
                    <a:pt x="973" y="3921"/>
                  </a:cubicBezTo>
                  <a:cubicBezTo>
                    <a:pt x="912" y="4347"/>
                    <a:pt x="912" y="4742"/>
                    <a:pt x="973" y="5228"/>
                  </a:cubicBezTo>
                  <a:lnTo>
                    <a:pt x="2037" y="5016"/>
                  </a:lnTo>
                  <a:cubicBezTo>
                    <a:pt x="1976" y="4529"/>
                    <a:pt x="1976" y="3982"/>
                    <a:pt x="2067" y="3466"/>
                  </a:cubicBezTo>
                  <a:cubicBezTo>
                    <a:pt x="2097" y="2918"/>
                    <a:pt x="2219" y="2371"/>
                    <a:pt x="2371" y="1824"/>
                  </a:cubicBezTo>
                  <a:cubicBezTo>
                    <a:pt x="2432" y="1581"/>
                    <a:pt x="2493" y="1338"/>
                    <a:pt x="2523" y="1155"/>
                  </a:cubicBezTo>
                  <a:cubicBezTo>
                    <a:pt x="2553" y="912"/>
                    <a:pt x="2553" y="730"/>
                    <a:pt x="2523" y="548"/>
                  </a:cubicBezTo>
                  <a:lnTo>
                    <a:pt x="24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6058125" y="819925"/>
              <a:ext cx="468125" cy="436725"/>
            </a:xfrm>
            <a:custGeom>
              <a:avLst/>
              <a:gdLst/>
              <a:ahLst/>
              <a:cxnLst/>
              <a:rect l="l" t="t" r="r" b="b"/>
              <a:pathLst>
                <a:path w="18725" h="17469" extrusionOk="0">
                  <a:moveTo>
                    <a:pt x="9395" y="1"/>
                  </a:moveTo>
                  <a:cubicBezTo>
                    <a:pt x="8953" y="1"/>
                    <a:pt x="8506" y="34"/>
                    <a:pt x="8056" y="103"/>
                  </a:cubicBezTo>
                  <a:cubicBezTo>
                    <a:pt x="3314" y="802"/>
                    <a:pt x="1" y="5270"/>
                    <a:pt x="730" y="10043"/>
                  </a:cubicBezTo>
                  <a:cubicBezTo>
                    <a:pt x="1364" y="14343"/>
                    <a:pt x="5099" y="17469"/>
                    <a:pt x="9349" y="17469"/>
                  </a:cubicBezTo>
                  <a:cubicBezTo>
                    <a:pt x="9784" y="17469"/>
                    <a:pt x="10226" y="17436"/>
                    <a:pt x="10670" y="17368"/>
                  </a:cubicBezTo>
                  <a:cubicBezTo>
                    <a:pt x="15411" y="16638"/>
                    <a:pt x="18724" y="12201"/>
                    <a:pt x="17995" y="7428"/>
                  </a:cubicBezTo>
                  <a:cubicBezTo>
                    <a:pt x="17362" y="3079"/>
                    <a:pt x="13637" y="1"/>
                    <a:pt x="93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6154625" y="908375"/>
              <a:ext cx="269050" cy="250550"/>
            </a:xfrm>
            <a:custGeom>
              <a:avLst/>
              <a:gdLst/>
              <a:ahLst/>
              <a:cxnLst/>
              <a:rect l="l" t="t" r="r" b="b"/>
              <a:pathLst>
                <a:path w="10762" h="10022" extrusionOk="0">
                  <a:moveTo>
                    <a:pt x="5424" y="1"/>
                  </a:moveTo>
                  <a:cubicBezTo>
                    <a:pt x="5169" y="1"/>
                    <a:pt x="4911" y="20"/>
                    <a:pt x="4651" y="61"/>
                  </a:cubicBezTo>
                  <a:cubicBezTo>
                    <a:pt x="1916" y="425"/>
                    <a:pt x="1" y="3009"/>
                    <a:pt x="426" y="5745"/>
                  </a:cubicBezTo>
                  <a:cubicBezTo>
                    <a:pt x="786" y="8236"/>
                    <a:pt x="2937" y="10022"/>
                    <a:pt x="5408" y="10022"/>
                  </a:cubicBezTo>
                  <a:cubicBezTo>
                    <a:pt x="5649" y="10022"/>
                    <a:pt x="5894" y="10005"/>
                    <a:pt x="6141" y="9970"/>
                  </a:cubicBezTo>
                  <a:cubicBezTo>
                    <a:pt x="8876" y="9574"/>
                    <a:pt x="10761" y="6991"/>
                    <a:pt x="10335" y="4255"/>
                  </a:cubicBezTo>
                  <a:cubicBezTo>
                    <a:pt x="9978" y="1779"/>
                    <a:pt x="7853" y="1"/>
                    <a:pt x="54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6202500" y="962175"/>
              <a:ext cx="78300" cy="126300"/>
            </a:xfrm>
            <a:custGeom>
              <a:avLst/>
              <a:gdLst/>
              <a:ahLst/>
              <a:cxnLst/>
              <a:rect l="l" t="t" r="r" b="b"/>
              <a:pathLst>
                <a:path w="3132" h="5052" extrusionOk="0">
                  <a:moveTo>
                    <a:pt x="1412" y="1"/>
                  </a:moveTo>
                  <a:cubicBezTo>
                    <a:pt x="1314" y="1"/>
                    <a:pt x="1209" y="12"/>
                    <a:pt x="1095" y="36"/>
                  </a:cubicBezTo>
                  <a:cubicBezTo>
                    <a:pt x="761" y="67"/>
                    <a:pt x="487" y="188"/>
                    <a:pt x="335" y="340"/>
                  </a:cubicBezTo>
                  <a:cubicBezTo>
                    <a:pt x="183" y="492"/>
                    <a:pt x="62" y="675"/>
                    <a:pt x="31" y="948"/>
                  </a:cubicBezTo>
                  <a:cubicBezTo>
                    <a:pt x="1" y="1191"/>
                    <a:pt x="31" y="1495"/>
                    <a:pt x="62" y="1860"/>
                  </a:cubicBezTo>
                  <a:cubicBezTo>
                    <a:pt x="62" y="1890"/>
                    <a:pt x="92" y="1951"/>
                    <a:pt x="92" y="2012"/>
                  </a:cubicBezTo>
                  <a:cubicBezTo>
                    <a:pt x="153" y="2073"/>
                    <a:pt x="153" y="2103"/>
                    <a:pt x="153" y="2164"/>
                  </a:cubicBezTo>
                  <a:lnTo>
                    <a:pt x="1186" y="2012"/>
                  </a:lnTo>
                  <a:lnTo>
                    <a:pt x="1065" y="1435"/>
                  </a:lnTo>
                  <a:cubicBezTo>
                    <a:pt x="1004" y="1161"/>
                    <a:pt x="1095" y="1009"/>
                    <a:pt x="1247" y="979"/>
                  </a:cubicBezTo>
                  <a:cubicBezTo>
                    <a:pt x="1280" y="970"/>
                    <a:pt x="1308" y="967"/>
                    <a:pt x="1332" y="967"/>
                  </a:cubicBezTo>
                  <a:cubicBezTo>
                    <a:pt x="1399" y="967"/>
                    <a:pt x="1438" y="995"/>
                    <a:pt x="1460" y="1039"/>
                  </a:cubicBezTo>
                  <a:cubicBezTo>
                    <a:pt x="1521" y="1131"/>
                    <a:pt x="1551" y="1191"/>
                    <a:pt x="1551" y="1313"/>
                  </a:cubicBezTo>
                  <a:cubicBezTo>
                    <a:pt x="1581" y="1556"/>
                    <a:pt x="1581" y="1769"/>
                    <a:pt x="1551" y="1951"/>
                  </a:cubicBezTo>
                  <a:cubicBezTo>
                    <a:pt x="1521" y="2164"/>
                    <a:pt x="1429" y="2346"/>
                    <a:pt x="1369" y="2529"/>
                  </a:cubicBezTo>
                  <a:cubicBezTo>
                    <a:pt x="1247" y="2711"/>
                    <a:pt x="1156" y="2863"/>
                    <a:pt x="1065" y="3076"/>
                  </a:cubicBezTo>
                  <a:cubicBezTo>
                    <a:pt x="943" y="3258"/>
                    <a:pt x="822" y="3410"/>
                    <a:pt x="761" y="3593"/>
                  </a:cubicBezTo>
                  <a:cubicBezTo>
                    <a:pt x="670" y="3775"/>
                    <a:pt x="609" y="3988"/>
                    <a:pt x="578" y="4170"/>
                  </a:cubicBezTo>
                  <a:cubicBezTo>
                    <a:pt x="518" y="4353"/>
                    <a:pt x="518" y="4596"/>
                    <a:pt x="578" y="4808"/>
                  </a:cubicBezTo>
                  <a:lnTo>
                    <a:pt x="609" y="5052"/>
                  </a:lnTo>
                  <a:lnTo>
                    <a:pt x="3132" y="4656"/>
                  </a:lnTo>
                  <a:lnTo>
                    <a:pt x="2980" y="3745"/>
                  </a:lnTo>
                  <a:lnTo>
                    <a:pt x="1673" y="3927"/>
                  </a:lnTo>
                  <a:cubicBezTo>
                    <a:pt x="1703" y="3775"/>
                    <a:pt x="1764" y="3623"/>
                    <a:pt x="1855" y="3471"/>
                  </a:cubicBezTo>
                  <a:cubicBezTo>
                    <a:pt x="1916" y="3319"/>
                    <a:pt x="2007" y="3228"/>
                    <a:pt x="2068" y="3076"/>
                  </a:cubicBezTo>
                  <a:cubicBezTo>
                    <a:pt x="2189" y="2863"/>
                    <a:pt x="2311" y="2681"/>
                    <a:pt x="2372" y="2498"/>
                  </a:cubicBezTo>
                  <a:cubicBezTo>
                    <a:pt x="2463" y="2316"/>
                    <a:pt x="2524" y="2103"/>
                    <a:pt x="2585" y="1890"/>
                  </a:cubicBezTo>
                  <a:cubicBezTo>
                    <a:pt x="2615" y="1647"/>
                    <a:pt x="2615" y="1404"/>
                    <a:pt x="2585" y="1131"/>
                  </a:cubicBezTo>
                  <a:cubicBezTo>
                    <a:pt x="2493" y="705"/>
                    <a:pt x="2341" y="401"/>
                    <a:pt x="2068" y="219"/>
                  </a:cubicBezTo>
                  <a:cubicBezTo>
                    <a:pt x="1890" y="85"/>
                    <a:pt x="1679" y="1"/>
                    <a:pt x="14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6268625" y="946350"/>
              <a:ext cx="63850" cy="130725"/>
            </a:xfrm>
            <a:custGeom>
              <a:avLst/>
              <a:gdLst/>
              <a:ahLst/>
              <a:cxnLst/>
              <a:rect l="l" t="t" r="r" b="b"/>
              <a:pathLst>
                <a:path w="2554" h="5229" extrusionOk="0">
                  <a:moveTo>
                    <a:pt x="2432" y="1"/>
                  </a:moveTo>
                  <a:lnTo>
                    <a:pt x="0" y="396"/>
                  </a:lnTo>
                  <a:lnTo>
                    <a:pt x="152" y="1308"/>
                  </a:lnTo>
                  <a:lnTo>
                    <a:pt x="1520" y="1125"/>
                  </a:lnTo>
                  <a:lnTo>
                    <a:pt x="1338" y="1794"/>
                  </a:lnTo>
                  <a:cubicBezTo>
                    <a:pt x="1247" y="2098"/>
                    <a:pt x="1186" y="2432"/>
                    <a:pt x="1095" y="2797"/>
                  </a:cubicBezTo>
                  <a:cubicBezTo>
                    <a:pt x="1064" y="3131"/>
                    <a:pt x="1003" y="3496"/>
                    <a:pt x="973" y="3922"/>
                  </a:cubicBezTo>
                  <a:cubicBezTo>
                    <a:pt x="912" y="4347"/>
                    <a:pt x="912" y="4742"/>
                    <a:pt x="973" y="5229"/>
                  </a:cubicBezTo>
                  <a:lnTo>
                    <a:pt x="2037" y="5016"/>
                  </a:lnTo>
                  <a:cubicBezTo>
                    <a:pt x="1976" y="4530"/>
                    <a:pt x="1976" y="3982"/>
                    <a:pt x="2067" y="3466"/>
                  </a:cubicBezTo>
                  <a:cubicBezTo>
                    <a:pt x="2098" y="2949"/>
                    <a:pt x="2219" y="2371"/>
                    <a:pt x="2371" y="1824"/>
                  </a:cubicBezTo>
                  <a:cubicBezTo>
                    <a:pt x="2432" y="1581"/>
                    <a:pt x="2493" y="1338"/>
                    <a:pt x="2523" y="1156"/>
                  </a:cubicBezTo>
                  <a:cubicBezTo>
                    <a:pt x="2554" y="912"/>
                    <a:pt x="2554" y="730"/>
                    <a:pt x="2523" y="548"/>
                  </a:cubicBezTo>
                  <a:lnTo>
                    <a:pt x="24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6137150" y="830850"/>
              <a:ext cx="388350" cy="425200"/>
            </a:xfrm>
            <a:custGeom>
              <a:avLst/>
              <a:gdLst/>
              <a:ahLst/>
              <a:cxnLst/>
              <a:rect l="l" t="t" r="r" b="b"/>
              <a:pathLst>
                <a:path w="15534" h="17008" extrusionOk="0">
                  <a:moveTo>
                    <a:pt x="8968" y="1"/>
                  </a:moveTo>
                  <a:cubicBezTo>
                    <a:pt x="10214" y="1277"/>
                    <a:pt x="10943" y="3922"/>
                    <a:pt x="10670" y="5836"/>
                  </a:cubicBezTo>
                  <a:cubicBezTo>
                    <a:pt x="9765" y="13074"/>
                    <a:pt x="3585" y="14552"/>
                    <a:pt x="990" y="14552"/>
                  </a:cubicBezTo>
                  <a:cubicBezTo>
                    <a:pt x="533" y="14552"/>
                    <a:pt x="187" y="14507"/>
                    <a:pt x="1" y="14438"/>
                  </a:cubicBezTo>
                  <a:lnTo>
                    <a:pt x="1" y="14438"/>
                  </a:lnTo>
                  <a:cubicBezTo>
                    <a:pt x="1587" y="16024"/>
                    <a:pt x="3775" y="17008"/>
                    <a:pt x="6132" y="17008"/>
                  </a:cubicBezTo>
                  <a:cubicBezTo>
                    <a:pt x="6576" y="17008"/>
                    <a:pt x="7025" y="16973"/>
                    <a:pt x="7478" y="16900"/>
                  </a:cubicBezTo>
                  <a:cubicBezTo>
                    <a:pt x="12250" y="16171"/>
                    <a:pt x="15533" y="11733"/>
                    <a:pt x="14804" y="6961"/>
                  </a:cubicBezTo>
                  <a:cubicBezTo>
                    <a:pt x="14348" y="3648"/>
                    <a:pt x="12007" y="1034"/>
                    <a:pt x="8968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30"/>
          <p:cNvGrpSpPr/>
          <p:nvPr/>
        </p:nvGrpSpPr>
        <p:grpSpPr>
          <a:xfrm>
            <a:off x="212397" y="2845309"/>
            <a:ext cx="448135" cy="407080"/>
            <a:chOff x="5196400" y="1446750"/>
            <a:chExt cx="522850" cy="474950"/>
          </a:xfrm>
        </p:grpSpPr>
        <p:sp>
          <p:nvSpPr>
            <p:cNvPr id="752" name="Google Shape;752;p30"/>
            <p:cNvSpPr/>
            <p:nvPr/>
          </p:nvSpPr>
          <p:spPr>
            <a:xfrm>
              <a:off x="5234400" y="1484750"/>
              <a:ext cx="484850" cy="436950"/>
            </a:xfrm>
            <a:custGeom>
              <a:avLst/>
              <a:gdLst/>
              <a:ahLst/>
              <a:cxnLst/>
              <a:rect l="l" t="t" r="r" b="b"/>
              <a:pathLst>
                <a:path w="19394" h="17478" extrusionOk="0">
                  <a:moveTo>
                    <a:pt x="9702" y="0"/>
                  </a:moveTo>
                  <a:cubicBezTo>
                    <a:pt x="7551" y="0"/>
                    <a:pt x="5390" y="792"/>
                    <a:pt x="3679" y="2386"/>
                  </a:cubicBezTo>
                  <a:cubicBezTo>
                    <a:pt x="153" y="5669"/>
                    <a:pt x="1" y="11170"/>
                    <a:pt x="3314" y="14727"/>
                  </a:cubicBezTo>
                  <a:cubicBezTo>
                    <a:pt x="5033" y="16556"/>
                    <a:pt x="7341" y="17477"/>
                    <a:pt x="9657" y="17477"/>
                  </a:cubicBezTo>
                  <a:cubicBezTo>
                    <a:pt x="11804" y="17477"/>
                    <a:pt x="13958" y="16685"/>
                    <a:pt x="15655" y="15091"/>
                  </a:cubicBezTo>
                  <a:cubicBezTo>
                    <a:pt x="19180" y="11809"/>
                    <a:pt x="19393" y="6246"/>
                    <a:pt x="16050" y="2751"/>
                  </a:cubicBezTo>
                  <a:cubicBezTo>
                    <a:pt x="14331" y="921"/>
                    <a:pt x="12022" y="0"/>
                    <a:pt x="9702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5348400" y="1577750"/>
              <a:ext cx="255350" cy="250925"/>
            </a:xfrm>
            <a:custGeom>
              <a:avLst/>
              <a:gdLst/>
              <a:ahLst/>
              <a:cxnLst/>
              <a:rect l="l" t="t" r="r" b="b"/>
              <a:pathLst>
                <a:path w="10214" h="10037" extrusionOk="0">
                  <a:moveTo>
                    <a:pt x="5092" y="1"/>
                  </a:moveTo>
                  <a:cubicBezTo>
                    <a:pt x="2400" y="1"/>
                    <a:pt x="181" y="2156"/>
                    <a:pt x="91" y="4867"/>
                  </a:cubicBezTo>
                  <a:cubicBezTo>
                    <a:pt x="0" y="7633"/>
                    <a:pt x="2189" y="9943"/>
                    <a:pt x="4955" y="10034"/>
                  </a:cubicBezTo>
                  <a:cubicBezTo>
                    <a:pt x="5010" y="10036"/>
                    <a:pt x="5066" y="10037"/>
                    <a:pt x="5121" y="10037"/>
                  </a:cubicBezTo>
                  <a:cubicBezTo>
                    <a:pt x="7813" y="10037"/>
                    <a:pt x="10033" y="7881"/>
                    <a:pt x="10122" y="5171"/>
                  </a:cubicBezTo>
                  <a:cubicBezTo>
                    <a:pt x="10213" y="2405"/>
                    <a:pt x="8025" y="95"/>
                    <a:pt x="5259" y="3"/>
                  </a:cubicBezTo>
                  <a:cubicBezTo>
                    <a:pt x="5203" y="2"/>
                    <a:pt x="5147" y="1"/>
                    <a:pt x="50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5404625" y="1604425"/>
              <a:ext cx="117050" cy="107825"/>
            </a:xfrm>
            <a:custGeom>
              <a:avLst/>
              <a:gdLst/>
              <a:ahLst/>
              <a:cxnLst/>
              <a:rect l="l" t="t" r="r" b="b"/>
              <a:pathLst>
                <a:path w="4682" h="4313" extrusionOk="0">
                  <a:moveTo>
                    <a:pt x="3222" y="0"/>
                  </a:moveTo>
                  <a:cubicBezTo>
                    <a:pt x="2918" y="0"/>
                    <a:pt x="2614" y="152"/>
                    <a:pt x="2280" y="456"/>
                  </a:cubicBezTo>
                  <a:lnTo>
                    <a:pt x="2189" y="547"/>
                  </a:lnTo>
                  <a:cubicBezTo>
                    <a:pt x="2189" y="578"/>
                    <a:pt x="2158" y="608"/>
                    <a:pt x="2158" y="608"/>
                  </a:cubicBezTo>
                  <a:lnTo>
                    <a:pt x="2858" y="1338"/>
                  </a:lnTo>
                  <a:lnTo>
                    <a:pt x="2949" y="1246"/>
                  </a:lnTo>
                  <a:cubicBezTo>
                    <a:pt x="3070" y="1155"/>
                    <a:pt x="3131" y="1125"/>
                    <a:pt x="3222" y="1064"/>
                  </a:cubicBezTo>
                  <a:cubicBezTo>
                    <a:pt x="3245" y="1056"/>
                    <a:pt x="3266" y="1053"/>
                    <a:pt x="3286" y="1053"/>
                  </a:cubicBezTo>
                  <a:cubicBezTo>
                    <a:pt x="3346" y="1053"/>
                    <a:pt x="3397" y="1087"/>
                    <a:pt x="3465" y="1155"/>
                  </a:cubicBezTo>
                  <a:cubicBezTo>
                    <a:pt x="3526" y="1277"/>
                    <a:pt x="3496" y="1429"/>
                    <a:pt x="3314" y="1611"/>
                  </a:cubicBezTo>
                  <a:cubicBezTo>
                    <a:pt x="3162" y="1733"/>
                    <a:pt x="3040" y="1763"/>
                    <a:pt x="2918" y="1763"/>
                  </a:cubicBezTo>
                  <a:cubicBezTo>
                    <a:pt x="2797" y="1763"/>
                    <a:pt x="2706" y="1702"/>
                    <a:pt x="2584" y="1581"/>
                  </a:cubicBezTo>
                  <a:lnTo>
                    <a:pt x="1946" y="2189"/>
                  </a:lnTo>
                  <a:lnTo>
                    <a:pt x="1976" y="2219"/>
                  </a:lnTo>
                  <a:lnTo>
                    <a:pt x="2007" y="2249"/>
                  </a:lnTo>
                  <a:cubicBezTo>
                    <a:pt x="2128" y="2371"/>
                    <a:pt x="2128" y="2523"/>
                    <a:pt x="2098" y="2645"/>
                  </a:cubicBezTo>
                  <a:cubicBezTo>
                    <a:pt x="2037" y="2797"/>
                    <a:pt x="1946" y="2888"/>
                    <a:pt x="1824" y="3009"/>
                  </a:cubicBezTo>
                  <a:lnTo>
                    <a:pt x="1733" y="3101"/>
                  </a:lnTo>
                  <a:cubicBezTo>
                    <a:pt x="1581" y="3253"/>
                    <a:pt x="1429" y="3344"/>
                    <a:pt x="1368" y="3405"/>
                  </a:cubicBezTo>
                  <a:cubicBezTo>
                    <a:pt x="1338" y="3412"/>
                    <a:pt x="1311" y="3416"/>
                    <a:pt x="1287" y="3416"/>
                  </a:cubicBezTo>
                  <a:cubicBezTo>
                    <a:pt x="1214" y="3416"/>
                    <a:pt x="1163" y="3382"/>
                    <a:pt x="1095" y="3313"/>
                  </a:cubicBezTo>
                  <a:cubicBezTo>
                    <a:pt x="1003" y="3222"/>
                    <a:pt x="1003" y="3131"/>
                    <a:pt x="1064" y="3070"/>
                  </a:cubicBezTo>
                  <a:cubicBezTo>
                    <a:pt x="1095" y="2979"/>
                    <a:pt x="1155" y="2857"/>
                    <a:pt x="1247" y="2797"/>
                  </a:cubicBezTo>
                  <a:lnTo>
                    <a:pt x="1611" y="2432"/>
                  </a:lnTo>
                  <a:lnTo>
                    <a:pt x="943" y="1733"/>
                  </a:lnTo>
                  <a:lnTo>
                    <a:pt x="578" y="2067"/>
                  </a:lnTo>
                  <a:cubicBezTo>
                    <a:pt x="274" y="2371"/>
                    <a:pt x="61" y="2675"/>
                    <a:pt x="31" y="2979"/>
                  </a:cubicBezTo>
                  <a:cubicBezTo>
                    <a:pt x="0" y="3283"/>
                    <a:pt x="122" y="3587"/>
                    <a:pt x="426" y="3891"/>
                  </a:cubicBezTo>
                  <a:cubicBezTo>
                    <a:pt x="647" y="4161"/>
                    <a:pt x="927" y="4312"/>
                    <a:pt x="1251" y="4312"/>
                  </a:cubicBezTo>
                  <a:cubicBezTo>
                    <a:pt x="1329" y="4312"/>
                    <a:pt x="1408" y="4303"/>
                    <a:pt x="1490" y="4286"/>
                  </a:cubicBezTo>
                  <a:cubicBezTo>
                    <a:pt x="1824" y="4286"/>
                    <a:pt x="2158" y="4073"/>
                    <a:pt x="2493" y="3739"/>
                  </a:cubicBezTo>
                  <a:cubicBezTo>
                    <a:pt x="2645" y="3587"/>
                    <a:pt x="2766" y="3435"/>
                    <a:pt x="2888" y="3313"/>
                  </a:cubicBezTo>
                  <a:cubicBezTo>
                    <a:pt x="3010" y="3192"/>
                    <a:pt x="3040" y="3101"/>
                    <a:pt x="3070" y="2979"/>
                  </a:cubicBezTo>
                  <a:cubicBezTo>
                    <a:pt x="3070" y="2857"/>
                    <a:pt x="3070" y="2766"/>
                    <a:pt x="3040" y="2584"/>
                  </a:cubicBezTo>
                  <a:lnTo>
                    <a:pt x="3040" y="2584"/>
                  </a:lnTo>
                  <a:cubicBezTo>
                    <a:pt x="3158" y="2643"/>
                    <a:pt x="3263" y="2676"/>
                    <a:pt x="3363" y="2676"/>
                  </a:cubicBezTo>
                  <a:cubicBezTo>
                    <a:pt x="3419" y="2676"/>
                    <a:pt x="3472" y="2666"/>
                    <a:pt x="3526" y="2645"/>
                  </a:cubicBezTo>
                  <a:cubicBezTo>
                    <a:pt x="3678" y="2553"/>
                    <a:pt x="3830" y="2432"/>
                    <a:pt x="4013" y="2280"/>
                  </a:cubicBezTo>
                  <a:cubicBezTo>
                    <a:pt x="4621" y="1733"/>
                    <a:pt x="4681" y="1125"/>
                    <a:pt x="4104" y="517"/>
                  </a:cubicBezTo>
                  <a:cubicBezTo>
                    <a:pt x="3830" y="152"/>
                    <a:pt x="3526" y="0"/>
                    <a:pt x="32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5447925" y="1647725"/>
              <a:ext cx="126950" cy="107925"/>
            </a:xfrm>
            <a:custGeom>
              <a:avLst/>
              <a:gdLst/>
              <a:ahLst/>
              <a:cxnLst/>
              <a:rect l="l" t="t" r="r" b="b"/>
              <a:pathLst>
                <a:path w="5078" h="4317" extrusionOk="0">
                  <a:moveTo>
                    <a:pt x="3405" y="1"/>
                  </a:moveTo>
                  <a:lnTo>
                    <a:pt x="2737" y="609"/>
                  </a:lnTo>
                  <a:lnTo>
                    <a:pt x="3709" y="1581"/>
                  </a:lnTo>
                  <a:lnTo>
                    <a:pt x="3041" y="1855"/>
                  </a:lnTo>
                  <a:cubicBezTo>
                    <a:pt x="2737" y="1976"/>
                    <a:pt x="2433" y="2068"/>
                    <a:pt x="2098" y="2220"/>
                  </a:cubicBezTo>
                  <a:cubicBezTo>
                    <a:pt x="1764" y="2341"/>
                    <a:pt x="1399" y="2554"/>
                    <a:pt x="1065" y="2736"/>
                  </a:cubicBezTo>
                  <a:cubicBezTo>
                    <a:pt x="730" y="2919"/>
                    <a:pt x="366" y="3131"/>
                    <a:pt x="1" y="3466"/>
                  </a:cubicBezTo>
                  <a:lnTo>
                    <a:pt x="730" y="4317"/>
                  </a:lnTo>
                  <a:cubicBezTo>
                    <a:pt x="1126" y="3983"/>
                    <a:pt x="1582" y="3709"/>
                    <a:pt x="2037" y="3466"/>
                  </a:cubicBezTo>
                  <a:cubicBezTo>
                    <a:pt x="2524" y="3192"/>
                    <a:pt x="3010" y="2949"/>
                    <a:pt x="3557" y="2767"/>
                  </a:cubicBezTo>
                  <a:cubicBezTo>
                    <a:pt x="3770" y="2706"/>
                    <a:pt x="4013" y="2584"/>
                    <a:pt x="4196" y="2493"/>
                  </a:cubicBezTo>
                  <a:cubicBezTo>
                    <a:pt x="4378" y="2372"/>
                    <a:pt x="4530" y="2311"/>
                    <a:pt x="4682" y="2159"/>
                  </a:cubicBezTo>
                  <a:lnTo>
                    <a:pt x="5077" y="1794"/>
                  </a:lnTo>
                  <a:lnTo>
                    <a:pt x="34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5196400" y="1446750"/>
              <a:ext cx="484850" cy="436950"/>
            </a:xfrm>
            <a:custGeom>
              <a:avLst/>
              <a:gdLst/>
              <a:ahLst/>
              <a:cxnLst/>
              <a:rect l="l" t="t" r="r" b="b"/>
              <a:pathLst>
                <a:path w="19394" h="17478" extrusionOk="0">
                  <a:moveTo>
                    <a:pt x="9702" y="0"/>
                  </a:moveTo>
                  <a:cubicBezTo>
                    <a:pt x="7551" y="0"/>
                    <a:pt x="5390" y="792"/>
                    <a:pt x="3679" y="2386"/>
                  </a:cubicBezTo>
                  <a:cubicBezTo>
                    <a:pt x="153" y="5669"/>
                    <a:pt x="1" y="11170"/>
                    <a:pt x="3314" y="14727"/>
                  </a:cubicBezTo>
                  <a:cubicBezTo>
                    <a:pt x="5033" y="16556"/>
                    <a:pt x="7342" y="17477"/>
                    <a:pt x="9657" y="17477"/>
                  </a:cubicBezTo>
                  <a:cubicBezTo>
                    <a:pt x="11805" y="17477"/>
                    <a:pt x="13958" y="16686"/>
                    <a:pt x="15655" y="15092"/>
                  </a:cubicBezTo>
                  <a:cubicBezTo>
                    <a:pt x="19181" y="11809"/>
                    <a:pt x="19393" y="6246"/>
                    <a:pt x="16050" y="2751"/>
                  </a:cubicBezTo>
                  <a:cubicBezTo>
                    <a:pt x="14331" y="921"/>
                    <a:pt x="12022" y="0"/>
                    <a:pt x="97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5310400" y="1539750"/>
              <a:ext cx="255350" cy="250925"/>
            </a:xfrm>
            <a:custGeom>
              <a:avLst/>
              <a:gdLst/>
              <a:ahLst/>
              <a:cxnLst/>
              <a:rect l="l" t="t" r="r" b="b"/>
              <a:pathLst>
                <a:path w="10214" h="10037" extrusionOk="0">
                  <a:moveTo>
                    <a:pt x="5092" y="1"/>
                  </a:moveTo>
                  <a:cubicBezTo>
                    <a:pt x="2401" y="1"/>
                    <a:pt x="181" y="2157"/>
                    <a:pt x="92" y="4867"/>
                  </a:cubicBezTo>
                  <a:cubicBezTo>
                    <a:pt x="0" y="7633"/>
                    <a:pt x="2189" y="9943"/>
                    <a:pt x="4955" y="10034"/>
                  </a:cubicBezTo>
                  <a:cubicBezTo>
                    <a:pt x="5011" y="10036"/>
                    <a:pt x="5066" y="10037"/>
                    <a:pt x="5121" y="10037"/>
                  </a:cubicBezTo>
                  <a:cubicBezTo>
                    <a:pt x="7813" y="10037"/>
                    <a:pt x="10033" y="7881"/>
                    <a:pt x="10122" y="5171"/>
                  </a:cubicBezTo>
                  <a:cubicBezTo>
                    <a:pt x="10213" y="2405"/>
                    <a:pt x="8025" y="95"/>
                    <a:pt x="5259" y="4"/>
                  </a:cubicBezTo>
                  <a:cubicBezTo>
                    <a:pt x="5203" y="2"/>
                    <a:pt x="5147" y="1"/>
                    <a:pt x="50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5366625" y="1567175"/>
              <a:ext cx="117050" cy="107075"/>
            </a:xfrm>
            <a:custGeom>
              <a:avLst/>
              <a:gdLst/>
              <a:ahLst/>
              <a:cxnLst/>
              <a:rect l="l" t="t" r="r" b="b"/>
              <a:pathLst>
                <a:path w="4682" h="4283" extrusionOk="0">
                  <a:moveTo>
                    <a:pt x="3223" y="1"/>
                  </a:moveTo>
                  <a:cubicBezTo>
                    <a:pt x="2919" y="1"/>
                    <a:pt x="2615" y="153"/>
                    <a:pt x="2280" y="457"/>
                  </a:cubicBezTo>
                  <a:lnTo>
                    <a:pt x="2189" y="518"/>
                  </a:lnTo>
                  <a:cubicBezTo>
                    <a:pt x="2189" y="548"/>
                    <a:pt x="2159" y="609"/>
                    <a:pt x="2159" y="609"/>
                  </a:cubicBezTo>
                  <a:lnTo>
                    <a:pt x="2858" y="1308"/>
                  </a:lnTo>
                  <a:lnTo>
                    <a:pt x="2949" y="1217"/>
                  </a:lnTo>
                  <a:cubicBezTo>
                    <a:pt x="3071" y="1125"/>
                    <a:pt x="3131" y="1095"/>
                    <a:pt x="3223" y="1065"/>
                  </a:cubicBezTo>
                  <a:cubicBezTo>
                    <a:pt x="3249" y="1047"/>
                    <a:pt x="3273" y="1039"/>
                    <a:pt x="3296" y="1039"/>
                  </a:cubicBezTo>
                  <a:cubicBezTo>
                    <a:pt x="3352" y="1039"/>
                    <a:pt x="3401" y="1082"/>
                    <a:pt x="3466" y="1125"/>
                  </a:cubicBezTo>
                  <a:cubicBezTo>
                    <a:pt x="3527" y="1247"/>
                    <a:pt x="3496" y="1399"/>
                    <a:pt x="3314" y="1581"/>
                  </a:cubicBezTo>
                  <a:cubicBezTo>
                    <a:pt x="3162" y="1703"/>
                    <a:pt x="3040" y="1733"/>
                    <a:pt x="2919" y="1733"/>
                  </a:cubicBezTo>
                  <a:cubicBezTo>
                    <a:pt x="2797" y="1733"/>
                    <a:pt x="2706" y="1673"/>
                    <a:pt x="2584" y="1551"/>
                  </a:cubicBezTo>
                  <a:lnTo>
                    <a:pt x="1946" y="2159"/>
                  </a:lnTo>
                  <a:lnTo>
                    <a:pt x="1976" y="2189"/>
                  </a:lnTo>
                  <a:lnTo>
                    <a:pt x="2007" y="2220"/>
                  </a:lnTo>
                  <a:cubicBezTo>
                    <a:pt x="2128" y="2341"/>
                    <a:pt x="2128" y="2493"/>
                    <a:pt x="2098" y="2615"/>
                  </a:cubicBezTo>
                  <a:cubicBezTo>
                    <a:pt x="2037" y="2767"/>
                    <a:pt x="1946" y="2888"/>
                    <a:pt x="1824" y="2980"/>
                  </a:cubicBezTo>
                  <a:lnTo>
                    <a:pt x="1733" y="3071"/>
                  </a:lnTo>
                  <a:cubicBezTo>
                    <a:pt x="1581" y="3223"/>
                    <a:pt x="1429" y="3344"/>
                    <a:pt x="1368" y="3375"/>
                  </a:cubicBezTo>
                  <a:cubicBezTo>
                    <a:pt x="1338" y="3382"/>
                    <a:pt x="1311" y="3386"/>
                    <a:pt x="1287" y="3386"/>
                  </a:cubicBezTo>
                  <a:cubicBezTo>
                    <a:pt x="1215" y="3386"/>
                    <a:pt x="1163" y="3352"/>
                    <a:pt x="1095" y="3284"/>
                  </a:cubicBezTo>
                  <a:cubicBezTo>
                    <a:pt x="1004" y="3192"/>
                    <a:pt x="1004" y="3101"/>
                    <a:pt x="1064" y="3040"/>
                  </a:cubicBezTo>
                  <a:cubicBezTo>
                    <a:pt x="1095" y="2949"/>
                    <a:pt x="1156" y="2828"/>
                    <a:pt x="1247" y="2767"/>
                  </a:cubicBezTo>
                  <a:lnTo>
                    <a:pt x="1612" y="2402"/>
                  </a:lnTo>
                  <a:lnTo>
                    <a:pt x="943" y="1703"/>
                  </a:lnTo>
                  <a:lnTo>
                    <a:pt x="578" y="2037"/>
                  </a:lnTo>
                  <a:cubicBezTo>
                    <a:pt x="274" y="2341"/>
                    <a:pt x="61" y="2645"/>
                    <a:pt x="31" y="2949"/>
                  </a:cubicBezTo>
                  <a:cubicBezTo>
                    <a:pt x="1" y="3253"/>
                    <a:pt x="122" y="3557"/>
                    <a:pt x="426" y="3861"/>
                  </a:cubicBezTo>
                  <a:cubicBezTo>
                    <a:pt x="647" y="4131"/>
                    <a:pt x="928" y="4282"/>
                    <a:pt x="1252" y="4282"/>
                  </a:cubicBezTo>
                  <a:cubicBezTo>
                    <a:pt x="1329" y="4282"/>
                    <a:pt x="1408" y="4274"/>
                    <a:pt x="1490" y="4256"/>
                  </a:cubicBezTo>
                  <a:cubicBezTo>
                    <a:pt x="1824" y="4256"/>
                    <a:pt x="2159" y="4043"/>
                    <a:pt x="2493" y="3709"/>
                  </a:cubicBezTo>
                  <a:cubicBezTo>
                    <a:pt x="2645" y="3557"/>
                    <a:pt x="2767" y="3405"/>
                    <a:pt x="2888" y="3284"/>
                  </a:cubicBezTo>
                  <a:cubicBezTo>
                    <a:pt x="3010" y="3192"/>
                    <a:pt x="3040" y="3071"/>
                    <a:pt x="3071" y="2949"/>
                  </a:cubicBezTo>
                  <a:cubicBezTo>
                    <a:pt x="3071" y="2828"/>
                    <a:pt x="3071" y="2736"/>
                    <a:pt x="3040" y="2584"/>
                  </a:cubicBezTo>
                  <a:lnTo>
                    <a:pt x="3040" y="2584"/>
                  </a:lnTo>
                  <a:cubicBezTo>
                    <a:pt x="3153" y="2622"/>
                    <a:pt x="3254" y="2648"/>
                    <a:pt x="3351" y="2648"/>
                  </a:cubicBezTo>
                  <a:cubicBezTo>
                    <a:pt x="3410" y="2648"/>
                    <a:pt x="3468" y="2638"/>
                    <a:pt x="3527" y="2615"/>
                  </a:cubicBezTo>
                  <a:cubicBezTo>
                    <a:pt x="3678" y="2524"/>
                    <a:pt x="3830" y="2432"/>
                    <a:pt x="4013" y="2280"/>
                  </a:cubicBezTo>
                  <a:cubicBezTo>
                    <a:pt x="4621" y="1703"/>
                    <a:pt x="4682" y="1095"/>
                    <a:pt x="4104" y="487"/>
                  </a:cubicBezTo>
                  <a:cubicBezTo>
                    <a:pt x="3830" y="153"/>
                    <a:pt x="3527" y="1"/>
                    <a:pt x="32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5409950" y="1609725"/>
              <a:ext cx="126925" cy="107950"/>
            </a:xfrm>
            <a:custGeom>
              <a:avLst/>
              <a:gdLst/>
              <a:ahLst/>
              <a:cxnLst/>
              <a:rect l="l" t="t" r="r" b="b"/>
              <a:pathLst>
                <a:path w="5077" h="4318" extrusionOk="0">
                  <a:moveTo>
                    <a:pt x="3404" y="1"/>
                  </a:moveTo>
                  <a:lnTo>
                    <a:pt x="2736" y="609"/>
                  </a:lnTo>
                  <a:lnTo>
                    <a:pt x="3708" y="1582"/>
                  </a:lnTo>
                  <a:lnTo>
                    <a:pt x="3040" y="1855"/>
                  </a:lnTo>
                  <a:cubicBezTo>
                    <a:pt x="2736" y="1977"/>
                    <a:pt x="2432" y="2098"/>
                    <a:pt x="2097" y="2250"/>
                  </a:cubicBezTo>
                  <a:cubicBezTo>
                    <a:pt x="1763" y="2341"/>
                    <a:pt x="1398" y="2554"/>
                    <a:pt x="1064" y="2737"/>
                  </a:cubicBezTo>
                  <a:cubicBezTo>
                    <a:pt x="730" y="2919"/>
                    <a:pt x="365" y="3132"/>
                    <a:pt x="0" y="3466"/>
                  </a:cubicBezTo>
                  <a:lnTo>
                    <a:pt x="730" y="4317"/>
                  </a:lnTo>
                  <a:cubicBezTo>
                    <a:pt x="1125" y="3983"/>
                    <a:pt x="1581" y="3709"/>
                    <a:pt x="2037" y="3466"/>
                  </a:cubicBezTo>
                  <a:cubicBezTo>
                    <a:pt x="2523" y="3193"/>
                    <a:pt x="3009" y="2949"/>
                    <a:pt x="3556" y="2767"/>
                  </a:cubicBezTo>
                  <a:cubicBezTo>
                    <a:pt x="3769" y="2706"/>
                    <a:pt x="4012" y="2585"/>
                    <a:pt x="4195" y="2493"/>
                  </a:cubicBezTo>
                  <a:cubicBezTo>
                    <a:pt x="4377" y="2402"/>
                    <a:pt x="4529" y="2311"/>
                    <a:pt x="4681" y="2159"/>
                  </a:cubicBezTo>
                  <a:lnTo>
                    <a:pt x="5076" y="1794"/>
                  </a:lnTo>
                  <a:lnTo>
                    <a:pt x="34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5211600" y="1603650"/>
              <a:ext cx="459000" cy="280050"/>
            </a:xfrm>
            <a:custGeom>
              <a:avLst/>
              <a:gdLst/>
              <a:ahLst/>
              <a:cxnLst/>
              <a:rect l="l" t="t" r="r" b="b"/>
              <a:pathLst>
                <a:path w="18360" h="11202" extrusionOk="0">
                  <a:moveTo>
                    <a:pt x="17478" y="1"/>
                  </a:moveTo>
                  <a:cubicBezTo>
                    <a:pt x="17144" y="1794"/>
                    <a:pt x="15381" y="3861"/>
                    <a:pt x="13649" y="4773"/>
                  </a:cubicBezTo>
                  <a:cubicBezTo>
                    <a:pt x="11929" y="5674"/>
                    <a:pt x="10331" y="6032"/>
                    <a:pt x="8884" y="6032"/>
                  </a:cubicBezTo>
                  <a:cubicBezTo>
                    <a:pt x="3934" y="6032"/>
                    <a:pt x="746" y="1847"/>
                    <a:pt x="487" y="882"/>
                  </a:cubicBezTo>
                  <a:lnTo>
                    <a:pt x="487" y="882"/>
                  </a:lnTo>
                  <a:cubicBezTo>
                    <a:pt x="1" y="3496"/>
                    <a:pt x="730" y="6353"/>
                    <a:pt x="2736" y="8451"/>
                  </a:cubicBezTo>
                  <a:cubicBezTo>
                    <a:pt x="4456" y="10280"/>
                    <a:pt x="6772" y="11201"/>
                    <a:pt x="9092" y="11201"/>
                  </a:cubicBezTo>
                  <a:cubicBezTo>
                    <a:pt x="11242" y="11201"/>
                    <a:pt x="13395" y="10410"/>
                    <a:pt x="15077" y="8816"/>
                  </a:cubicBezTo>
                  <a:cubicBezTo>
                    <a:pt x="17539" y="6505"/>
                    <a:pt x="18360" y="3101"/>
                    <a:pt x="17478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5" name="Google Shape;765;p31"/>
          <p:cNvGrpSpPr/>
          <p:nvPr/>
        </p:nvGrpSpPr>
        <p:grpSpPr>
          <a:xfrm rot="1523338">
            <a:off x="751055" y="3011431"/>
            <a:ext cx="535799" cy="474968"/>
            <a:chOff x="3895475" y="2821500"/>
            <a:chExt cx="535750" cy="474925"/>
          </a:xfrm>
        </p:grpSpPr>
        <p:sp>
          <p:nvSpPr>
            <p:cNvPr id="766" name="Google Shape;766;p31"/>
            <p:cNvSpPr/>
            <p:nvPr/>
          </p:nvSpPr>
          <p:spPr>
            <a:xfrm>
              <a:off x="3933475" y="2859475"/>
              <a:ext cx="497750" cy="436950"/>
            </a:xfrm>
            <a:custGeom>
              <a:avLst/>
              <a:gdLst/>
              <a:ahLst/>
              <a:cxnLst/>
              <a:rect l="l" t="t" r="r" b="b"/>
              <a:pathLst>
                <a:path w="19910" h="17478" extrusionOk="0">
                  <a:moveTo>
                    <a:pt x="9943" y="1"/>
                  </a:moveTo>
                  <a:cubicBezTo>
                    <a:pt x="8720" y="1"/>
                    <a:pt x="7477" y="259"/>
                    <a:pt x="6292" y="802"/>
                  </a:cubicBezTo>
                  <a:cubicBezTo>
                    <a:pt x="1915" y="2808"/>
                    <a:pt x="0" y="8006"/>
                    <a:pt x="2006" y="12383"/>
                  </a:cubicBezTo>
                  <a:cubicBezTo>
                    <a:pt x="3471" y="15578"/>
                    <a:pt x="6637" y="17478"/>
                    <a:pt x="9943" y="17478"/>
                  </a:cubicBezTo>
                  <a:cubicBezTo>
                    <a:pt x="11165" y="17478"/>
                    <a:pt x="12406" y="17218"/>
                    <a:pt x="13587" y="16668"/>
                  </a:cubicBezTo>
                  <a:cubicBezTo>
                    <a:pt x="17964" y="14662"/>
                    <a:pt x="19909" y="9465"/>
                    <a:pt x="17873" y="5088"/>
                  </a:cubicBezTo>
                  <a:cubicBezTo>
                    <a:pt x="16388" y="1873"/>
                    <a:pt x="13237" y="1"/>
                    <a:pt x="9943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4034525" y="2949025"/>
              <a:ext cx="285000" cy="250525"/>
            </a:xfrm>
            <a:custGeom>
              <a:avLst/>
              <a:gdLst/>
              <a:ahLst/>
              <a:cxnLst/>
              <a:rect l="l" t="t" r="r" b="b"/>
              <a:pathLst>
                <a:path w="11400" h="10021" extrusionOk="0">
                  <a:moveTo>
                    <a:pt x="5685" y="1"/>
                  </a:moveTo>
                  <a:cubicBezTo>
                    <a:pt x="4993" y="1"/>
                    <a:pt x="4289" y="143"/>
                    <a:pt x="3618" y="442"/>
                  </a:cubicBezTo>
                  <a:cubicBezTo>
                    <a:pt x="1126" y="1597"/>
                    <a:pt x="1" y="4606"/>
                    <a:pt x="1156" y="7099"/>
                  </a:cubicBezTo>
                  <a:cubicBezTo>
                    <a:pt x="1977" y="8940"/>
                    <a:pt x="3802" y="10020"/>
                    <a:pt x="5709" y="10020"/>
                  </a:cubicBezTo>
                  <a:cubicBezTo>
                    <a:pt x="6415" y="10020"/>
                    <a:pt x="7131" y="9873"/>
                    <a:pt x="7813" y="9561"/>
                  </a:cubicBezTo>
                  <a:cubicBezTo>
                    <a:pt x="10305" y="8436"/>
                    <a:pt x="11399" y="5427"/>
                    <a:pt x="10275" y="2934"/>
                  </a:cubicBezTo>
                  <a:cubicBezTo>
                    <a:pt x="9427" y="1083"/>
                    <a:pt x="7597" y="1"/>
                    <a:pt x="56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4114325" y="3003300"/>
              <a:ext cx="93500" cy="121400"/>
            </a:xfrm>
            <a:custGeom>
              <a:avLst/>
              <a:gdLst/>
              <a:ahLst/>
              <a:cxnLst/>
              <a:rect l="l" t="t" r="r" b="b"/>
              <a:pathLst>
                <a:path w="3740" h="4856" extrusionOk="0">
                  <a:moveTo>
                    <a:pt x="1290" y="964"/>
                  </a:moveTo>
                  <a:cubicBezTo>
                    <a:pt x="1346" y="964"/>
                    <a:pt x="1395" y="985"/>
                    <a:pt x="1459" y="1007"/>
                  </a:cubicBezTo>
                  <a:cubicBezTo>
                    <a:pt x="1520" y="1067"/>
                    <a:pt x="1611" y="1158"/>
                    <a:pt x="1642" y="1250"/>
                  </a:cubicBezTo>
                  <a:cubicBezTo>
                    <a:pt x="1763" y="1523"/>
                    <a:pt x="1763" y="1706"/>
                    <a:pt x="1611" y="1766"/>
                  </a:cubicBezTo>
                  <a:cubicBezTo>
                    <a:pt x="1573" y="1790"/>
                    <a:pt x="1534" y="1801"/>
                    <a:pt x="1496" y="1801"/>
                  </a:cubicBezTo>
                  <a:cubicBezTo>
                    <a:pt x="1384" y="1801"/>
                    <a:pt x="1276" y="1704"/>
                    <a:pt x="1186" y="1523"/>
                  </a:cubicBezTo>
                  <a:cubicBezTo>
                    <a:pt x="1156" y="1402"/>
                    <a:pt x="1156" y="1310"/>
                    <a:pt x="1125" y="1219"/>
                  </a:cubicBezTo>
                  <a:cubicBezTo>
                    <a:pt x="1064" y="1098"/>
                    <a:pt x="1156" y="1007"/>
                    <a:pt x="1216" y="976"/>
                  </a:cubicBezTo>
                  <a:cubicBezTo>
                    <a:pt x="1243" y="967"/>
                    <a:pt x="1267" y="964"/>
                    <a:pt x="1290" y="964"/>
                  </a:cubicBezTo>
                  <a:close/>
                  <a:moveTo>
                    <a:pt x="2067" y="2539"/>
                  </a:moveTo>
                  <a:cubicBezTo>
                    <a:pt x="2116" y="2539"/>
                    <a:pt x="2162" y="2560"/>
                    <a:pt x="2219" y="2617"/>
                  </a:cubicBezTo>
                  <a:cubicBezTo>
                    <a:pt x="2280" y="2678"/>
                    <a:pt x="2341" y="2769"/>
                    <a:pt x="2402" y="2921"/>
                  </a:cubicBezTo>
                  <a:lnTo>
                    <a:pt x="2584" y="3317"/>
                  </a:lnTo>
                  <a:cubicBezTo>
                    <a:pt x="2706" y="3590"/>
                    <a:pt x="2675" y="3742"/>
                    <a:pt x="2523" y="3833"/>
                  </a:cubicBezTo>
                  <a:cubicBezTo>
                    <a:pt x="2494" y="3845"/>
                    <a:pt x="2465" y="3851"/>
                    <a:pt x="2437" y="3851"/>
                  </a:cubicBezTo>
                  <a:cubicBezTo>
                    <a:pt x="2322" y="3851"/>
                    <a:pt x="2220" y="3749"/>
                    <a:pt x="2098" y="3529"/>
                  </a:cubicBezTo>
                  <a:lnTo>
                    <a:pt x="1915" y="3104"/>
                  </a:lnTo>
                  <a:cubicBezTo>
                    <a:pt x="1885" y="2952"/>
                    <a:pt x="1824" y="2830"/>
                    <a:pt x="1824" y="2769"/>
                  </a:cubicBezTo>
                  <a:cubicBezTo>
                    <a:pt x="1824" y="2678"/>
                    <a:pt x="1915" y="2617"/>
                    <a:pt x="1976" y="2557"/>
                  </a:cubicBezTo>
                  <a:cubicBezTo>
                    <a:pt x="2010" y="2546"/>
                    <a:pt x="2039" y="2539"/>
                    <a:pt x="2067" y="2539"/>
                  </a:cubicBezTo>
                  <a:close/>
                  <a:moveTo>
                    <a:pt x="1512" y="1"/>
                  </a:moveTo>
                  <a:cubicBezTo>
                    <a:pt x="1310" y="1"/>
                    <a:pt x="1087" y="68"/>
                    <a:pt x="852" y="186"/>
                  </a:cubicBezTo>
                  <a:cubicBezTo>
                    <a:pt x="456" y="338"/>
                    <a:pt x="244" y="551"/>
                    <a:pt x="122" y="824"/>
                  </a:cubicBezTo>
                  <a:cubicBezTo>
                    <a:pt x="0" y="1098"/>
                    <a:pt x="61" y="1432"/>
                    <a:pt x="244" y="1827"/>
                  </a:cubicBezTo>
                  <a:lnTo>
                    <a:pt x="274" y="1918"/>
                  </a:lnTo>
                  <a:cubicBezTo>
                    <a:pt x="365" y="2131"/>
                    <a:pt x="456" y="2283"/>
                    <a:pt x="578" y="2374"/>
                  </a:cubicBezTo>
                  <a:cubicBezTo>
                    <a:pt x="700" y="2496"/>
                    <a:pt x="852" y="2526"/>
                    <a:pt x="1004" y="2526"/>
                  </a:cubicBezTo>
                  <a:cubicBezTo>
                    <a:pt x="882" y="2678"/>
                    <a:pt x="852" y="2830"/>
                    <a:pt x="852" y="2982"/>
                  </a:cubicBezTo>
                  <a:cubicBezTo>
                    <a:pt x="852" y="3134"/>
                    <a:pt x="882" y="3317"/>
                    <a:pt x="1004" y="3560"/>
                  </a:cubicBezTo>
                  <a:lnTo>
                    <a:pt x="1156" y="3864"/>
                  </a:lnTo>
                  <a:cubicBezTo>
                    <a:pt x="1338" y="4289"/>
                    <a:pt x="1581" y="4593"/>
                    <a:pt x="1885" y="4745"/>
                  </a:cubicBezTo>
                  <a:cubicBezTo>
                    <a:pt x="2030" y="4818"/>
                    <a:pt x="2182" y="4856"/>
                    <a:pt x="2348" y="4856"/>
                  </a:cubicBezTo>
                  <a:cubicBezTo>
                    <a:pt x="2529" y="4856"/>
                    <a:pt x="2726" y="4810"/>
                    <a:pt x="2949" y="4715"/>
                  </a:cubicBezTo>
                  <a:cubicBezTo>
                    <a:pt x="3344" y="4502"/>
                    <a:pt x="3587" y="4259"/>
                    <a:pt x="3648" y="3985"/>
                  </a:cubicBezTo>
                  <a:cubicBezTo>
                    <a:pt x="3739" y="3651"/>
                    <a:pt x="3648" y="3256"/>
                    <a:pt x="3466" y="2830"/>
                  </a:cubicBezTo>
                  <a:lnTo>
                    <a:pt x="3314" y="2526"/>
                  </a:lnTo>
                  <a:cubicBezTo>
                    <a:pt x="3253" y="2314"/>
                    <a:pt x="3131" y="2162"/>
                    <a:pt x="3010" y="2040"/>
                  </a:cubicBezTo>
                  <a:cubicBezTo>
                    <a:pt x="2888" y="1918"/>
                    <a:pt x="2736" y="1858"/>
                    <a:pt x="2554" y="1858"/>
                  </a:cubicBezTo>
                  <a:cubicBezTo>
                    <a:pt x="2675" y="1706"/>
                    <a:pt x="2706" y="1554"/>
                    <a:pt x="2706" y="1402"/>
                  </a:cubicBezTo>
                  <a:cubicBezTo>
                    <a:pt x="2675" y="1250"/>
                    <a:pt x="2645" y="1067"/>
                    <a:pt x="2523" y="824"/>
                  </a:cubicBezTo>
                  <a:cubicBezTo>
                    <a:pt x="2341" y="399"/>
                    <a:pt x="2098" y="186"/>
                    <a:pt x="1824" y="64"/>
                  </a:cubicBezTo>
                  <a:cubicBezTo>
                    <a:pt x="1727" y="21"/>
                    <a:pt x="1623" y="1"/>
                    <a:pt x="15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3895475" y="2821500"/>
              <a:ext cx="497750" cy="436925"/>
            </a:xfrm>
            <a:custGeom>
              <a:avLst/>
              <a:gdLst/>
              <a:ahLst/>
              <a:cxnLst/>
              <a:rect l="l" t="t" r="r" b="b"/>
              <a:pathLst>
                <a:path w="19910" h="17477" extrusionOk="0">
                  <a:moveTo>
                    <a:pt x="9943" y="0"/>
                  </a:moveTo>
                  <a:cubicBezTo>
                    <a:pt x="8720" y="0"/>
                    <a:pt x="7477" y="258"/>
                    <a:pt x="6292" y="801"/>
                  </a:cubicBezTo>
                  <a:cubicBezTo>
                    <a:pt x="1915" y="2807"/>
                    <a:pt x="1" y="8005"/>
                    <a:pt x="2007" y="12382"/>
                  </a:cubicBezTo>
                  <a:cubicBezTo>
                    <a:pt x="3471" y="15578"/>
                    <a:pt x="6637" y="17477"/>
                    <a:pt x="9943" y="17477"/>
                  </a:cubicBezTo>
                  <a:cubicBezTo>
                    <a:pt x="11165" y="17477"/>
                    <a:pt x="12406" y="17217"/>
                    <a:pt x="13587" y="16668"/>
                  </a:cubicBezTo>
                  <a:cubicBezTo>
                    <a:pt x="17964" y="14662"/>
                    <a:pt x="19910" y="9464"/>
                    <a:pt x="17873" y="5087"/>
                  </a:cubicBezTo>
                  <a:cubicBezTo>
                    <a:pt x="16388" y="1873"/>
                    <a:pt x="13237" y="0"/>
                    <a:pt x="9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3996550" y="2911025"/>
              <a:ext cx="284975" cy="250525"/>
            </a:xfrm>
            <a:custGeom>
              <a:avLst/>
              <a:gdLst/>
              <a:ahLst/>
              <a:cxnLst/>
              <a:rect l="l" t="t" r="r" b="b"/>
              <a:pathLst>
                <a:path w="11399" h="10021" extrusionOk="0">
                  <a:moveTo>
                    <a:pt x="5685" y="1"/>
                  </a:moveTo>
                  <a:cubicBezTo>
                    <a:pt x="4992" y="1"/>
                    <a:pt x="4288" y="143"/>
                    <a:pt x="3617" y="442"/>
                  </a:cubicBezTo>
                  <a:cubicBezTo>
                    <a:pt x="1125" y="1597"/>
                    <a:pt x="0" y="4606"/>
                    <a:pt x="1155" y="7099"/>
                  </a:cubicBezTo>
                  <a:cubicBezTo>
                    <a:pt x="1976" y="8940"/>
                    <a:pt x="3801" y="10021"/>
                    <a:pt x="5708" y="10021"/>
                  </a:cubicBezTo>
                  <a:cubicBezTo>
                    <a:pt x="6414" y="10021"/>
                    <a:pt x="7131" y="9873"/>
                    <a:pt x="7812" y="9561"/>
                  </a:cubicBezTo>
                  <a:cubicBezTo>
                    <a:pt x="10304" y="8436"/>
                    <a:pt x="11399" y="5427"/>
                    <a:pt x="10274" y="2935"/>
                  </a:cubicBezTo>
                  <a:cubicBezTo>
                    <a:pt x="9426" y="1083"/>
                    <a:pt x="7596" y="1"/>
                    <a:pt x="5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4037575" y="2821750"/>
              <a:ext cx="355650" cy="437050"/>
            </a:xfrm>
            <a:custGeom>
              <a:avLst/>
              <a:gdLst/>
              <a:ahLst/>
              <a:cxnLst/>
              <a:rect l="l" t="t" r="r" b="b"/>
              <a:pathLst>
                <a:path w="14226" h="17482" extrusionOk="0">
                  <a:moveTo>
                    <a:pt x="4590" y="1"/>
                  </a:moveTo>
                  <a:cubicBezTo>
                    <a:pt x="6171" y="882"/>
                    <a:pt x="7569" y="3223"/>
                    <a:pt x="7873" y="5138"/>
                  </a:cubicBezTo>
                  <a:cubicBezTo>
                    <a:pt x="9234" y="13513"/>
                    <a:pt x="1421" y="16384"/>
                    <a:pt x="22" y="16384"/>
                  </a:cubicBezTo>
                  <a:cubicBezTo>
                    <a:pt x="15" y="16384"/>
                    <a:pt x="8" y="16384"/>
                    <a:pt x="1" y="16384"/>
                  </a:cubicBezTo>
                  <a:lnTo>
                    <a:pt x="1" y="16384"/>
                  </a:lnTo>
                  <a:cubicBezTo>
                    <a:pt x="1315" y="17092"/>
                    <a:pt x="2788" y="17482"/>
                    <a:pt x="4291" y="17482"/>
                  </a:cubicBezTo>
                  <a:cubicBezTo>
                    <a:pt x="5498" y="17482"/>
                    <a:pt x="6725" y="17230"/>
                    <a:pt x="7903" y="16688"/>
                  </a:cubicBezTo>
                  <a:cubicBezTo>
                    <a:pt x="12280" y="14652"/>
                    <a:pt x="14226" y="9454"/>
                    <a:pt x="12189" y="5077"/>
                  </a:cubicBezTo>
                  <a:cubicBezTo>
                    <a:pt x="10761" y="1977"/>
                    <a:pt x="7751" y="122"/>
                    <a:pt x="4590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31"/>
          <p:cNvGrpSpPr/>
          <p:nvPr/>
        </p:nvGrpSpPr>
        <p:grpSpPr>
          <a:xfrm rot="1523338">
            <a:off x="824355" y="1221356"/>
            <a:ext cx="535799" cy="474968"/>
            <a:chOff x="3895475" y="2821500"/>
            <a:chExt cx="535750" cy="474925"/>
          </a:xfrm>
        </p:grpSpPr>
        <p:sp>
          <p:nvSpPr>
            <p:cNvPr id="773" name="Google Shape;773;p31"/>
            <p:cNvSpPr/>
            <p:nvPr/>
          </p:nvSpPr>
          <p:spPr>
            <a:xfrm>
              <a:off x="3933475" y="2859475"/>
              <a:ext cx="497750" cy="436950"/>
            </a:xfrm>
            <a:custGeom>
              <a:avLst/>
              <a:gdLst/>
              <a:ahLst/>
              <a:cxnLst/>
              <a:rect l="l" t="t" r="r" b="b"/>
              <a:pathLst>
                <a:path w="19910" h="17478" extrusionOk="0">
                  <a:moveTo>
                    <a:pt x="9943" y="1"/>
                  </a:moveTo>
                  <a:cubicBezTo>
                    <a:pt x="8720" y="1"/>
                    <a:pt x="7477" y="259"/>
                    <a:pt x="6292" y="802"/>
                  </a:cubicBezTo>
                  <a:cubicBezTo>
                    <a:pt x="1915" y="2808"/>
                    <a:pt x="0" y="8006"/>
                    <a:pt x="2006" y="12383"/>
                  </a:cubicBezTo>
                  <a:cubicBezTo>
                    <a:pt x="3471" y="15578"/>
                    <a:pt x="6637" y="17478"/>
                    <a:pt x="9943" y="17478"/>
                  </a:cubicBezTo>
                  <a:cubicBezTo>
                    <a:pt x="11165" y="17478"/>
                    <a:pt x="12406" y="17218"/>
                    <a:pt x="13587" y="16668"/>
                  </a:cubicBezTo>
                  <a:cubicBezTo>
                    <a:pt x="17964" y="14662"/>
                    <a:pt x="19909" y="9465"/>
                    <a:pt x="17873" y="5088"/>
                  </a:cubicBezTo>
                  <a:cubicBezTo>
                    <a:pt x="16388" y="1873"/>
                    <a:pt x="13237" y="1"/>
                    <a:pt x="9943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4034525" y="2949025"/>
              <a:ext cx="285000" cy="250525"/>
            </a:xfrm>
            <a:custGeom>
              <a:avLst/>
              <a:gdLst/>
              <a:ahLst/>
              <a:cxnLst/>
              <a:rect l="l" t="t" r="r" b="b"/>
              <a:pathLst>
                <a:path w="11400" h="10021" extrusionOk="0">
                  <a:moveTo>
                    <a:pt x="5685" y="1"/>
                  </a:moveTo>
                  <a:cubicBezTo>
                    <a:pt x="4993" y="1"/>
                    <a:pt x="4289" y="143"/>
                    <a:pt x="3618" y="442"/>
                  </a:cubicBezTo>
                  <a:cubicBezTo>
                    <a:pt x="1126" y="1597"/>
                    <a:pt x="1" y="4606"/>
                    <a:pt x="1156" y="7099"/>
                  </a:cubicBezTo>
                  <a:cubicBezTo>
                    <a:pt x="1977" y="8940"/>
                    <a:pt x="3802" y="10020"/>
                    <a:pt x="5709" y="10020"/>
                  </a:cubicBezTo>
                  <a:cubicBezTo>
                    <a:pt x="6415" y="10020"/>
                    <a:pt x="7131" y="9873"/>
                    <a:pt x="7813" y="9561"/>
                  </a:cubicBezTo>
                  <a:cubicBezTo>
                    <a:pt x="10305" y="8436"/>
                    <a:pt x="11399" y="5427"/>
                    <a:pt x="10275" y="2934"/>
                  </a:cubicBezTo>
                  <a:cubicBezTo>
                    <a:pt x="9427" y="1083"/>
                    <a:pt x="7597" y="1"/>
                    <a:pt x="56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4114325" y="3003300"/>
              <a:ext cx="93500" cy="121400"/>
            </a:xfrm>
            <a:custGeom>
              <a:avLst/>
              <a:gdLst/>
              <a:ahLst/>
              <a:cxnLst/>
              <a:rect l="l" t="t" r="r" b="b"/>
              <a:pathLst>
                <a:path w="3740" h="4856" extrusionOk="0">
                  <a:moveTo>
                    <a:pt x="1290" y="964"/>
                  </a:moveTo>
                  <a:cubicBezTo>
                    <a:pt x="1346" y="964"/>
                    <a:pt x="1395" y="985"/>
                    <a:pt x="1459" y="1007"/>
                  </a:cubicBezTo>
                  <a:cubicBezTo>
                    <a:pt x="1520" y="1067"/>
                    <a:pt x="1611" y="1158"/>
                    <a:pt x="1642" y="1250"/>
                  </a:cubicBezTo>
                  <a:cubicBezTo>
                    <a:pt x="1763" y="1523"/>
                    <a:pt x="1763" y="1706"/>
                    <a:pt x="1611" y="1766"/>
                  </a:cubicBezTo>
                  <a:cubicBezTo>
                    <a:pt x="1573" y="1790"/>
                    <a:pt x="1534" y="1801"/>
                    <a:pt x="1496" y="1801"/>
                  </a:cubicBezTo>
                  <a:cubicBezTo>
                    <a:pt x="1384" y="1801"/>
                    <a:pt x="1276" y="1704"/>
                    <a:pt x="1186" y="1523"/>
                  </a:cubicBezTo>
                  <a:cubicBezTo>
                    <a:pt x="1156" y="1402"/>
                    <a:pt x="1156" y="1310"/>
                    <a:pt x="1125" y="1219"/>
                  </a:cubicBezTo>
                  <a:cubicBezTo>
                    <a:pt x="1064" y="1098"/>
                    <a:pt x="1156" y="1007"/>
                    <a:pt x="1216" y="976"/>
                  </a:cubicBezTo>
                  <a:cubicBezTo>
                    <a:pt x="1243" y="967"/>
                    <a:pt x="1267" y="964"/>
                    <a:pt x="1290" y="964"/>
                  </a:cubicBezTo>
                  <a:close/>
                  <a:moveTo>
                    <a:pt x="2067" y="2539"/>
                  </a:moveTo>
                  <a:cubicBezTo>
                    <a:pt x="2116" y="2539"/>
                    <a:pt x="2162" y="2560"/>
                    <a:pt x="2219" y="2617"/>
                  </a:cubicBezTo>
                  <a:cubicBezTo>
                    <a:pt x="2280" y="2678"/>
                    <a:pt x="2341" y="2769"/>
                    <a:pt x="2402" y="2921"/>
                  </a:cubicBezTo>
                  <a:lnTo>
                    <a:pt x="2584" y="3317"/>
                  </a:lnTo>
                  <a:cubicBezTo>
                    <a:pt x="2706" y="3590"/>
                    <a:pt x="2675" y="3742"/>
                    <a:pt x="2523" y="3833"/>
                  </a:cubicBezTo>
                  <a:cubicBezTo>
                    <a:pt x="2494" y="3845"/>
                    <a:pt x="2465" y="3851"/>
                    <a:pt x="2437" y="3851"/>
                  </a:cubicBezTo>
                  <a:cubicBezTo>
                    <a:pt x="2322" y="3851"/>
                    <a:pt x="2220" y="3749"/>
                    <a:pt x="2098" y="3529"/>
                  </a:cubicBezTo>
                  <a:lnTo>
                    <a:pt x="1915" y="3104"/>
                  </a:lnTo>
                  <a:cubicBezTo>
                    <a:pt x="1885" y="2952"/>
                    <a:pt x="1824" y="2830"/>
                    <a:pt x="1824" y="2769"/>
                  </a:cubicBezTo>
                  <a:cubicBezTo>
                    <a:pt x="1824" y="2678"/>
                    <a:pt x="1915" y="2617"/>
                    <a:pt x="1976" y="2557"/>
                  </a:cubicBezTo>
                  <a:cubicBezTo>
                    <a:pt x="2010" y="2546"/>
                    <a:pt x="2039" y="2539"/>
                    <a:pt x="2067" y="2539"/>
                  </a:cubicBezTo>
                  <a:close/>
                  <a:moveTo>
                    <a:pt x="1512" y="1"/>
                  </a:moveTo>
                  <a:cubicBezTo>
                    <a:pt x="1310" y="1"/>
                    <a:pt x="1087" y="68"/>
                    <a:pt x="852" y="186"/>
                  </a:cubicBezTo>
                  <a:cubicBezTo>
                    <a:pt x="456" y="338"/>
                    <a:pt x="244" y="551"/>
                    <a:pt x="122" y="824"/>
                  </a:cubicBezTo>
                  <a:cubicBezTo>
                    <a:pt x="0" y="1098"/>
                    <a:pt x="61" y="1432"/>
                    <a:pt x="244" y="1827"/>
                  </a:cubicBezTo>
                  <a:lnTo>
                    <a:pt x="274" y="1918"/>
                  </a:lnTo>
                  <a:cubicBezTo>
                    <a:pt x="365" y="2131"/>
                    <a:pt x="456" y="2283"/>
                    <a:pt x="578" y="2374"/>
                  </a:cubicBezTo>
                  <a:cubicBezTo>
                    <a:pt x="700" y="2496"/>
                    <a:pt x="852" y="2526"/>
                    <a:pt x="1004" y="2526"/>
                  </a:cubicBezTo>
                  <a:cubicBezTo>
                    <a:pt x="882" y="2678"/>
                    <a:pt x="852" y="2830"/>
                    <a:pt x="852" y="2982"/>
                  </a:cubicBezTo>
                  <a:cubicBezTo>
                    <a:pt x="852" y="3134"/>
                    <a:pt x="882" y="3317"/>
                    <a:pt x="1004" y="3560"/>
                  </a:cubicBezTo>
                  <a:lnTo>
                    <a:pt x="1156" y="3864"/>
                  </a:lnTo>
                  <a:cubicBezTo>
                    <a:pt x="1338" y="4289"/>
                    <a:pt x="1581" y="4593"/>
                    <a:pt x="1885" y="4745"/>
                  </a:cubicBezTo>
                  <a:cubicBezTo>
                    <a:pt x="2030" y="4818"/>
                    <a:pt x="2182" y="4856"/>
                    <a:pt x="2348" y="4856"/>
                  </a:cubicBezTo>
                  <a:cubicBezTo>
                    <a:pt x="2529" y="4856"/>
                    <a:pt x="2726" y="4810"/>
                    <a:pt x="2949" y="4715"/>
                  </a:cubicBezTo>
                  <a:cubicBezTo>
                    <a:pt x="3344" y="4502"/>
                    <a:pt x="3587" y="4259"/>
                    <a:pt x="3648" y="3985"/>
                  </a:cubicBezTo>
                  <a:cubicBezTo>
                    <a:pt x="3739" y="3651"/>
                    <a:pt x="3648" y="3256"/>
                    <a:pt x="3466" y="2830"/>
                  </a:cubicBezTo>
                  <a:lnTo>
                    <a:pt x="3314" y="2526"/>
                  </a:lnTo>
                  <a:cubicBezTo>
                    <a:pt x="3253" y="2314"/>
                    <a:pt x="3131" y="2162"/>
                    <a:pt x="3010" y="2040"/>
                  </a:cubicBezTo>
                  <a:cubicBezTo>
                    <a:pt x="2888" y="1918"/>
                    <a:pt x="2736" y="1858"/>
                    <a:pt x="2554" y="1858"/>
                  </a:cubicBezTo>
                  <a:cubicBezTo>
                    <a:pt x="2675" y="1706"/>
                    <a:pt x="2706" y="1554"/>
                    <a:pt x="2706" y="1402"/>
                  </a:cubicBezTo>
                  <a:cubicBezTo>
                    <a:pt x="2675" y="1250"/>
                    <a:pt x="2645" y="1067"/>
                    <a:pt x="2523" y="824"/>
                  </a:cubicBezTo>
                  <a:cubicBezTo>
                    <a:pt x="2341" y="399"/>
                    <a:pt x="2098" y="186"/>
                    <a:pt x="1824" y="64"/>
                  </a:cubicBezTo>
                  <a:cubicBezTo>
                    <a:pt x="1727" y="21"/>
                    <a:pt x="1623" y="1"/>
                    <a:pt x="15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3895475" y="2821500"/>
              <a:ext cx="497750" cy="436925"/>
            </a:xfrm>
            <a:custGeom>
              <a:avLst/>
              <a:gdLst/>
              <a:ahLst/>
              <a:cxnLst/>
              <a:rect l="l" t="t" r="r" b="b"/>
              <a:pathLst>
                <a:path w="19910" h="17477" extrusionOk="0">
                  <a:moveTo>
                    <a:pt x="9943" y="0"/>
                  </a:moveTo>
                  <a:cubicBezTo>
                    <a:pt x="8720" y="0"/>
                    <a:pt x="7477" y="258"/>
                    <a:pt x="6292" y="801"/>
                  </a:cubicBezTo>
                  <a:cubicBezTo>
                    <a:pt x="1915" y="2807"/>
                    <a:pt x="1" y="8005"/>
                    <a:pt x="2007" y="12382"/>
                  </a:cubicBezTo>
                  <a:cubicBezTo>
                    <a:pt x="3471" y="15578"/>
                    <a:pt x="6637" y="17477"/>
                    <a:pt x="9943" y="17477"/>
                  </a:cubicBezTo>
                  <a:cubicBezTo>
                    <a:pt x="11165" y="17477"/>
                    <a:pt x="12406" y="17217"/>
                    <a:pt x="13587" y="16668"/>
                  </a:cubicBezTo>
                  <a:cubicBezTo>
                    <a:pt x="17964" y="14662"/>
                    <a:pt x="19910" y="9464"/>
                    <a:pt x="17873" y="5087"/>
                  </a:cubicBezTo>
                  <a:cubicBezTo>
                    <a:pt x="16388" y="1873"/>
                    <a:pt x="13237" y="0"/>
                    <a:pt x="9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3996550" y="2911025"/>
              <a:ext cx="284975" cy="250525"/>
            </a:xfrm>
            <a:custGeom>
              <a:avLst/>
              <a:gdLst/>
              <a:ahLst/>
              <a:cxnLst/>
              <a:rect l="l" t="t" r="r" b="b"/>
              <a:pathLst>
                <a:path w="11399" h="10021" extrusionOk="0">
                  <a:moveTo>
                    <a:pt x="5685" y="1"/>
                  </a:moveTo>
                  <a:cubicBezTo>
                    <a:pt x="4992" y="1"/>
                    <a:pt x="4288" y="143"/>
                    <a:pt x="3617" y="442"/>
                  </a:cubicBezTo>
                  <a:cubicBezTo>
                    <a:pt x="1125" y="1597"/>
                    <a:pt x="0" y="4606"/>
                    <a:pt x="1155" y="7099"/>
                  </a:cubicBezTo>
                  <a:cubicBezTo>
                    <a:pt x="1976" y="8940"/>
                    <a:pt x="3801" y="10021"/>
                    <a:pt x="5708" y="10021"/>
                  </a:cubicBezTo>
                  <a:cubicBezTo>
                    <a:pt x="6414" y="10021"/>
                    <a:pt x="7131" y="9873"/>
                    <a:pt x="7812" y="9561"/>
                  </a:cubicBezTo>
                  <a:cubicBezTo>
                    <a:pt x="10304" y="8436"/>
                    <a:pt x="11399" y="5427"/>
                    <a:pt x="10274" y="2935"/>
                  </a:cubicBezTo>
                  <a:cubicBezTo>
                    <a:pt x="9426" y="1083"/>
                    <a:pt x="7596" y="1"/>
                    <a:pt x="5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4037575" y="2821750"/>
              <a:ext cx="355650" cy="437050"/>
            </a:xfrm>
            <a:custGeom>
              <a:avLst/>
              <a:gdLst/>
              <a:ahLst/>
              <a:cxnLst/>
              <a:rect l="l" t="t" r="r" b="b"/>
              <a:pathLst>
                <a:path w="14226" h="17482" extrusionOk="0">
                  <a:moveTo>
                    <a:pt x="4590" y="1"/>
                  </a:moveTo>
                  <a:cubicBezTo>
                    <a:pt x="6171" y="882"/>
                    <a:pt x="7569" y="3223"/>
                    <a:pt x="7873" y="5138"/>
                  </a:cubicBezTo>
                  <a:cubicBezTo>
                    <a:pt x="9234" y="13513"/>
                    <a:pt x="1421" y="16384"/>
                    <a:pt x="22" y="16384"/>
                  </a:cubicBezTo>
                  <a:cubicBezTo>
                    <a:pt x="15" y="16384"/>
                    <a:pt x="8" y="16384"/>
                    <a:pt x="1" y="16384"/>
                  </a:cubicBezTo>
                  <a:lnTo>
                    <a:pt x="1" y="16384"/>
                  </a:lnTo>
                  <a:cubicBezTo>
                    <a:pt x="1315" y="17092"/>
                    <a:pt x="2788" y="17482"/>
                    <a:pt x="4291" y="17482"/>
                  </a:cubicBezTo>
                  <a:cubicBezTo>
                    <a:pt x="5498" y="17482"/>
                    <a:pt x="6725" y="17230"/>
                    <a:pt x="7903" y="16688"/>
                  </a:cubicBezTo>
                  <a:cubicBezTo>
                    <a:pt x="12280" y="14652"/>
                    <a:pt x="14226" y="9454"/>
                    <a:pt x="12189" y="5077"/>
                  </a:cubicBezTo>
                  <a:cubicBezTo>
                    <a:pt x="10761" y="1977"/>
                    <a:pt x="7751" y="122"/>
                    <a:pt x="4590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31"/>
          <p:cNvGrpSpPr/>
          <p:nvPr/>
        </p:nvGrpSpPr>
        <p:grpSpPr>
          <a:xfrm rot="1523338">
            <a:off x="7812155" y="1221356"/>
            <a:ext cx="535799" cy="474968"/>
            <a:chOff x="3895475" y="2821500"/>
            <a:chExt cx="535750" cy="474925"/>
          </a:xfrm>
        </p:grpSpPr>
        <p:sp>
          <p:nvSpPr>
            <p:cNvPr id="780" name="Google Shape;780;p31"/>
            <p:cNvSpPr/>
            <p:nvPr/>
          </p:nvSpPr>
          <p:spPr>
            <a:xfrm>
              <a:off x="3933475" y="2859475"/>
              <a:ext cx="497750" cy="436950"/>
            </a:xfrm>
            <a:custGeom>
              <a:avLst/>
              <a:gdLst/>
              <a:ahLst/>
              <a:cxnLst/>
              <a:rect l="l" t="t" r="r" b="b"/>
              <a:pathLst>
                <a:path w="19910" h="17478" extrusionOk="0">
                  <a:moveTo>
                    <a:pt x="9943" y="1"/>
                  </a:moveTo>
                  <a:cubicBezTo>
                    <a:pt x="8720" y="1"/>
                    <a:pt x="7477" y="259"/>
                    <a:pt x="6292" y="802"/>
                  </a:cubicBezTo>
                  <a:cubicBezTo>
                    <a:pt x="1915" y="2808"/>
                    <a:pt x="0" y="8006"/>
                    <a:pt x="2006" y="12383"/>
                  </a:cubicBezTo>
                  <a:cubicBezTo>
                    <a:pt x="3471" y="15578"/>
                    <a:pt x="6637" y="17478"/>
                    <a:pt x="9943" y="17478"/>
                  </a:cubicBezTo>
                  <a:cubicBezTo>
                    <a:pt x="11165" y="17478"/>
                    <a:pt x="12406" y="17218"/>
                    <a:pt x="13587" y="16668"/>
                  </a:cubicBezTo>
                  <a:cubicBezTo>
                    <a:pt x="17964" y="14662"/>
                    <a:pt x="19909" y="9465"/>
                    <a:pt x="17873" y="5088"/>
                  </a:cubicBezTo>
                  <a:cubicBezTo>
                    <a:pt x="16388" y="1873"/>
                    <a:pt x="13237" y="1"/>
                    <a:pt x="9943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4034525" y="2949025"/>
              <a:ext cx="285000" cy="250525"/>
            </a:xfrm>
            <a:custGeom>
              <a:avLst/>
              <a:gdLst/>
              <a:ahLst/>
              <a:cxnLst/>
              <a:rect l="l" t="t" r="r" b="b"/>
              <a:pathLst>
                <a:path w="11400" h="10021" extrusionOk="0">
                  <a:moveTo>
                    <a:pt x="5685" y="1"/>
                  </a:moveTo>
                  <a:cubicBezTo>
                    <a:pt x="4993" y="1"/>
                    <a:pt x="4289" y="143"/>
                    <a:pt x="3618" y="442"/>
                  </a:cubicBezTo>
                  <a:cubicBezTo>
                    <a:pt x="1126" y="1597"/>
                    <a:pt x="1" y="4606"/>
                    <a:pt x="1156" y="7099"/>
                  </a:cubicBezTo>
                  <a:cubicBezTo>
                    <a:pt x="1977" y="8940"/>
                    <a:pt x="3802" y="10020"/>
                    <a:pt x="5709" y="10020"/>
                  </a:cubicBezTo>
                  <a:cubicBezTo>
                    <a:pt x="6415" y="10020"/>
                    <a:pt x="7131" y="9873"/>
                    <a:pt x="7813" y="9561"/>
                  </a:cubicBezTo>
                  <a:cubicBezTo>
                    <a:pt x="10305" y="8436"/>
                    <a:pt x="11399" y="5427"/>
                    <a:pt x="10275" y="2934"/>
                  </a:cubicBezTo>
                  <a:cubicBezTo>
                    <a:pt x="9427" y="1083"/>
                    <a:pt x="7597" y="1"/>
                    <a:pt x="56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4114325" y="3003300"/>
              <a:ext cx="93500" cy="121400"/>
            </a:xfrm>
            <a:custGeom>
              <a:avLst/>
              <a:gdLst/>
              <a:ahLst/>
              <a:cxnLst/>
              <a:rect l="l" t="t" r="r" b="b"/>
              <a:pathLst>
                <a:path w="3740" h="4856" extrusionOk="0">
                  <a:moveTo>
                    <a:pt x="1290" y="964"/>
                  </a:moveTo>
                  <a:cubicBezTo>
                    <a:pt x="1346" y="964"/>
                    <a:pt x="1395" y="985"/>
                    <a:pt x="1459" y="1007"/>
                  </a:cubicBezTo>
                  <a:cubicBezTo>
                    <a:pt x="1520" y="1067"/>
                    <a:pt x="1611" y="1158"/>
                    <a:pt x="1642" y="1250"/>
                  </a:cubicBezTo>
                  <a:cubicBezTo>
                    <a:pt x="1763" y="1523"/>
                    <a:pt x="1763" y="1706"/>
                    <a:pt x="1611" y="1766"/>
                  </a:cubicBezTo>
                  <a:cubicBezTo>
                    <a:pt x="1573" y="1790"/>
                    <a:pt x="1534" y="1801"/>
                    <a:pt x="1496" y="1801"/>
                  </a:cubicBezTo>
                  <a:cubicBezTo>
                    <a:pt x="1384" y="1801"/>
                    <a:pt x="1276" y="1704"/>
                    <a:pt x="1186" y="1523"/>
                  </a:cubicBezTo>
                  <a:cubicBezTo>
                    <a:pt x="1156" y="1402"/>
                    <a:pt x="1156" y="1310"/>
                    <a:pt x="1125" y="1219"/>
                  </a:cubicBezTo>
                  <a:cubicBezTo>
                    <a:pt x="1064" y="1098"/>
                    <a:pt x="1156" y="1007"/>
                    <a:pt x="1216" y="976"/>
                  </a:cubicBezTo>
                  <a:cubicBezTo>
                    <a:pt x="1243" y="967"/>
                    <a:pt x="1267" y="964"/>
                    <a:pt x="1290" y="964"/>
                  </a:cubicBezTo>
                  <a:close/>
                  <a:moveTo>
                    <a:pt x="2067" y="2539"/>
                  </a:moveTo>
                  <a:cubicBezTo>
                    <a:pt x="2116" y="2539"/>
                    <a:pt x="2162" y="2560"/>
                    <a:pt x="2219" y="2617"/>
                  </a:cubicBezTo>
                  <a:cubicBezTo>
                    <a:pt x="2280" y="2678"/>
                    <a:pt x="2341" y="2769"/>
                    <a:pt x="2402" y="2921"/>
                  </a:cubicBezTo>
                  <a:lnTo>
                    <a:pt x="2584" y="3317"/>
                  </a:lnTo>
                  <a:cubicBezTo>
                    <a:pt x="2706" y="3590"/>
                    <a:pt x="2675" y="3742"/>
                    <a:pt x="2523" y="3833"/>
                  </a:cubicBezTo>
                  <a:cubicBezTo>
                    <a:pt x="2494" y="3845"/>
                    <a:pt x="2465" y="3851"/>
                    <a:pt x="2437" y="3851"/>
                  </a:cubicBezTo>
                  <a:cubicBezTo>
                    <a:pt x="2322" y="3851"/>
                    <a:pt x="2220" y="3749"/>
                    <a:pt x="2098" y="3529"/>
                  </a:cubicBezTo>
                  <a:lnTo>
                    <a:pt x="1915" y="3104"/>
                  </a:lnTo>
                  <a:cubicBezTo>
                    <a:pt x="1885" y="2952"/>
                    <a:pt x="1824" y="2830"/>
                    <a:pt x="1824" y="2769"/>
                  </a:cubicBezTo>
                  <a:cubicBezTo>
                    <a:pt x="1824" y="2678"/>
                    <a:pt x="1915" y="2617"/>
                    <a:pt x="1976" y="2557"/>
                  </a:cubicBezTo>
                  <a:cubicBezTo>
                    <a:pt x="2010" y="2546"/>
                    <a:pt x="2039" y="2539"/>
                    <a:pt x="2067" y="2539"/>
                  </a:cubicBezTo>
                  <a:close/>
                  <a:moveTo>
                    <a:pt x="1512" y="1"/>
                  </a:moveTo>
                  <a:cubicBezTo>
                    <a:pt x="1310" y="1"/>
                    <a:pt x="1087" y="68"/>
                    <a:pt x="852" y="186"/>
                  </a:cubicBezTo>
                  <a:cubicBezTo>
                    <a:pt x="456" y="338"/>
                    <a:pt x="244" y="551"/>
                    <a:pt x="122" y="824"/>
                  </a:cubicBezTo>
                  <a:cubicBezTo>
                    <a:pt x="0" y="1098"/>
                    <a:pt x="61" y="1432"/>
                    <a:pt x="244" y="1827"/>
                  </a:cubicBezTo>
                  <a:lnTo>
                    <a:pt x="274" y="1918"/>
                  </a:lnTo>
                  <a:cubicBezTo>
                    <a:pt x="365" y="2131"/>
                    <a:pt x="456" y="2283"/>
                    <a:pt x="578" y="2374"/>
                  </a:cubicBezTo>
                  <a:cubicBezTo>
                    <a:pt x="700" y="2496"/>
                    <a:pt x="852" y="2526"/>
                    <a:pt x="1004" y="2526"/>
                  </a:cubicBezTo>
                  <a:cubicBezTo>
                    <a:pt x="882" y="2678"/>
                    <a:pt x="852" y="2830"/>
                    <a:pt x="852" y="2982"/>
                  </a:cubicBezTo>
                  <a:cubicBezTo>
                    <a:pt x="852" y="3134"/>
                    <a:pt x="882" y="3317"/>
                    <a:pt x="1004" y="3560"/>
                  </a:cubicBezTo>
                  <a:lnTo>
                    <a:pt x="1156" y="3864"/>
                  </a:lnTo>
                  <a:cubicBezTo>
                    <a:pt x="1338" y="4289"/>
                    <a:pt x="1581" y="4593"/>
                    <a:pt x="1885" y="4745"/>
                  </a:cubicBezTo>
                  <a:cubicBezTo>
                    <a:pt x="2030" y="4818"/>
                    <a:pt x="2182" y="4856"/>
                    <a:pt x="2348" y="4856"/>
                  </a:cubicBezTo>
                  <a:cubicBezTo>
                    <a:pt x="2529" y="4856"/>
                    <a:pt x="2726" y="4810"/>
                    <a:pt x="2949" y="4715"/>
                  </a:cubicBezTo>
                  <a:cubicBezTo>
                    <a:pt x="3344" y="4502"/>
                    <a:pt x="3587" y="4259"/>
                    <a:pt x="3648" y="3985"/>
                  </a:cubicBezTo>
                  <a:cubicBezTo>
                    <a:pt x="3739" y="3651"/>
                    <a:pt x="3648" y="3256"/>
                    <a:pt x="3466" y="2830"/>
                  </a:cubicBezTo>
                  <a:lnTo>
                    <a:pt x="3314" y="2526"/>
                  </a:lnTo>
                  <a:cubicBezTo>
                    <a:pt x="3253" y="2314"/>
                    <a:pt x="3131" y="2162"/>
                    <a:pt x="3010" y="2040"/>
                  </a:cubicBezTo>
                  <a:cubicBezTo>
                    <a:pt x="2888" y="1918"/>
                    <a:pt x="2736" y="1858"/>
                    <a:pt x="2554" y="1858"/>
                  </a:cubicBezTo>
                  <a:cubicBezTo>
                    <a:pt x="2675" y="1706"/>
                    <a:pt x="2706" y="1554"/>
                    <a:pt x="2706" y="1402"/>
                  </a:cubicBezTo>
                  <a:cubicBezTo>
                    <a:pt x="2675" y="1250"/>
                    <a:pt x="2645" y="1067"/>
                    <a:pt x="2523" y="824"/>
                  </a:cubicBezTo>
                  <a:cubicBezTo>
                    <a:pt x="2341" y="399"/>
                    <a:pt x="2098" y="186"/>
                    <a:pt x="1824" y="64"/>
                  </a:cubicBezTo>
                  <a:cubicBezTo>
                    <a:pt x="1727" y="21"/>
                    <a:pt x="1623" y="1"/>
                    <a:pt x="15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3895475" y="2821500"/>
              <a:ext cx="497750" cy="436925"/>
            </a:xfrm>
            <a:custGeom>
              <a:avLst/>
              <a:gdLst/>
              <a:ahLst/>
              <a:cxnLst/>
              <a:rect l="l" t="t" r="r" b="b"/>
              <a:pathLst>
                <a:path w="19910" h="17477" extrusionOk="0">
                  <a:moveTo>
                    <a:pt x="9943" y="0"/>
                  </a:moveTo>
                  <a:cubicBezTo>
                    <a:pt x="8720" y="0"/>
                    <a:pt x="7477" y="258"/>
                    <a:pt x="6292" y="801"/>
                  </a:cubicBezTo>
                  <a:cubicBezTo>
                    <a:pt x="1915" y="2807"/>
                    <a:pt x="1" y="8005"/>
                    <a:pt x="2007" y="12382"/>
                  </a:cubicBezTo>
                  <a:cubicBezTo>
                    <a:pt x="3471" y="15578"/>
                    <a:pt x="6637" y="17477"/>
                    <a:pt x="9943" y="17477"/>
                  </a:cubicBezTo>
                  <a:cubicBezTo>
                    <a:pt x="11165" y="17477"/>
                    <a:pt x="12406" y="17217"/>
                    <a:pt x="13587" y="16668"/>
                  </a:cubicBezTo>
                  <a:cubicBezTo>
                    <a:pt x="17964" y="14662"/>
                    <a:pt x="19910" y="9464"/>
                    <a:pt x="17873" y="5087"/>
                  </a:cubicBezTo>
                  <a:cubicBezTo>
                    <a:pt x="16388" y="1873"/>
                    <a:pt x="13237" y="0"/>
                    <a:pt x="9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3996550" y="2911025"/>
              <a:ext cx="284975" cy="250525"/>
            </a:xfrm>
            <a:custGeom>
              <a:avLst/>
              <a:gdLst/>
              <a:ahLst/>
              <a:cxnLst/>
              <a:rect l="l" t="t" r="r" b="b"/>
              <a:pathLst>
                <a:path w="11399" h="10021" extrusionOk="0">
                  <a:moveTo>
                    <a:pt x="5685" y="1"/>
                  </a:moveTo>
                  <a:cubicBezTo>
                    <a:pt x="4992" y="1"/>
                    <a:pt x="4288" y="143"/>
                    <a:pt x="3617" y="442"/>
                  </a:cubicBezTo>
                  <a:cubicBezTo>
                    <a:pt x="1125" y="1597"/>
                    <a:pt x="0" y="4606"/>
                    <a:pt x="1155" y="7099"/>
                  </a:cubicBezTo>
                  <a:cubicBezTo>
                    <a:pt x="1976" y="8940"/>
                    <a:pt x="3801" y="10021"/>
                    <a:pt x="5708" y="10021"/>
                  </a:cubicBezTo>
                  <a:cubicBezTo>
                    <a:pt x="6414" y="10021"/>
                    <a:pt x="7131" y="9873"/>
                    <a:pt x="7812" y="9561"/>
                  </a:cubicBezTo>
                  <a:cubicBezTo>
                    <a:pt x="10304" y="8436"/>
                    <a:pt x="11399" y="5427"/>
                    <a:pt x="10274" y="2935"/>
                  </a:cubicBezTo>
                  <a:cubicBezTo>
                    <a:pt x="9426" y="1083"/>
                    <a:pt x="7596" y="1"/>
                    <a:pt x="5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4037575" y="2821750"/>
              <a:ext cx="355650" cy="437050"/>
            </a:xfrm>
            <a:custGeom>
              <a:avLst/>
              <a:gdLst/>
              <a:ahLst/>
              <a:cxnLst/>
              <a:rect l="l" t="t" r="r" b="b"/>
              <a:pathLst>
                <a:path w="14226" h="17482" extrusionOk="0">
                  <a:moveTo>
                    <a:pt x="4590" y="1"/>
                  </a:moveTo>
                  <a:cubicBezTo>
                    <a:pt x="6171" y="882"/>
                    <a:pt x="7569" y="3223"/>
                    <a:pt x="7873" y="5138"/>
                  </a:cubicBezTo>
                  <a:cubicBezTo>
                    <a:pt x="9234" y="13513"/>
                    <a:pt x="1421" y="16384"/>
                    <a:pt x="22" y="16384"/>
                  </a:cubicBezTo>
                  <a:cubicBezTo>
                    <a:pt x="15" y="16384"/>
                    <a:pt x="8" y="16384"/>
                    <a:pt x="1" y="16384"/>
                  </a:cubicBezTo>
                  <a:lnTo>
                    <a:pt x="1" y="16384"/>
                  </a:lnTo>
                  <a:cubicBezTo>
                    <a:pt x="1315" y="17092"/>
                    <a:pt x="2788" y="17482"/>
                    <a:pt x="4291" y="17482"/>
                  </a:cubicBezTo>
                  <a:cubicBezTo>
                    <a:pt x="5498" y="17482"/>
                    <a:pt x="6725" y="17230"/>
                    <a:pt x="7903" y="16688"/>
                  </a:cubicBezTo>
                  <a:cubicBezTo>
                    <a:pt x="12280" y="14652"/>
                    <a:pt x="14226" y="9454"/>
                    <a:pt x="12189" y="5077"/>
                  </a:cubicBezTo>
                  <a:cubicBezTo>
                    <a:pt x="10761" y="1977"/>
                    <a:pt x="7751" y="122"/>
                    <a:pt x="4590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1"/>
          <p:cNvGrpSpPr/>
          <p:nvPr/>
        </p:nvGrpSpPr>
        <p:grpSpPr>
          <a:xfrm>
            <a:off x="4504725" y="3787900"/>
            <a:ext cx="510675" cy="474725"/>
            <a:chOff x="1782975" y="3046800"/>
            <a:chExt cx="510675" cy="474725"/>
          </a:xfrm>
        </p:grpSpPr>
        <p:sp>
          <p:nvSpPr>
            <p:cNvPr id="787" name="Google Shape;787;p31"/>
            <p:cNvSpPr/>
            <p:nvPr/>
          </p:nvSpPr>
          <p:spPr>
            <a:xfrm>
              <a:off x="1820975" y="3084800"/>
              <a:ext cx="472675" cy="436725"/>
            </a:xfrm>
            <a:custGeom>
              <a:avLst/>
              <a:gdLst/>
              <a:ahLst/>
              <a:cxnLst/>
              <a:rect l="l" t="t" r="r" b="b"/>
              <a:pathLst>
                <a:path w="18907" h="17469" extrusionOk="0">
                  <a:moveTo>
                    <a:pt x="9497" y="0"/>
                  </a:moveTo>
                  <a:cubicBezTo>
                    <a:pt x="8972" y="0"/>
                    <a:pt x="8438" y="48"/>
                    <a:pt x="7903" y="148"/>
                  </a:cubicBezTo>
                  <a:cubicBezTo>
                    <a:pt x="3131" y="999"/>
                    <a:pt x="0" y="5558"/>
                    <a:pt x="851" y="10300"/>
                  </a:cubicBezTo>
                  <a:cubicBezTo>
                    <a:pt x="1606" y="14506"/>
                    <a:pt x="5279" y="17469"/>
                    <a:pt x="9409" y="17469"/>
                  </a:cubicBezTo>
                  <a:cubicBezTo>
                    <a:pt x="9935" y="17469"/>
                    <a:pt x="10468" y="17421"/>
                    <a:pt x="11003" y="17321"/>
                  </a:cubicBezTo>
                  <a:cubicBezTo>
                    <a:pt x="15745" y="16501"/>
                    <a:pt x="18906" y="11941"/>
                    <a:pt x="18025" y="7169"/>
                  </a:cubicBezTo>
                  <a:cubicBezTo>
                    <a:pt x="17297" y="2963"/>
                    <a:pt x="13627" y="0"/>
                    <a:pt x="9497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1920525" y="3177150"/>
              <a:ext cx="272825" cy="251475"/>
            </a:xfrm>
            <a:custGeom>
              <a:avLst/>
              <a:gdLst/>
              <a:ahLst/>
              <a:cxnLst/>
              <a:rect l="l" t="t" r="r" b="b"/>
              <a:pathLst>
                <a:path w="10913" h="10059" extrusionOk="0">
                  <a:moveTo>
                    <a:pt x="5411" y="0"/>
                  </a:moveTo>
                  <a:cubicBezTo>
                    <a:pt x="5130" y="0"/>
                    <a:pt x="4845" y="23"/>
                    <a:pt x="4559" y="71"/>
                  </a:cubicBezTo>
                  <a:cubicBezTo>
                    <a:pt x="1824" y="557"/>
                    <a:pt x="0" y="3171"/>
                    <a:pt x="486" y="5907"/>
                  </a:cubicBezTo>
                  <a:cubicBezTo>
                    <a:pt x="920" y="8345"/>
                    <a:pt x="3067" y="10058"/>
                    <a:pt x="5465" y="10058"/>
                  </a:cubicBezTo>
                  <a:cubicBezTo>
                    <a:pt x="5758" y="10058"/>
                    <a:pt x="6055" y="10033"/>
                    <a:pt x="6353" y="9980"/>
                  </a:cubicBezTo>
                  <a:cubicBezTo>
                    <a:pt x="9088" y="9493"/>
                    <a:pt x="10912" y="6879"/>
                    <a:pt x="10395" y="4144"/>
                  </a:cubicBezTo>
                  <a:cubicBezTo>
                    <a:pt x="9960" y="1694"/>
                    <a:pt x="7818" y="0"/>
                    <a:pt x="54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1961550" y="3234225"/>
              <a:ext cx="78300" cy="126325"/>
            </a:xfrm>
            <a:custGeom>
              <a:avLst/>
              <a:gdLst/>
              <a:ahLst/>
              <a:cxnLst/>
              <a:rect l="l" t="t" r="r" b="b"/>
              <a:pathLst>
                <a:path w="3132" h="5053" extrusionOk="0">
                  <a:moveTo>
                    <a:pt x="1393" y="1"/>
                  </a:moveTo>
                  <a:cubicBezTo>
                    <a:pt x="1296" y="1"/>
                    <a:pt x="1195" y="12"/>
                    <a:pt x="1095" y="37"/>
                  </a:cubicBezTo>
                  <a:cubicBezTo>
                    <a:pt x="760" y="98"/>
                    <a:pt x="487" y="219"/>
                    <a:pt x="335" y="371"/>
                  </a:cubicBezTo>
                  <a:cubicBezTo>
                    <a:pt x="152" y="523"/>
                    <a:pt x="61" y="706"/>
                    <a:pt x="31" y="979"/>
                  </a:cubicBezTo>
                  <a:cubicBezTo>
                    <a:pt x="0" y="1253"/>
                    <a:pt x="0" y="1557"/>
                    <a:pt x="61" y="1891"/>
                  </a:cubicBezTo>
                  <a:cubicBezTo>
                    <a:pt x="61" y="1922"/>
                    <a:pt x="92" y="2013"/>
                    <a:pt x="92" y="2043"/>
                  </a:cubicBezTo>
                  <a:cubicBezTo>
                    <a:pt x="92" y="2104"/>
                    <a:pt x="152" y="2165"/>
                    <a:pt x="152" y="2195"/>
                  </a:cubicBezTo>
                  <a:lnTo>
                    <a:pt x="1155" y="2013"/>
                  </a:lnTo>
                  <a:lnTo>
                    <a:pt x="1034" y="1435"/>
                  </a:lnTo>
                  <a:cubicBezTo>
                    <a:pt x="973" y="1162"/>
                    <a:pt x="1034" y="1010"/>
                    <a:pt x="1186" y="979"/>
                  </a:cubicBezTo>
                  <a:cubicBezTo>
                    <a:pt x="1218" y="971"/>
                    <a:pt x="1249" y="967"/>
                    <a:pt x="1276" y="967"/>
                  </a:cubicBezTo>
                  <a:cubicBezTo>
                    <a:pt x="1352" y="967"/>
                    <a:pt x="1407" y="996"/>
                    <a:pt x="1429" y="1040"/>
                  </a:cubicBezTo>
                  <a:cubicBezTo>
                    <a:pt x="1490" y="1131"/>
                    <a:pt x="1490" y="1192"/>
                    <a:pt x="1551" y="1314"/>
                  </a:cubicBezTo>
                  <a:cubicBezTo>
                    <a:pt x="1581" y="1557"/>
                    <a:pt x="1581" y="1770"/>
                    <a:pt x="1551" y="1952"/>
                  </a:cubicBezTo>
                  <a:cubicBezTo>
                    <a:pt x="1490" y="2165"/>
                    <a:pt x="1429" y="2347"/>
                    <a:pt x="1338" y="2530"/>
                  </a:cubicBezTo>
                  <a:cubicBezTo>
                    <a:pt x="1277" y="2712"/>
                    <a:pt x="1216" y="2864"/>
                    <a:pt x="1095" y="3077"/>
                  </a:cubicBezTo>
                  <a:cubicBezTo>
                    <a:pt x="1004" y="3198"/>
                    <a:pt x="912" y="3411"/>
                    <a:pt x="821" y="3593"/>
                  </a:cubicBezTo>
                  <a:cubicBezTo>
                    <a:pt x="760" y="3776"/>
                    <a:pt x="669" y="3958"/>
                    <a:pt x="639" y="4171"/>
                  </a:cubicBezTo>
                  <a:cubicBezTo>
                    <a:pt x="608" y="4353"/>
                    <a:pt x="608" y="4566"/>
                    <a:pt x="639" y="4809"/>
                  </a:cubicBezTo>
                  <a:lnTo>
                    <a:pt x="669" y="5052"/>
                  </a:lnTo>
                  <a:lnTo>
                    <a:pt x="3131" y="4657"/>
                  </a:lnTo>
                  <a:lnTo>
                    <a:pt x="2979" y="3745"/>
                  </a:lnTo>
                  <a:lnTo>
                    <a:pt x="1703" y="3989"/>
                  </a:lnTo>
                  <a:cubicBezTo>
                    <a:pt x="1763" y="3837"/>
                    <a:pt x="1824" y="3685"/>
                    <a:pt x="1885" y="3533"/>
                  </a:cubicBezTo>
                  <a:cubicBezTo>
                    <a:pt x="1976" y="3381"/>
                    <a:pt x="2037" y="3259"/>
                    <a:pt x="2128" y="3107"/>
                  </a:cubicBezTo>
                  <a:cubicBezTo>
                    <a:pt x="2219" y="2864"/>
                    <a:pt x="2341" y="2682"/>
                    <a:pt x="2432" y="2499"/>
                  </a:cubicBezTo>
                  <a:cubicBezTo>
                    <a:pt x="2493" y="2256"/>
                    <a:pt x="2584" y="2074"/>
                    <a:pt x="2614" y="1861"/>
                  </a:cubicBezTo>
                  <a:cubicBezTo>
                    <a:pt x="2645" y="1618"/>
                    <a:pt x="2614" y="1344"/>
                    <a:pt x="2584" y="1101"/>
                  </a:cubicBezTo>
                  <a:cubicBezTo>
                    <a:pt x="2493" y="675"/>
                    <a:pt x="2341" y="371"/>
                    <a:pt x="2067" y="189"/>
                  </a:cubicBezTo>
                  <a:cubicBezTo>
                    <a:pt x="1891" y="79"/>
                    <a:pt x="1651" y="1"/>
                    <a:pt x="13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2030700" y="3221650"/>
              <a:ext cx="79050" cy="125975"/>
            </a:xfrm>
            <a:custGeom>
              <a:avLst/>
              <a:gdLst/>
              <a:ahLst/>
              <a:cxnLst/>
              <a:rect l="l" t="t" r="r" b="b"/>
              <a:pathLst>
                <a:path w="3162" h="5039" extrusionOk="0">
                  <a:moveTo>
                    <a:pt x="1389" y="0"/>
                  </a:moveTo>
                  <a:cubicBezTo>
                    <a:pt x="1295" y="0"/>
                    <a:pt x="1197" y="8"/>
                    <a:pt x="1095" y="23"/>
                  </a:cubicBezTo>
                  <a:cubicBezTo>
                    <a:pt x="760" y="115"/>
                    <a:pt x="487" y="236"/>
                    <a:pt x="335" y="388"/>
                  </a:cubicBezTo>
                  <a:cubicBezTo>
                    <a:pt x="152" y="540"/>
                    <a:pt x="61" y="722"/>
                    <a:pt x="31" y="996"/>
                  </a:cubicBezTo>
                  <a:cubicBezTo>
                    <a:pt x="0" y="1239"/>
                    <a:pt x="0" y="1543"/>
                    <a:pt x="61" y="1908"/>
                  </a:cubicBezTo>
                  <a:cubicBezTo>
                    <a:pt x="61" y="1938"/>
                    <a:pt x="122" y="1999"/>
                    <a:pt x="122" y="2060"/>
                  </a:cubicBezTo>
                  <a:cubicBezTo>
                    <a:pt x="122" y="2121"/>
                    <a:pt x="152" y="2151"/>
                    <a:pt x="152" y="2212"/>
                  </a:cubicBezTo>
                  <a:lnTo>
                    <a:pt x="1186" y="1999"/>
                  </a:lnTo>
                  <a:lnTo>
                    <a:pt x="1064" y="1452"/>
                  </a:lnTo>
                  <a:cubicBezTo>
                    <a:pt x="973" y="1178"/>
                    <a:pt x="1064" y="1026"/>
                    <a:pt x="1216" y="996"/>
                  </a:cubicBezTo>
                  <a:cubicBezTo>
                    <a:pt x="1243" y="978"/>
                    <a:pt x="1270" y="971"/>
                    <a:pt x="1295" y="971"/>
                  </a:cubicBezTo>
                  <a:cubicBezTo>
                    <a:pt x="1356" y="971"/>
                    <a:pt x="1408" y="1014"/>
                    <a:pt x="1429" y="1057"/>
                  </a:cubicBezTo>
                  <a:cubicBezTo>
                    <a:pt x="1520" y="1148"/>
                    <a:pt x="1520" y="1209"/>
                    <a:pt x="1551" y="1330"/>
                  </a:cubicBezTo>
                  <a:cubicBezTo>
                    <a:pt x="1581" y="1543"/>
                    <a:pt x="1581" y="1786"/>
                    <a:pt x="1551" y="1969"/>
                  </a:cubicBezTo>
                  <a:cubicBezTo>
                    <a:pt x="1520" y="2151"/>
                    <a:pt x="1429" y="2364"/>
                    <a:pt x="1368" y="2546"/>
                  </a:cubicBezTo>
                  <a:cubicBezTo>
                    <a:pt x="1277" y="2729"/>
                    <a:pt x="1216" y="2881"/>
                    <a:pt x="1095" y="3063"/>
                  </a:cubicBezTo>
                  <a:cubicBezTo>
                    <a:pt x="1034" y="3215"/>
                    <a:pt x="912" y="3397"/>
                    <a:pt x="821" y="3610"/>
                  </a:cubicBezTo>
                  <a:cubicBezTo>
                    <a:pt x="760" y="3792"/>
                    <a:pt x="669" y="3975"/>
                    <a:pt x="639" y="4157"/>
                  </a:cubicBezTo>
                  <a:cubicBezTo>
                    <a:pt x="608" y="4370"/>
                    <a:pt x="608" y="4583"/>
                    <a:pt x="639" y="4826"/>
                  </a:cubicBezTo>
                  <a:lnTo>
                    <a:pt x="669" y="5039"/>
                  </a:lnTo>
                  <a:lnTo>
                    <a:pt x="3162" y="4674"/>
                  </a:lnTo>
                  <a:lnTo>
                    <a:pt x="3010" y="3762"/>
                  </a:lnTo>
                  <a:lnTo>
                    <a:pt x="1703" y="3975"/>
                  </a:lnTo>
                  <a:cubicBezTo>
                    <a:pt x="1794" y="3823"/>
                    <a:pt x="1824" y="3671"/>
                    <a:pt x="1885" y="3519"/>
                  </a:cubicBezTo>
                  <a:cubicBezTo>
                    <a:pt x="1976" y="3367"/>
                    <a:pt x="2037" y="3276"/>
                    <a:pt x="2128" y="3124"/>
                  </a:cubicBezTo>
                  <a:cubicBezTo>
                    <a:pt x="2250" y="2881"/>
                    <a:pt x="2341" y="2698"/>
                    <a:pt x="2432" y="2516"/>
                  </a:cubicBezTo>
                  <a:cubicBezTo>
                    <a:pt x="2493" y="2273"/>
                    <a:pt x="2584" y="2090"/>
                    <a:pt x="2614" y="1847"/>
                  </a:cubicBezTo>
                  <a:cubicBezTo>
                    <a:pt x="2645" y="1634"/>
                    <a:pt x="2614" y="1361"/>
                    <a:pt x="2584" y="1087"/>
                  </a:cubicBezTo>
                  <a:cubicBezTo>
                    <a:pt x="2493" y="692"/>
                    <a:pt x="2341" y="388"/>
                    <a:pt x="2098" y="175"/>
                  </a:cubicBezTo>
                  <a:cubicBezTo>
                    <a:pt x="1895" y="63"/>
                    <a:pt x="1659" y="0"/>
                    <a:pt x="13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1782975" y="3046800"/>
              <a:ext cx="472675" cy="436725"/>
            </a:xfrm>
            <a:custGeom>
              <a:avLst/>
              <a:gdLst/>
              <a:ahLst/>
              <a:cxnLst/>
              <a:rect l="l" t="t" r="r" b="b"/>
              <a:pathLst>
                <a:path w="18907" h="17469" extrusionOk="0">
                  <a:moveTo>
                    <a:pt x="9497" y="0"/>
                  </a:moveTo>
                  <a:cubicBezTo>
                    <a:pt x="8972" y="0"/>
                    <a:pt x="8439" y="48"/>
                    <a:pt x="7903" y="148"/>
                  </a:cubicBezTo>
                  <a:cubicBezTo>
                    <a:pt x="3131" y="999"/>
                    <a:pt x="0" y="5558"/>
                    <a:pt x="852" y="10300"/>
                  </a:cubicBezTo>
                  <a:cubicBezTo>
                    <a:pt x="1607" y="14506"/>
                    <a:pt x="5280" y="17469"/>
                    <a:pt x="9410" y="17469"/>
                  </a:cubicBezTo>
                  <a:cubicBezTo>
                    <a:pt x="9935" y="17469"/>
                    <a:pt x="10468" y="17421"/>
                    <a:pt x="11004" y="17321"/>
                  </a:cubicBezTo>
                  <a:cubicBezTo>
                    <a:pt x="15745" y="16501"/>
                    <a:pt x="18907" y="11941"/>
                    <a:pt x="18025" y="7169"/>
                  </a:cubicBezTo>
                  <a:cubicBezTo>
                    <a:pt x="17297" y="2963"/>
                    <a:pt x="13627" y="0"/>
                    <a:pt x="94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1882525" y="3139150"/>
              <a:ext cx="272825" cy="251475"/>
            </a:xfrm>
            <a:custGeom>
              <a:avLst/>
              <a:gdLst/>
              <a:ahLst/>
              <a:cxnLst/>
              <a:rect l="l" t="t" r="r" b="b"/>
              <a:pathLst>
                <a:path w="10913" h="10059" extrusionOk="0">
                  <a:moveTo>
                    <a:pt x="5411" y="0"/>
                  </a:moveTo>
                  <a:cubicBezTo>
                    <a:pt x="5130" y="0"/>
                    <a:pt x="4846" y="23"/>
                    <a:pt x="4560" y="71"/>
                  </a:cubicBezTo>
                  <a:cubicBezTo>
                    <a:pt x="1824" y="557"/>
                    <a:pt x="0" y="3171"/>
                    <a:pt x="487" y="5907"/>
                  </a:cubicBezTo>
                  <a:cubicBezTo>
                    <a:pt x="920" y="8345"/>
                    <a:pt x="3067" y="10059"/>
                    <a:pt x="5466" y="10059"/>
                  </a:cubicBezTo>
                  <a:cubicBezTo>
                    <a:pt x="5759" y="10059"/>
                    <a:pt x="6055" y="10033"/>
                    <a:pt x="6353" y="9980"/>
                  </a:cubicBezTo>
                  <a:cubicBezTo>
                    <a:pt x="9089" y="9494"/>
                    <a:pt x="10912" y="6880"/>
                    <a:pt x="10396" y="4144"/>
                  </a:cubicBezTo>
                  <a:cubicBezTo>
                    <a:pt x="9960" y="1694"/>
                    <a:pt x="7818" y="0"/>
                    <a:pt x="5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1923550" y="3196225"/>
              <a:ext cx="78300" cy="126325"/>
            </a:xfrm>
            <a:custGeom>
              <a:avLst/>
              <a:gdLst/>
              <a:ahLst/>
              <a:cxnLst/>
              <a:rect l="l" t="t" r="r" b="b"/>
              <a:pathLst>
                <a:path w="3132" h="5053" extrusionOk="0">
                  <a:moveTo>
                    <a:pt x="1394" y="1"/>
                  </a:moveTo>
                  <a:cubicBezTo>
                    <a:pt x="1296" y="1"/>
                    <a:pt x="1195" y="12"/>
                    <a:pt x="1095" y="37"/>
                  </a:cubicBezTo>
                  <a:cubicBezTo>
                    <a:pt x="761" y="98"/>
                    <a:pt x="487" y="220"/>
                    <a:pt x="335" y="372"/>
                  </a:cubicBezTo>
                  <a:cubicBezTo>
                    <a:pt x="153" y="524"/>
                    <a:pt x="61" y="706"/>
                    <a:pt x="31" y="980"/>
                  </a:cubicBezTo>
                  <a:cubicBezTo>
                    <a:pt x="1" y="1253"/>
                    <a:pt x="1" y="1557"/>
                    <a:pt x="61" y="1891"/>
                  </a:cubicBezTo>
                  <a:cubicBezTo>
                    <a:pt x="61" y="1922"/>
                    <a:pt x="92" y="2013"/>
                    <a:pt x="92" y="2043"/>
                  </a:cubicBezTo>
                  <a:cubicBezTo>
                    <a:pt x="92" y="2104"/>
                    <a:pt x="153" y="2165"/>
                    <a:pt x="153" y="2195"/>
                  </a:cubicBezTo>
                  <a:lnTo>
                    <a:pt x="1156" y="2013"/>
                  </a:lnTo>
                  <a:lnTo>
                    <a:pt x="1034" y="1436"/>
                  </a:lnTo>
                  <a:cubicBezTo>
                    <a:pt x="973" y="1162"/>
                    <a:pt x="1034" y="1010"/>
                    <a:pt x="1186" y="980"/>
                  </a:cubicBezTo>
                  <a:cubicBezTo>
                    <a:pt x="1219" y="971"/>
                    <a:pt x="1249" y="968"/>
                    <a:pt x="1277" y="968"/>
                  </a:cubicBezTo>
                  <a:cubicBezTo>
                    <a:pt x="1352" y="968"/>
                    <a:pt x="1407" y="996"/>
                    <a:pt x="1429" y="1040"/>
                  </a:cubicBezTo>
                  <a:cubicBezTo>
                    <a:pt x="1490" y="1132"/>
                    <a:pt x="1490" y="1192"/>
                    <a:pt x="1551" y="1314"/>
                  </a:cubicBezTo>
                  <a:cubicBezTo>
                    <a:pt x="1581" y="1557"/>
                    <a:pt x="1581" y="1770"/>
                    <a:pt x="1551" y="1952"/>
                  </a:cubicBezTo>
                  <a:cubicBezTo>
                    <a:pt x="1490" y="2165"/>
                    <a:pt x="1429" y="2347"/>
                    <a:pt x="1338" y="2530"/>
                  </a:cubicBezTo>
                  <a:cubicBezTo>
                    <a:pt x="1277" y="2712"/>
                    <a:pt x="1217" y="2864"/>
                    <a:pt x="1095" y="3077"/>
                  </a:cubicBezTo>
                  <a:cubicBezTo>
                    <a:pt x="1004" y="3198"/>
                    <a:pt x="913" y="3411"/>
                    <a:pt x="821" y="3594"/>
                  </a:cubicBezTo>
                  <a:cubicBezTo>
                    <a:pt x="761" y="3776"/>
                    <a:pt x="669" y="3958"/>
                    <a:pt x="639" y="4171"/>
                  </a:cubicBezTo>
                  <a:cubicBezTo>
                    <a:pt x="609" y="4354"/>
                    <a:pt x="609" y="4566"/>
                    <a:pt x="639" y="4809"/>
                  </a:cubicBezTo>
                  <a:lnTo>
                    <a:pt x="669" y="5053"/>
                  </a:lnTo>
                  <a:lnTo>
                    <a:pt x="3131" y="4657"/>
                  </a:lnTo>
                  <a:lnTo>
                    <a:pt x="2979" y="3746"/>
                  </a:lnTo>
                  <a:lnTo>
                    <a:pt x="1703" y="3989"/>
                  </a:lnTo>
                  <a:cubicBezTo>
                    <a:pt x="1764" y="3837"/>
                    <a:pt x="1824" y="3685"/>
                    <a:pt x="1885" y="3533"/>
                  </a:cubicBezTo>
                  <a:cubicBezTo>
                    <a:pt x="1976" y="3381"/>
                    <a:pt x="2037" y="3259"/>
                    <a:pt x="2128" y="3107"/>
                  </a:cubicBezTo>
                  <a:cubicBezTo>
                    <a:pt x="2220" y="2864"/>
                    <a:pt x="2341" y="2682"/>
                    <a:pt x="2432" y="2499"/>
                  </a:cubicBezTo>
                  <a:cubicBezTo>
                    <a:pt x="2493" y="2256"/>
                    <a:pt x="2584" y="2074"/>
                    <a:pt x="2615" y="1861"/>
                  </a:cubicBezTo>
                  <a:cubicBezTo>
                    <a:pt x="2645" y="1618"/>
                    <a:pt x="2615" y="1344"/>
                    <a:pt x="2584" y="1101"/>
                  </a:cubicBezTo>
                  <a:cubicBezTo>
                    <a:pt x="2493" y="676"/>
                    <a:pt x="2341" y="372"/>
                    <a:pt x="2068" y="189"/>
                  </a:cubicBezTo>
                  <a:cubicBezTo>
                    <a:pt x="1891" y="79"/>
                    <a:pt x="1651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1992700" y="3183650"/>
              <a:ext cx="79050" cy="125975"/>
            </a:xfrm>
            <a:custGeom>
              <a:avLst/>
              <a:gdLst/>
              <a:ahLst/>
              <a:cxnLst/>
              <a:rect l="l" t="t" r="r" b="b"/>
              <a:pathLst>
                <a:path w="3162" h="5039" extrusionOk="0">
                  <a:moveTo>
                    <a:pt x="1389" y="0"/>
                  </a:moveTo>
                  <a:cubicBezTo>
                    <a:pt x="1295" y="0"/>
                    <a:pt x="1197" y="8"/>
                    <a:pt x="1095" y="24"/>
                  </a:cubicBezTo>
                  <a:cubicBezTo>
                    <a:pt x="761" y="115"/>
                    <a:pt x="487" y="236"/>
                    <a:pt x="335" y="388"/>
                  </a:cubicBezTo>
                  <a:cubicBezTo>
                    <a:pt x="153" y="540"/>
                    <a:pt x="61" y="723"/>
                    <a:pt x="31" y="996"/>
                  </a:cubicBezTo>
                  <a:cubicBezTo>
                    <a:pt x="1" y="1239"/>
                    <a:pt x="1" y="1543"/>
                    <a:pt x="61" y="1908"/>
                  </a:cubicBezTo>
                  <a:cubicBezTo>
                    <a:pt x="61" y="1939"/>
                    <a:pt x="122" y="1999"/>
                    <a:pt x="122" y="2060"/>
                  </a:cubicBezTo>
                  <a:cubicBezTo>
                    <a:pt x="122" y="2121"/>
                    <a:pt x="153" y="2151"/>
                    <a:pt x="153" y="2212"/>
                  </a:cubicBezTo>
                  <a:lnTo>
                    <a:pt x="1186" y="1999"/>
                  </a:lnTo>
                  <a:lnTo>
                    <a:pt x="1065" y="1452"/>
                  </a:lnTo>
                  <a:cubicBezTo>
                    <a:pt x="973" y="1179"/>
                    <a:pt x="1065" y="1027"/>
                    <a:pt x="1217" y="996"/>
                  </a:cubicBezTo>
                  <a:cubicBezTo>
                    <a:pt x="1243" y="978"/>
                    <a:pt x="1270" y="971"/>
                    <a:pt x="1295" y="971"/>
                  </a:cubicBezTo>
                  <a:cubicBezTo>
                    <a:pt x="1356" y="971"/>
                    <a:pt x="1408" y="1014"/>
                    <a:pt x="1429" y="1057"/>
                  </a:cubicBezTo>
                  <a:cubicBezTo>
                    <a:pt x="1520" y="1148"/>
                    <a:pt x="1520" y="1209"/>
                    <a:pt x="1551" y="1331"/>
                  </a:cubicBezTo>
                  <a:cubicBezTo>
                    <a:pt x="1581" y="1543"/>
                    <a:pt x="1581" y="1787"/>
                    <a:pt x="1551" y="1969"/>
                  </a:cubicBezTo>
                  <a:cubicBezTo>
                    <a:pt x="1520" y="2151"/>
                    <a:pt x="1429" y="2364"/>
                    <a:pt x="1368" y="2546"/>
                  </a:cubicBezTo>
                  <a:cubicBezTo>
                    <a:pt x="1277" y="2729"/>
                    <a:pt x="1217" y="2881"/>
                    <a:pt x="1095" y="3063"/>
                  </a:cubicBezTo>
                  <a:cubicBezTo>
                    <a:pt x="1034" y="3215"/>
                    <a:pt x="913" y="3398"/>
                    <a:pt x="821" y="3610"/>
                  </a:cubicBezTo>
                  <a:cubicBezTo>
                    <a:pt x="761" y="3793"/>
                    <a:pt x="669" y="3975"/>
                    <a:pt x="639" y="4157"/>
                  </a:cubicBezTo>
                  <a:cubicBezTo>
                    <a:pt x="609" y="4370"/>
                    <a:pt x="609" y="4583"/>
                    <a:pt x="639" y="4826"/>
                  </a:cubicBezTo>
                  <a:lnTo>
                    <a:pt x="669" y="5039"/>
                  </a:lnTo>
                  <a:lnTo>
                    <a:pt x="3162" y="4674"/>
                  </a:lnTo>
                  <a:lnTo>
                    <a:pt x="3010" y="3762"/>
                  </a:lnTo>
                  <a:lnTo>
                    <a:pt x="1703" y="3975"/>
                  </a:lnTo>
                  <a:cubicBezTo>
                    <a:pt x="1794" y="3823"/>
                    <a:pt x="1824" y="3671"/>
                    <a:pt x="1885" y="3519"/>
                  </a:cubicBezTo>
                  <a:cubicBezTo>
                    <a:pt x="1976" y="3367"/>
                    <a:pt x="2037" y="3276"/>
                    <a:pt x="2128" y="3124"/>
                  </a:cubicBezTo>
                  <a:cubicBezTo>
                    <a:pt x="2250" y="2881"/>
                    <a:pt x="2341" y="2698"/>
                    <a:pt x="2432" y="2516"/>
                  </a:cubicBezTo>
                  <a:cubicBezTo>
                    <a:pt x="2493" y="2273"/>
                    <a:pt x="2584" y="2091"/>
                    <a:pt x="2615" y="1847"/>
                  </a:cubicBezTo>
                  <a:cubicBezTo>
                    <a:pt x="2645" y="1635"/>
                    <a:pt x="2615" y="1361"/>
                    <a:pt x="2584" y="1087"/>
                  </a:cubicBezTo>
                  <a:cubicBezTo>
                    <a:pt x="2493" y="692"/>
                    <a:pt x="2341" y="388"/>
                    <a:pt x="2098" y="176"/>
                  </a:cubicBezTo>
                  <a:cubicBezTo>
                    <a:pt x="1895" y="63"/>
                    <a:pt x="1659" y="0"/>
                    <a:pt x="13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1868850" y="3056575"/>
              <a:ext cx="386800" cy="427125"/>
            </a:xfrm>
            <a:custGeom>
              <a:avLst/>
              <a:gdLst/>
              <a:ahLst/>
              <a:cxnLst/>
              <a:rect l="l" t="t" r="r" b="b"/>
              <a:pathLst>
                <a:path w="15472" h="17085" extrusionOk="0">
                  <a:moveTo>
                    <a:pt x="8511" y="0"/>
                  </a:moveTo>
                  <a:lnTo>
                    <a:pt x="8511" y="0"/>
                  </a:lnTo>
                  <a:cubicBezTo>
                    <a:pt x="9818" y="1246"/>
                    <a:pt x="10608" y="3860"/>
                    <a:pt x="10426" y="5745"/>
                  </a:cubicBezTo>
                  <a:cubicBezTo>
                    <a:pt x="9732" y="13213"/>
                    <a:pt x="3212" y="14760"/>
                    <a:pt x="761" y="14760"/>
                  </a:cubicBezTo>
                  <a:cubicBezTo>
                    <a:pt x="419" y="14760"/>
                    <a:pt x="157" y="14730"/>
                    <a:pt x="0" y="14681"/>
                  </a:cubicBezTo>
                  <a:lnTo>
                    <a:pt x="0" y="14681"/>
                  </a:lnTo>
                  <a:cubicBezTo>
                    <a:pt x="1574" y="16182"/>
                    <a:pt x="3686" y="17085"/>
                    <a:pt x="5949" y="17085"/>
                  </a:cubicBezTo>
                  <a:cubicBezTo>
                    <a:pt x="6482" y="17085"/>
                    <a:pt x="7024" y="17035"/>
                    <a:pt x="7569" y="16930"/>
                  </a:cubicBezTo>
                  <a:cubicBezTo>
                    <a:pt x="12310" y="16049"/>
                    <a:pt x="15472" y="11520"/>
                    <a:pt x="14590" y="6778"/>
                  </a:cubicBezTo>
                  <a:cubicBezTo>
                    <a:pt x="13982" y="3435"/>
                    <a:pt x="11551" y="912"/>
                    <a:pt x="8511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6" name="Google Shape;796;p31"/>
          <p:cNvGrpSpPr/>
          <p:nvPr/>
        </p:nvGrpSpPr>
        <p:grpSpPr>
          <a:xfrm>
            <a:off x="4194425" y="3349438"/>
            <a:ext cx="537275" cy="476000"/>
            <a:chOff x="1460025" y="2332425"/>
            <a:chExt cx="537275" cy="476000"/>
          </a:xfrm>
        </p:grpSpPr>
        <p:sp>
          <p:nvSpPr>
            <p:cNvPr id="797" name="Google Shape;797;p31"/>
            <p:cNvSpPr/>
            <p:nvPr/>
          </p:nvSpPr>
          <p:spPr>
            <a:xfrm>
              <a:off x="1498025" y="2370400"/>
              <a:ext cx="499275" cy="438025"/>
            </a:xfrm>
            <a:custGeom>
              <a:avLst/>
              <a:gdLst/>
              <a:ahLst/>
              <a:cxnLst/>
              <a:rect l="l" t="t" r="r" b="b"/>
              <a:pathLst>
                <a:path w="19971" h="17521" extrusionOk="0">
                  <a:moveTo>
                    <a:pt x="9994" y="1"/>
                  </a:moveTo>
                  <a:cubicBezTo>
                    <a:pt x="6885" y="1"/>
                    <a:pt x="3878" y="1662"/>
                    <a:pt x="2310" y="4590"/>
                  </a:cubicBezTo>
                  <a:cubicBezTo>
                    <a:pt x="0" y="8845"/>
                    <a:pt x="1581" y="14164"/>
                    <a:pt x="5836" y="16444"/>
                  </a:cubicBezTo>
                  <a:cubicBezTo>
                    <a:pt x="7165" y="17175"/>
                    <a:pt x="8598" y="17520"/>
                    <a:pt x="10009" y="17520"/>
                  </a:cubicBezTo>
                  <a:cubicBezTo>
                    <a:pt x="13117" y="17520"/>
                    <a:pt x="16123" y="15845"/>
                    <a:pt x="17690" y="12918"/>
                  </a:cubicBezTo>
                  <a:cubicBezTo>
                    <a:pt x="19970" y="8663"/>
                    <a:pt x="18389" y="3374"/>
                    <a:pt x="14164" y="1064"/>
                  </a:cubicBezTo>
                  <a:cubicBezTo>
                    <a:pt x="12836" y="343"/>
                    <a:pt x="11405" y="1"/>
                    <a:pt x="9994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1605150" y="2459325"/>
              <a:ext cx="285750" cy="250725"/>
            </a:xfrm>
            <a:custGeom>
              <a:avLst/>
              <a:gdLst/>
              <a:ahLst/>
              <a:cxnLst/>
              <a:rect l="l" t="t" r="r" b="b"/>
              <a:pathLst>
                <a:path w="11430" h="10029" extrusionOk="0">
                  <a:moveTo>
                    <a:pt x="5750" y="0"/>
                  </a:moveTo>
                  <a:cubicBezTo>
                    <a:pt x="3954" y="0"/>
                    <a:pt x="2206" y="956"/>
                    <a:pt x="1277" y="2644"/>
                  </a:cubicBezTo>
                  <a:cubicBezTo>
                    <a:pt x="1" y="5075"/>
                    <a:pt x="913" y="8115"/>
                    <a:pt x="3344" y="9452"/>
                  </a:cubicBezTo>
                  <a:cubicBezTo>
                    <a:pt x="4088" y="9843"/>
                    <a:pt x="4889" y="10029"/>
                    <a:pt x="5681" y="10029"/>
                  </a:cubicBezTo>
                  <a:cubicBezTo>
                    <a:pt x="7477" y="10029"/>
                    <a:pt x="9225" y="9073"/>
                    <a:pt x="10153" y="7385"/>
                  </a:cubicBezTo>
                  <a:cubicBezTo>
                    <a:pt x="11430" y="4954"/>
                    <a:pt x="10518" y="1914"/>
                    <a:pt x="8086" y="577"/>
                  </a:cubicBezTo>
                  <a:cubicBezTo>
                    <a:pt x="7342" y="186"/>
                    <a:pt x="6541" y="0"/>
                    <a:pt x="57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1671275" y="2492050"/>
              <a:ext cx="103375" cy="119725"/>
            </a:xfrm>
            <a:custGeom>
              <a:avLst/>
              <a:gdLst/>
              <a:ahLst/>
              <a:cxnLst/>
              <a:rect l="l" t="t" r="r" b="b"/>
              <a:pathLst>
                <a:path w="4135" h="4789" extrusionOk="0">
                  <a:moveTo>
                    <a:pt x="2494" y="1"/>
                  </a:moveTo>
                  <a:cubicBezTo>
                    <a:pt x="2408" y="1"/>
                    <a:pt x="2326" y="11"/>
                    <a:pt x="2250" y="28"/>
                  </a:cubicBezTo>
                  <a:cubicBezTo>
                    <a:pt x="1946" y="119"/>
                    <a:pt x="1702" y="392"/>
                    <a:pt x="1490" y="757"/>
                  </a:cubicBezTo>
                  <a:cubicBezTo>
                    <a:pt x="1490" y="788"/>
                    <a:pt x="1459" y="788"/>
                    <a:pt x="1459" y="848"/>
                  </a:cubicBezTo>
                  <a:cubicBezTo>
                    <a:pt x="1459" y="879"/>
                    <a:pt x="1429" y="879"/>
                    <a:pt x="1429" y="909"/>
                  </a:cubicBezTo>
                  <a:lnTo>
                    <a:pt x="2280" y="1395"/>
                  </a:lnTo>
                  <a:lnTo>
                    <a:pt x="2371" y="1304"/>
                  </a:lnTo>
                  <a:cubicBezTo>
                    <a:pt x="2402" y="1213"/>
                    <a:pt x="2493" y="1091"/>
                    <a:pt x="2554" y="1061"/>
                  </a:cubicBezTo>
                  <a:cubicBezTo>
                    <a:pt x="2569" y="1046"/>
                    <a:pt x="2607" y="1038"/>
                    <a:pt x="2649" y="1038"/>
                  </a:cubicBezTo>
                  <a:cubicBezTo>
                    <a:pt x="2690" y="1038"/>
                    <a:pt x="2736" y="1046"/>
                    <a:pt x="2766" y="1061"/>
                  </a:cubicBezTo>
                  <a:cubicBezTo>
                    <a:pt x="2888" y="1152"/>
                    <a:pt x="2888" y="1335"/>
                    <a:pt x="2766" y="1547"/>
                  </a:cubicBezTo>
                  <a:cubicBezTo>
                    <a:pt x="2706" y="1699"/>
                    <a:pt x="2584" y="1791"/>
                    <a:pt x="2462" y="1821"/>
                  </a:cubicBezTo>
                  <a:cubicBezTo>
                    <a:pt x="2438" y="1829"/>
                    <a:pt x="2411" y="1833"/>
                    <a:pt x="2383" y="1833"/>
                  </a:cubicBezTo>
                  <a:cubicBezTo>
                    <a:pt x="2304" y="1833"/>
                    <a:pt x="2209" y="1805"/>
                    <a:pt x="2098" y="1760"/>
                  </a:cubicBezTo>
                  <a:lnTo>
                    <a:pt x="1672" y="2520"/>
                  </a:lnTo>
                  <a:lnTo>
                    <a:pt x="1702" y="2520"/>
                  </a:lnTo>
                  <a:cubicBezTo>
                    <a:pt x="1702" y="2550"/>
                    <a:pt x="1763" y="2550"/>
                    <a:pt x="1763" y="2550"/>
                  </a:cubicBezTo>
                  <a:cubicBezTo>
                    <a:pt x="1854" y="2611"/>
                    <a:pt x="1946" y="2702"/>
                    <a:pt x="1946" y="2854"/>
                  </a:cubicBezTo>
                  <a:cubicBezTo>
                    <a:pt x="1915" y="2976"/>
                    <a:pt x="1854" y="3128"/>
                    <a:pt x="1794" y="3280"/>
                  </a:cubicBezTo>
                  <a:lnTo>
                    <a:pt x="1702" y="3371"/>
                  </a:lnTo>
                  <a:cubicBezTo>
                    <a:pt x="1611" y="3584"/>
                    <a:pt x="1520" y="3675"/>
                    <a:pt x="1459" y="3766"/>
                  </a:cubicBezTo>
                  <a:cubicBezTo>
                    <a:pt x="1406" y="3802"/>
                    <a:pt x="1363" y="3817"/>
                    <a:pt x="1312" y="3817"/>
                  </a:cubicBezTo>
                  <a:cubicBezTo>
                    <a:pt x="1276" y="3817"/>
                    <a:pt x="1236" y="3809"/>
                    <a:pt x="1186" y="3797"/>
                  </a:cubicBezTo>
                  <a:cubicBezTo>
                    <a:pt x="1095" y="3736"/>
                    <a:pt x="1064" y="3645"/>
                    <a:pt x="1064" y="3584"/>
                  </a:cubicBezTo>
                  <a:cubicBezTo>
                    <a:pt x="1064" y="3493"/>
                    <a:pt x="1125" y="3371"/>
                    <a:pt x="1186" y="3280"/>
                  </a:cubicBezTo>
                  <a:lnTo>
                    <a:pt x="1429" y="2824"/>
                  </a:lnTo>
                  <a:lnTo>
                    <a:pt x="547" y="2368"/>
                  </a:lnTo>
                  <a:lnTo>
                    <a:pt x="304" y="2824"/>
                  </a:lnTo>
                  <a:cubicBezTo>
                    <a:pt x="91" y="3189"/>
                    <a:pt x="0" y="3523"/>
                    <a:pt x="91" y="3827"/>
                  </a:cubicBezTo>
                  <a:cubicBezTo>
                    <a:pt x="152" y="4131"/>
                    <a:pt x="395" y="4405"/>
                    <a:pt x="760" y="4587"/>
                  </a:cubicBezTo>
                  <a:cubicBezTo>
                    <a:pt x="1009" y="4729"/>
                    <a:pt x="1269" y="4788"/>
                    <a:pt x="1503" y="4788"/>
                  </a:cubicBezTo>
                  <a:cubicBezTo>
                    <a:pt x="1668" y="4788"/>
                    <a:pt x="1820" y="4759"/>
                    <a:pt x="1946" y="4709"/>
                  </a:cubicBezTo>
                  <a:cubicBezTo>
                    <a:pt x="2250" y="4587"/>
                    <a:pt x="2523" y="4283"/>
                    <a:pt x="2736" y="3888"/>
                  </a:cubicBezTo>
                  <a:cubicBezTo>
                    <a:pt x="2827" y="3675"/>
                    <a:pt x="2949" y="3523"/>
                    <a:pt x="2979" y="3371"/>
                  </a:cubicBezTo>
                  <a:cubicBezTo>
                    <a:pt x="3040" y="3219"/>
                    <a:pt x="3040" y="3067"/>
                    <a:pt x="3040" y="2976"/>
                  </a:cubicBezTo>
                  <a:cubicBezTo>
                    <a:pt x="3040" y="2854"/>
                    <a:pt x="2979" y="2702"/>
                    <a:pt x="2888" y="2581"/>
                  </a:cubicBezTo>
                  <a:lnTo>
                    <a:pt x="2888" y="2581"/>
                  </a:lnTo>
                  <a:cubicBezTo>
                    <a:pt x="2924" y="2588"/>
                    <a:pt x="2960" y="2592"/>
                    <a:pt x="2996" y="2592"/>
                  </a:cubicBezTo>
                  <a:cubicBezTo>
                    <a:pt x="3112" y="2592"/>
                    <a:pt x="3228" y="2552"/>
                    <a:pt x="3344" y="2459"/>
                  </a:cubicBezTo>
                  <a:cubicBezTo>
                    <a:pt x="3496" y="2368"/>
                    <a:pt x="3617" y="2216"/>
                    <a:pt x="3739" y="1973"/>
                  </a:cubicBezTo>
                  <a:cubicBezTo>
                    <a:pt x="4134" y="1213"/>
                    <a:pt x="3952" y="605"/>
                    <a:pt x="3222" y="240"/>
                  </a:cubicBezTo>
                  <a:cubicBezTo>
                    <a:pt x="2960" y="66"/>
                    <a:pt x="2713" y="1"/>
                    <a:pt x="2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1738150" y="2526925"/>
              <a:ext cx="80575" cy="117050"/>
            </a:xfrm>
            <a:custGeom>
              <a:avLst/>
              <a:gdLst/>
              <a:ahLst/>
              <a:cxnLst/>
              <a:rect l="l" t="t" r="r" b="b"/>
              <a:pathLst>
                <a:path w="3223" h="4682" extrusionOk="0">
                  <a:moveTo>
                    <a:pt x="2553" y="0"/>
                  </a:moveTo>
                  <a:cubicBezTo>
                    <a:pt x="2432" y="92"/>
                    <a:pt x="2310" y="122"/>
                    <a:pt x="2189" y="152"/>
                  </a:cubicBezTo>
                  <a:cubicBezTo>
                    <a:pt x="2077" y="197"/>
                    <a:pt x="2015" y="225"/>
                    <a:pt x="1930" y="225"/>
                  </a:cubicBezTo>
                  <a:cubicBezTo>
                    <a:pt x="1899" y="225"/>
                    <a:pt x="1865" y="221"/>
                    <a:pt x="1824" y="213"/>
                  </a:cubicBezTo>
                  <a:cubicBezTo>
                    <a:pt x="1672" y="152"/>
                    <a:pt x="1550" y="152"/>
                    <a:pt x="1459" y="122"/>
                  </a:cubicBezTo>
                  <a:lnTo>
                    <a:pt x="1094" y="821"/>
                  </a:lnTo>
                  <a:cubicBezTo>
                    <a:pt x="1216" y="852"/>
                    <a:pt x="1307" y="882"/>
                    <a:pt x="1429" y="882"/>
                  </a:cubicBezTo>
                  <a:cubicBezTo>
                    <a:pt x="1581" y="882"/>
                    <a:pt x="1672" y="882"/>
                    <a:pt x="1793" y="852"/>
                  </a:cubicBezTo>
                  <a:lnTo>
                    <a:pt x="1793" y="852"/>
                  </a:lnTo>
                  <a:lnTo>
                    <a:pt x="0" y="4165"/>
                  </a:lnTo>
                  <a:lnTo>
                    <a:pt x="912" y="4681"/>
                  </a:lnTo>
                  <a:lnTo>
                    <a:pt x="3222" y="396"/>
                  </a:lnTo>
                  <a:lnTo>
                    <a:pt x="25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1460025" y="2332425"/>
              <a:ext cx="499275" cy="438000"/>
            </a:xfrm>
            <a:custGeom>
              <a:avLst/>
              <a:gdLst/>
              <a:ahLst/>
              <a:cxnLst/>
              <a:rect l="l" t="t" r="r" b="b"/>
              <a:pathLst>
                <a:path w="19971" h="17520" extrusionOk="0">
                  <a:moveTo>
                    <a:pt x="9994" y="0"/>
                  </a:moveTo>
                  <a:cubicBezTo>
                    <a:pt x="6885" y="0"/>
                    <a:pt x="3879" y="1662"/>
                    <a:pt x="2310" y="4589"/>
                  </a:cubicBezTo>
                  <a:cubicBezTo>
                    <a:pt x="0" y="8844"/>
                    <a:pt x="1581" y="14163"/>
                    <a:pt x="5836" y="16443"/>
                  </a:cubicBezTo>
                  <a:cubicBezTo>
                    <a:pt x="7165" y="17174"/>
                    <a:pt x="8598" y="17520"/>
                    <a:pt x="10009" y="17520"/>
                  </a:cubicBezTo>
                  <a:cubicBezTo>
                    <a:pt x="13117" y="17520"/>
                    <a:pt x="16123" y="15844"/>
                    <a:pt x="17691" y="12917"/>
                  </a:cubicBezTo>
                  <a:cubicBezTo>
                    <a:pt x="19970" y="8662"/>
                    <a:pt x="18390" y="3373"/>
                    <a:pt x="14165" y="1063"/>
                  </a:cubicBezTo>
                  <a:cubicBezTo>
                    <a:pt x="12837" y="342"/>
                    <a:pt x="11405" y="0"/>
                    <a:pt x="99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1567175" y="2421325"/>
              <a:ext cx="285725" cy="250725"/>
            </a:xfrm>
            <a:custGeom>
              <a:avLst/>
              <a:gdLst/>
              <a:ahLst/>
              <a:cxnLst/>
              <a:rect l="l" t="t" r="r" b="b"/>
              <a:pathLst>
                <a:path w="11429" h="10029" extrusionOk="0">
                  <a:moveTo>
                    <a:pt x="5749" y="1"/>
                  </a:moveTo>
                  <a:cubicBezTo>
                    <a:pt x="3953" y="1"/>
                    <a:pt x="2205" y="956"/>
                    <a:pt x="1277" y="2644"/>
                  </a:cubicBezTo>
                  <a:cubicBezTo>
                    <a:pt x="0" y="5076"/>
                    <a:pt x="912" y="8115"/>
                    <a:pt x="3344" y="9452"/>
                  </a:cubicBezTo>
                  <a:cubicBezTo>
                    <a:pt x="4088" y="9843"/>
                    <a:pt x="4889" y="10029"/>
                    <a:pt x="5680" y="10029"/>
                  </a:cubicBezTo>
                  <a:cubicBezTo>
                    <a:pt x="7476" y="10029"/>
                    <a:pt x="9224" y="9073"/>
                    <a:pt x="10152" y="7386"/>
                  </a:cubicBezTo>
                  <a:cubicBezTo>
                    <a:pt x="11429" y="4954"/>
                    <a:pt x="10517" y="1914"/>
                    <a:pt x="8085" y="577"/>
                  </a:cubicBezTo>
                  <a:cubicBezTo>
                    <a:pt x="7341" y="186"/>
                    <a:pt x="6540" y="1"/>
                    <a:pt x="5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1633275" y="2454050"/>
              <a:ext cx="103375" cy="119725"/>
            </a:xfrm>
            <a:custGeom>
              <a:avLst/>
              <a:gdLst/>
              <a:ahLst/>
              <a:cxnLst/>
              <a:rect l="l" t="t" r="r" b="b"/>
              <a:pathLst>
                <a:path w="4135" h="4789" extrusionOk="0">
                  <a:moveTo>
                    <a:pt x="2494" y="1"/>
                  </a:moveTo>
                  <a:cubicBezTo>
                    <a:pt x="2408" y="1"/>
                    <a:pt x="2327" y="11"/>
                    <a:pt x="2250" y="28"/>
                  </a:cubicBezTo>
                  <a:cubicBezTo>
                    <a:pt x="1946" y="119"/>
                    <a:pt x="1703" y="393"/>
                    <a:pt x="1490" y="757"/>
                  </a:cubicBezTo>
                  <a:cubicBezTo>
                    <a:pt x="1490" y="788"/>
                    <a:pt x="1460" y="788"/>
                    <a:pt x="1460" y="849"/>
                  </a:cubicBezTo>
                  <a:cubicBezTo>
                    <a:pt x="1460" y="879"/>
                    <a:pt x="1429" y="879"/>
                    <a:pt x="1429" y="909"/>
                  </a:cubicBezTo>
                  <a:lnTo>
                    <a:pt x="2280" y="1396"/>
                  </a:lnTo>
                  <a:lnTo>
                    <a:pt x="2371" y="1304"/>
                  </a:lnTo>
                  <a:cubicBezTo>
                    <a:pt x="2402" y="1213"/>
                    <a:pt x="2493" y="1092"/>
                    <a:pt x="2554" y="1061"/>
                  </a:cubicBezTo>
                  <a:cubicBezTo>
                    <a:pt x="2569" y="1046"/>
                    <a:pt x="2607" y="1039"/>
                    <a:pt x="2649" y="1039"/>
                  </a:cubicBezTo>
                  <a:cubicBezTo>
                    <a:pt x="2691" y="1039"/>
                    <a:pt x="2736" y="1046"/>
                    <a:pt x="2767" y="1061"/>
                  </a:cubicBezTo>
                  <a:cubicBezTo>
                    <a:pt x="2888" y="1152"/>
                    <a:pt x="2888" y="1335"/>
                    <a:pt x="2767" y="1548"/>
                  </a:cubicBezTo>
                  <a:cubicBezTo>
                    <a:pt x="2706" y="1700"/>
                    <a:pt x="2584" y="1791"/>
                    <a:pt x="2463" y="1821"/>
                  </a:cubicBezTo>
                  <a:cubicBezTo>
                    <a:pt x="2438" y="1829"/>
                    <a:pt x="2412" y="1833"/>
                    <a:pt x="2383" y="1833"/>
                  </a:cubicBezTo>
                  <a:cubicBezTo>
                    <a:pt x="2304" y="1833"/>
                    <a:pt x="2209" y="1805"/>
                    <a:pt x="2098" y="1760"/>
                  </a:cubicBezTo>
                  <a:lnTo>
                    <a:pt x="1672" y="2520"/>
                  </a:lnTo>
                  <a:lnTo>
                    <a:pt x="1703" y="2520"/>
                  </a:lnTo>
                  <a:cubicBezTo>
                    <a:pt x="1703" y="2551"/>
                    <a:pt x="1763" y="2551"/>
                    <a:pt x="1763" y="2551"/>
                  </a:cubicBezTo>
                  <a:cubicBezTo>
                    <a:pt x="1855" y="2611"/>
                    <a:pt x="1946" y="2703"/>
                    <a:pt x="1946" y="2855"/>
                  </a:cubicBezTo>
                  <a:cubicBezTo>
                    <a:pt x="1915" y="2976"/>
                    <a:pt x="1855" y="3128"/>
                    <a:pt x="1794" y="3280"/>
                  </a:cubicBezTo>
                  <a:lnTo>
                    <a:pt x="1703" y="3371"/>
                  </a:lnTo>
                  <a:cubicBezTo>
                    <a:pt x="1611" y="3584"/>
                    <a:pt x="1520" y="3675"/>
                    <a:pt x="1460" y="3767"/>
                  </a:cubicBezTo>
                  <a:cubicBezTo>
                    <a:pt x="1406" y="3802"/>
                    <a:pt x="1363" y="3817"/>
                    <a:pt x="1312" y="3817"/>
                  </a:cubicBezTo>
                  <a:cubicBezTo>
                    <a:pt x="1276" y="3817"/>
                    <a:pt x="1236" y="3809"/>
                    <a:pt x="1186" y="3797"/>
                  </a:cubicBezTo>
                  <a:cubicBezTo>
                    <a:pt x="1095" y="3736"/>
                    <a:pt x="1064" y="3645"/>
                    <a:pt x="1064" y="3584"/>
                  </a:cubicBezTo>
                  <a:cubicBezTo>
                    <a:pt x="1064" y="3493"/>
                    <a:pt x="1125" y="3371"/>
                    <a:pt x="1186" y="3280"/>
                  </a:cubicBezTo>
                  <a:lnTo>
                    <a:pt x="1429" y="2824"/>
                  </a:lnTo>
                  <a:lnTo>
                    <a:pt x="548" y="2368"/>
                  </a:lnTo>
                  <a:lnTo>
                    <a:pt x="304" y="2824"/>
                  </a:lnTo>
                  <a:cubicBezTo>
                    <a:pt x="92" y="3189"/>
                    <a:pt x="1" y="3523"/>
                    <a:pt x="92" y="3827"/>
                  </a:cubicBezTo>
                  <a:cubicBezTo>
                    <a:pt x="152" y="4131"/>
                    <a:pt x="396" y="4405"/>
                    <a:pt x="760" y="4587"/>
                  </a:cubicBezTo>
                  <a:cubicBezTo>
                    <a:pt x="1010" y="4730"/>
                    <a:pt x="1269" y="4789"/>
                    <a:pt x="1503" y="4789"/>
                  </a:cubicBezTo>
                  <a:cubicBezTo>
                    <a:pt x="1668" y="4789"/>
                    <a:pt x="1820" y="4759"/>
                    <a:pt x="1946" y="4709"/>
                  </a:cubicBezTo>
                  <a:cubicBezTo>
                    <a:pt x="2250" y="4587"/>
                    <a:pt x="2523" y="4283"/>
                    <a:pt x="2736" y="3888"/>
                  </a:cubicBezTo>
                  <a:cubicBezTo>
                    <a:pt x="2827" y="3675"/>
                    <a:pt x="2949" y="3523"/>
                    <a:pt x="2979" y="3371"/>
                  </a:cubicBezTo>
                  <a:cubicBezTo>
                    <a:pt x="3040" y="3219"/>
                    <a:pt x="3040" y="3067"/>
                    <a:pt x="3040" y="2976"/>
                  </a:cubicBezTo>
                  <a:cubicBezTo>
                    <a:pt x="3040" y="2855"/>
                    <a:pt x="2979" y="2703"/>
                    <a:pt x="2888" y="2581"/>
                  </a:cubicBezTo>
                  <a:lnTo>
                    <a:pt x="2888" y="2581"/>
                  </a:lnTo>
                  <a:cubicBezTo>
                    <a:pt x="2924" y="2588"/>
                    <a:pt x="2960" y="2592"/>
                    <a:pt x="2996" y="2592"/>
                  </a:cubicBezTo>
                  <a:cubicBezTo>
                    <a:pt x="3112" y="2592"/>
                    <a:pt x="3228" y="2552"/>
                    <a:pt x="3344" y="2459"/>
                  </a:cubicBezTo>
                  <a:cubicBezTo>
                    <a:pt x="3496" y="2368"/>
                    <a:pt x="3618" y="2216"/>
                    <a:pt x="3739" y="1973"/>
                  </a:cubicBezTo>
                  <a:cubicBezTo>
                    <a:pt x="4134" y="1213"/>
                    <a:pt x="3952" y="605"/>
                    <a:pt x="3222" y="241"/>
                  </a:cubicBezTo>
                  <a:cubicBezTo>
                    <a:pt x="2960" y="66"/>
                    <a:pt x="2714" y="1"/>
                    <a:pt x="2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1700150" y="2488925"/>
              <a:ext cx="80575" cy="117050"/>
            </a:xfrm>
            <a:custGeom>
              <a:avLst/>
              <a:gdLst/>
              <a:ahLst/>
              <a:cxnLst/>
              <a:rect l="l" t="t" r="r" b="b"/>
              <a:pathLst>
                <a:path w="3223" h="4682" extrusionOk="0">
                  <a:moveTo>
                    <a:pt x="2554" y="1"/>
                  </a:moveTo>
                  <a:cubicBezTo>
                    <a:pt x="2432" y="92"/>
                    <a:pt x="2310" y="122"/>
                    <a:pt x="2189" y="153"/>
                  </a:cubicBezTo>
                  <a:cubicBezTo>
                    <a:pt x="2078" y="197"/>
                    <a:pt x="2015" y="225"/>
                    <a:pt x="1930" y="225"/>
                  </a:cubicBezTo>
                  <a:cubicBezTo>
                    <a:pt x="1899" y="225"/>
                    <a:pt x="1865" y="222"/>
                    <a:pt x="1824" y="213"/>
                  </a:cubicBezTo>
                  <a:cubicBezTo>
                    <a:pt x="1672" y="153"/>
                    <a:pt x="1551" y="153"/>
                    <a:pt x="1459" y="122"/>
                  </a:cubicBezTo>
                  <a:lnTo>
                    <a:pt x="1095" y="821"/>
                  </a:lnTo>
                  <a:cubicBezTo>
                    <a:pt x="1216" y="852"/>
                    <a:pt x="1307" y="882"/>
                    <a:pt x="1429" y="882"/>
                  </a:cubicBezTo>
                  <a:cubicBezTo>
                    <a:pt x="1581" y="882"/>
                    <a:pt x="1672" y="882"/>
                    <a:pt x="1794" y="852"/>
                  </a:cubicBezTo>
                  <a:lnTo>
                    <a:pt x="1794" y="852"/>
                  </a:lnTo>
                  <a:lnTo>
                    <a:pt x="0" y="4165"/>
                  </a:lnTo>
                  <a:lnTo>
                    <a:pt x="912" y="4682"/>
                  </a:lnTo>
                  <a:lnTo>
                    <a:pt x="3222" y="396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1492700" y="2427375"/>
              <a:ext cx="449875" cy="343575"/>
            </a:xfrm>
            <a:custGeom>
              <a:avLst/>
              <a:gdLst/>
              <a:ahLst/>
              <a:cxnLst/>
              <a:rect l="l" t="t" r="r" b="b"/>
              <a:pathLst>
                <a:path w="17995" h="13743" extrusionOk="0">
                  <a:moveTo>
                    <a:pt x="15867" y="1"/>
                  </a:moveTo>
                  <a:lnTo>
                    <a:pt x="15867" y="1"/>
                  </a:lnTo>
                  <a:cubicBezTo>
                    <a:pt x="16110" y="1794"/>
                    <a:pt x="15046" y="4347"/>
                    <a:pt x="13739" y="5715"/>
                  </a:cubicBezTo>
                  <a:cubicBezTo>
                    <a:pt x="11457" y="8079"/>
                    <a:pt x="9007" y="8857"/>
                    <a:pt x="6815" y="8857"/>
                  </a:cubicBezTo>
                  <a:cubicBezTo>
                    <a:pt x="3314" y="8857"/>
                    <a:pt x="468" y="6874"/>
                    <a:pt x="0" y="6201"/>
                  </a:cubicBezTo>
                  <a:lnTo>
                    <a:pt x="0" y="6201"/>
                  </a:lnTo>
                  <a:cubicBezTo>
                    <a:pt x="395" y="8846"/>
                    <a:pt x="1976" y="11277"/>
                    <a:pt x="4529" y="12706"/>
                  </a:cubicBezTo>
                  <a:cubicBezTo>
                    <a:pt x="5842" y="13409"/>
                    <a:pt x="7254" y="13742"/>
                    <a:pt x="8646" y="13742"/>
                  </a:cubicBezTo>
                  <a:cubicBezTo>
                    <a:pt x="11765" y="13742"/>
                    <a:pt x="14786" y="12071"/>
                    <a:pt x="16384" y="9150"/>
                  </a:cubicBezTo>
                  <a:cubicBezTo>
                    <a:pt x="17995" y="6110"/>
                    <a:pt x="17691" y="2615"/>
                    <a:pt x="15867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6" name="Google Shape;806;p31"/>
          <p:cNvGrpSpPr/>
          <p:nvPr/>
        </p:nvGrpSpPr>
        <p:grpSpPr>
          <a:xfrm>
            <a:off x="5235525" y="3371275"/>
            <a:ext cx="534225" cy="475500"/>
            <a:chOff x="2879500" y="1151225"/>
            <a:chExt cx="534225" cy="475500"/>
          </a:xfrm>
        </p:grpSpPr>
        <p:sp>
          <p:nvSpPr>
            <p:cNvPr id="807" name="Google Shape;807;p31"/>
            <p:cNvSpPr/>
            <p:nvPr/>
          </p:nvSpPr>
          <p:spPr>
            <a:xfrm>
              <a:off x="2917500" y="1189225"/>
              <a:ext cx="496225" cy="437500"/>
            </a:xfrm>
            <a:custGeom>
              <a:avLst/>
              <a:gdLst/>
              <a:ahLst/>
              <a:cxnLst/>
              <a:rect l="l" t="t" r="r" b="b"/>
              <a:pathLst>
                <a:path w="19849" h="17500" extrusionOk="0">
                  <a:moveTo>
                    <a:pt x="9910" y="0"/>
                  </a:moveTo>
                  <a:cubicBezTo>
                    <a:pt x="7194" y="0"/>
                    <a:pt x="4520" y="1267"/>
                    <a:pt x="2827" y="3660"/>
                  </a:cubicBezTo>
                  <a:cubicBezTo>
                    <a:pt x="0" y="7581"/>
                    <a:pt x="912" y="13052"/>
                    <a:pt x="4833" y="15879"/>
                  </a:cubicBezTo>
                  <a:cubicBezTo>
                    <a:pt x="6368" y="16973"/>
                    <a:pt x="8141" y="17500"/>
                    <a:pt x="9898" y="17500"/>
                  </a:cubicBezTo>
                  <a:cubicBezTo>
                    <a:pt x="12628" y="17500"/>
                    <a:pt x="15320" y="16228"/>
                    <a:pt x="17022" y="13842"/>
                  </a:cubicBezTo>
                  <a:cubicBezTo>
                    <a:pt x="19849" y="9952"/>
                    <a:pt x="18937" y="4480"/>
                    <a:pt x="15016" y="1654"/>
                  </a:cubicBezTo>
                  <a:cubicBezTo>
                    <a:pt x="13469" y="538"/>
                    <a:pt x="11680" y="0"/>
                    <a:pt x="9910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3017800" y="1281375"/>
              <a:ext cx="284975" cy="251350"/>
            </a:xfrm>
            <a:custGeom>
              <a:avLst/>
              <a:gdLst/>
              <a:ahLst/>
              <a:cxnLst/>
              <a:rect l="l" t="t" r="r" b="b"/>
              <a:pathLst>
                <a:path w="11399" h="10054" extrusionOk="0">
                  <a:moveTo>
                    <a:pt x="5678" y="0"/>
                  </a:moveTo>
                  <a:cubicBezTo>
                    <a:pt x="4130" y="0"/>
                    <a:pt x="2604" y="723"/>
                    <a:pt x="1611" y="2101"/>
                  </a:cubicBezTo>
                  <a:cubicBezTo>
                    <a:pt x="0" y="4351"/>
                    <a:pt x="517" y="7481"/>
                    <a:pt x="2766" y="9092"/>
                  </a:cubicBezTo>
                  <a:cubicBezTo>
                    <a:pt x="3657" y="9742"/>
                    <a:pt x="4680" y="10053"/>
                    <a:pt x="5693" y="10053"/>
                  </a:cubicBezTo>
                  <a:cubicBezTo>
                    <a:pt x="7241" y="10053"/>
                    <a:pt x="8766" y="9327"/>
                    <a:pt x="9758" y="7968"/>
                  </a:cubicBezTo>
                  <a:cubicBezTo>
                    <a:pt x="11399" y="5688"/>
                    <a:pt x="10852" y="2557"/>
                    <a:pt x="8602" y="946"/>
                  </a:cubicBezTo>
                  <a:cubicBezTo>
                    <a:pt x="7713" y="309"/>
                    <a:pt x="6691" y="0"/>
                    <a:pt x="56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3068700" y="1385575"/>
              <a:ext cx="110225" cy="92725"/>
            </a:xfrm>
            <a:custGeom>
              <a:avLst/>
              <a:gdLst/>
              <a:ahLst/>
              <a:cxnLst/>
              <a:rect l="l" t="t" r="r" b="b"/>
              <a:pathLst>
                <a:path w="4409" h="3709" extrusionOk="0">
                  <a:moveTo>
                    <a:pt x="457" y="0"/>
                  </a:moveTo>
                  <a:lnTo>
                    <a:pt x="1" y="639"/>
                  </a:lnTo>
                  <a:cubicBezTo>
                    <a:pt x="92" y="760"/>
                    <a:pt x="123" y="912"/>
                    <a:pt x="123" y="1034"/>
                  </a:cubicBezTo>
                  <a:cubicBezTo>
                    <a:pt x="153" y="1186"/>
                    <a:pt x="153" y="1277"/>
                    <a:pt x="123" y="1398"/>
                  </a:cubicBezTo>
                  <a:cubicBezTo>
                    <a:pt x="92" y="1520"/>
                    <a:pt x="31" y="1642"/>
                    <a:pt x="1" y="1702"/>
                  </a:cubicBezTo>
                  <a:lnTo>
                    <a:pt x="639" y="2158"/>
                  </a:lnTo>
                  <a:cubicBezTo>
                    <a:pt x="700" y="2098"/>
                    <a:pt x="730" y="1976"/>
                    <a:pt x="761" y="1854"/>
                  </a:cubicBezTo>
                  <a:cubicBezTo>
                    <a:pt x="791" y="1733"/>
                    <a:pt x="791" y="1642"/>
                    <a:pt x="761" y="1520"/>
                  </a:cubicBezTo>
                  <a:lnTo>
                    <a:pt x="761" y="1520"/>
                  </a:lnTo>
                  <a:lnTo>
                    <a:pt x="3800" y="3709"/>
                  </a:lnTo>
                  <a:lnTo>
                    <a:pt x="4408" y="2857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3086200" y="1328575"/>
              <a:ext cx="126925" cy="112600"/>
            </a:xfrm>
            <a:custGeom>
              <a:avLst/>
              <a:gdLst/>
              <a:ahLst/>
              <a:cxnLst/>
              <a:rect l="l" t="t" r="r" b="b"/>
              <a:pathLst>
                <a:path w="5077" h="4504" extrusionOk="0">
                  <a:moveTo>
                    <a:pt x="1368" y="1"/>
                  </a:moveTo>
                  <a:lnTo>
                    <a:pt x="0" y="1885"/>
                  </a:lnTo>
                  <a:lnTo>
                    <a:pt x="2067" y="3405"/>
                  </a:lnTo>
                  <a:lnTo>
                    <a:pt x="2614" y="2706"/>
                  </a:lnTo>
                  <a:cubicBezTo>
                    <a:pt x="2432" y="2554"/>
                    <a:pt x="2341" y="2402"/>
                    <a:pt x="2462" y="2250"/>
                  </a:cubicBezTo>
                  <a:cubicBezTo>
                    <a:pt x="2487" y="2200"/>
                    <a:pt x="2532" y="2151"/>
                    <a:pt x="2581" y="2151"/>
                  </a:cubicBezTo>
                  <a:cubicBezTo>
                    <a:pt x="2592" y="2151"/>
                    <a:pt x="2603" y="2153"/>
                    <a:pt x="2614" y="2159"/>
                  </a:cubicBezTo>
                  <a:cubicBezTo>
                    <a:pt x="2645" y="2189"/>
                    <a:pt x="2736" y="2189"/>
                    <a:pt x="2797" y="2250"/>
                  </a:cubicBezTo>
                  <a:cubicBezTo>
                    <a:pt x="2857" y="2280"/>
                    <a:pt x="2918" y="2311"/>
                    <a:pt x="2979" y="2341"/>
                  </a:cubicBezTo>
                  <a:lnTo>
                    <a:pt x="3800" y="2919"/>
                  </a:lnTo>
                  <a:cubicBezTo>
                    <a:pt x="3860" y="2949"/>
                    <a:pt x="3952" y="3040"/>
                    <a:pt x="3982" y="3101"/>
                  </a:cubicBezTo>
                  <a:cubicBezTo>
                    <a:pt x="4012" y="3192"/>
                    <a:pt x="4012" y="3253"/>
                    <a:pt x="3952" y="3344"/>
                  </a:cubicBezTo>
                  <a:cubicBezTo>
                    <a:pt x="3891" y="3405"/>
                    <a:pt x="3860" y="3466"/>
                    <a:pt x="3800" y="3466"/>
                  </a:cubicBezTo>
                  <a:cubicBezTo>
                    <a:pt x="3739" y="3466"/>
                    <a:pt x="3678" y="3405"/>
                    <a:pt x="3587" y="3375"/>
                  </a:cubicBezTo>
                  <a:cubicBezTo>
                    <a:pt x="3526" y="3344"/>
                    <a:pt x="3435" y="3253"/>
                    <a:pt x="3374" y="3223"/>
                  </a:cubicBezTo>
                  <a:lnTo>
                    <a:pt x="3040" y="3010"/>
                  </a:lnTo>
                  <a:lnTo>
                    <a:pt x="2432" y="3830"/>
                  </a:lnTo>
                  <a:lnTo>
                    <a:pt x="3040" y="4256"/>
                  </a:lnTo>
                  <a:cubicBezTo>
                    <a:pt x="3242" y="4413"/>
                    <a:pt x="3460" y="4504"/>
                    <a:pt x="3696" y="4504"/>
                  </a:cubicBezTo>
                  <a:cubicBezTo>
                    <a:pt x="3779" y="4504"/>
                    <a:pt x="3864" y="4493"/>
                    <a:pt x="3952" y="4469"/>
                  </a:cubicBezTo>
                  <a:cubicBezTo>
                    <a:pt x="4255" y="4408"/>
                    <a:pt x="4468" y="4226"/>
                    <a:pt x="4711" y="3922"/>
                  </a:cubicBezTo>
                  <a:cubicBezTo>
                    <a:pt x="4863" y="3678"/>
                    <a:pt x="4955" y="3496"/>
                    <a:pt x="5046" y="3192"/>
                  </a:cubicBezTo>
                  <a:cubicBezTo>
                    <a:pt x="5076" y="3010"/>
                    <a:pt x="5046" y="2858"/>
                    <a:pt x="4955" y="2645"/>
                  </a:cubicBezTo>
                  <a:cubicBezTo>
                    <a:pt x="4894" y="2493"/>
                    <a:pt x="4772" y="2311"/>
                    <a:pt x="4590" y="2159"/>
                  </a:cubicBezTo>
                  <a:cubicBezTo>
                    <a:pt x="4438" y="2007"/>
                    <a:pt x="4195" y="1855"/>
                    <a:pt x="3982" y="1672"/>
                  </a:cubicBezTo>
                  <a:cubicBezTo>
                    <a:pt x="3830" y="1520"/>
                    <a:pt x="3648" y="1399"/>
                    <a:pt x="3435" y="1338"/>
                  </a:cubicBezTo>
                  <a:cubicBezTo>
                    <a:pt x="3252" y="1216"/>
                    <a:pt x="3070" y="1186"/>
                    <a:pt x="2918" y="1125"/>
                  </a:cubicBezTo>
                  <a:cubicBezTo>
                    <a:pt x="2851" y="1114"/>
                    <a:pt x="2789" y="1107"/>
                    <a:pt x="2729" y="1107"/>
                  </a:cubicBezTo>
                  <a:cubicBezTo>
                    <a:pt x="2624" y="1107"/>
                    <a:pt x="2528" y="1128"/>
                    <a:pt x="2432" y="1186"/>
                  </a:cubicBezTo>
                  <a:cubicBezTo>
                    <a:pt x="2280" y="1247"/>
                    <a:pt x="2128" y="1368"/>
                    <a:pt x="2006" y="1551"/>
                  </a:cubicBezTo>
                  <a:cubicBezTo>
                    <a:pt x="1915" y="1642"/>
                    <a:pt x="1885" y="1733"/>
                    <a:pt x="1885" y="1824"/>
                  </a:cubicBezTo>
                  <a:cubicBezTo>
                    <a:pt x="1854" y="1946"/>
                    <a:pt x="1854" y="2007"/>
                    <a:pt x="1885" y="2098"/>
                  </a:cubicBezTo>
                  <a:lnTo>
                    <a:pt x="1307" y="1672"/>
                  </a:lnTo>
                  <a:lnTo>
                    <a:pt x="2128" y="517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2879500" y="1151225"/>
              <a:ext cx="496225" cy="437525"/>
            </a:xfrm>
            <a:custGeom>
              <a:avLst/>
              <a:gdLst/>
              <a:ahLst/>
              <a:cxnLst/>
              <a:rect l="l" t="t" r="r" b="b"/>
              <a:pathLst>
                <a:path w="19849" h="17501" extrusionOk="0">
                  <a:moveTo>
                    <a:pt x="9910" y="0"/>
                  </a:moveTo>
                  <a:cubicBezTo>
                    <a:pt x="7194" y="0"/>
                    <a:pt x="4520" y="1267"/>
                    <a:pt x="2827" y="3660"/>
                  </a:cubicBezTo>
                  <a:cubicBezTo>
                    <a:pt x="0" y="7581"/>
                    <a:pt x="912" y="13052"/>
                    <a:pt x="4833" y="15879"/>
                  </a:cubicBezTo>
                  <a:cubicBezTo>
                    <a:pt x="6368" y="16974"/>
                    <a:pt x="8141" y="17500"/>
                    <a:pt x="9898" y="17500"/>
                  </a:cubicBezTo>
                  <a:cubicBezTo>
                    <a:pt x="12628" y="17500"/>
                    <a:pt x="15320" y="16228"/>
                    <a:pt x="17022" y="13842"/>
                  </a:cubicBezTo>
                  <a:cubicBezTo>
                    <a:pt x="19849" y="9952"/>
                    <a:pt x="18937" y="4481"/>
                    <a:pt x="15016" y="1654"/>
                  </a:cubicBezTo>
                  <a:cubicBezTo>
                    <a:pt x="13469" y="539"/>
                    <a:pt x="11681" y="0"/>
                    <a:pt x="99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2979800" y="1243375"/>
              <a:ext cx="285000" cy="251350"/>
            </a:xfrm>
            <a:custGeom>
              <a:avLst/>
              <a:gdLst/>
              <a:ahLst/>
              <a:cxnLst/>
              <a:rect l="l" t="t" r="r" b="b"/>
              <a:pathLst>
                <a:path w="11400" h="10054" extrusionOk="0">
                  <a:moveTo>
                    <a:pt x="5678" y="1"/>
                  </a:moveTo>
                  <a:cubicBezTo>
                    <a:pt x="4130" y="1"/>
                    <a:pt x="2604" y="723"/>
                    <a:pt x="1612" y="2102"/>
                  </a:cubicBezTo>
                  <a:cubicBezTo>
                    <a:pt x="1" y="4351"/>
                    <a:pt x="517" y="7482"/>
                    <a:pt x="2767" y="9093"/>
                  </a:cubicBezTo>
                  <a:cubicBezTo>
                    <a:pt x="3657" y="9742"/>
                    <a:pt x="4680" y="10054"/>
                    <a:pt x="5694" y="10054"/>
                  </a:cubicBezTo>
                  <a:cubicBezTo>
                    <a:pt x="7241" y="10054"/>
                    <a:pt x="8766" y="9327"/>
                    <a:pt x="9758" y="7968"/>
                  </a:cubicBezTo>
                  <a:cubicBezTo>
                    <a:pt x="11399" y="5688"/>
                    <a:pt x="10852" y="2558"/>
                    <a:pt x="8603" y="947"/>
                  </a:cubicBezTo>
                  <a:cubicBezTo>
                    <a:pt x="7713" y="310"/>
                    <a:pt x="6691" y="1"/>
                    <a:pt x="5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3030725" y="1347575"/>
              <a:ext cx="110200" cy="92725"/>
            </a:xfrm>
            <a:custGeom>
              <a:avLst/>
              <a:gdLst/>
              <a:ahLst/>
              <a:cxnLst/>
              <a:rect l="l" t="t" r="r" b="b"/>
              <a:pathLst>
                <a:path w="4408" h="3709" extrusionOk="0">
                  <a:moveTo>
                    <a:pt x="456" y="0"/>
                  </a:moveTo>
                  <a:lnTo>
                    <a:pt x="0" y="639"/>
                  </a:lnTo>
                  <a:cubicBezTo>
                    <a:pt x="91" y="760"/>
                    <a:pt x="122" y="912"/>
                    <a:pt x="122" y="1034"/>
                  </a:cubicBezTo>
                  <a:cubicBezTo>
                    <a:pt x="152" y="1186"/>
                    <a:pt x="152" y="1277"/>
                    <a:pt x="122" y="1399"/>
                  </a:cubicBezTo>
                  <a:cubicBezTo>
                    <a:pt x="91" y="1520"/>
                    <a:pt x="31" y="1642"/>
                    <a:pt x="0" y="1703"/>
                  </a:cubicBezTo>
                  <a:lnTo>
                    <a:pt x="639" y="2159"/>
                  </a:lnTo>
                  <a:cubicBezTo>
                    <a:pt x="699" y="2098"/>
                    <a:pt x="730" y="1976"/>
                    <a:pt x="760" y="1855"/>
                  </a:cubicBezTo>
                  <a:cubicBezTo>
                    <a:pt x="790" y="1733"/>
                    <a:pt x="790" y="1642"/>
                    <a:pt x="760" y="1520"/>
                  </a:cubicBezTo>
                  <a:lnTo>
                    <a:pt x="760" y="1520"/>
                  </a:lnTo>
                  <a:lnTo>
                    <a:pt x="3800" y="3709"/>
                  </a:lnTo>
                  <a:lnTo>
                    <a:pt x="4408" y="2858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3048200" y="1290575"/>
              <a:ext cx="126925" cy="112625"/>
            </a:xfrm>
            <a:custGeom>
              <a:avLst/>
              <a:gdLst/>
              <a:ahLst/>
              <a:cxnLst/>
              <a:rect l="l" t="t" r="r" b="b"/>
              <a:pathLst>
                <a:path w="5077" h="4505" extrusionOk="0">
                  <a:moveTo>
                    <a:pt x="1368" y="1"/>
                  </a:moveTo>
                  <a:lnTo>
                    <a:pt x="0" y="1885"/>
                  </a:lnTo>
                  <a:lnTo>
                    <a:pt x="2067" y="3405"/>
                  </a:lnTo>
                  <a:lnTo>
                    <a:pt x="2614" y="2706"/>
                  </a:lnTo>
                  <a:cubicBezTo>
                    <a:pt x="2432" y="2554"/>
                    <a:pt x="2341" y="2402"/>
                    <a:pt x="2462" y="2250"/>
                  </a:cubicBezTo>
                  <a:cubicBezTo>
                    <a:pt x="2487" y="2200"/>
                    <a:pt x="2532" y="2151"/>
                    <a:pt x="2581" y="2151"/>
                  </a:cubicBezTo>
                  <a:cubicBezTo>
                    <a:pt x="2592" y="2151"/>
                    <a:pt x="2603" y="2153"/>
                    <a:pt x="2614" y="2159"/>
                  </a:cubicBezTo>
                  <a:cubicBezTo>
                    <a:pt x="2645" y="2189"/>
                    <a:pt x="2736" y="2189"/>
                    <a:pt x="2797" y="2250"/>
                  </a:cubicBezTo>
                  <a:cubicBezTo>
                    <a:pt x="2858" y="2280"/>
                    <a:pt x="2918" y="2311"/>
                    <a:pt x="2979" y="2341"/>
                  </a:cubicBezTo>
                  <a:lnTo>
                    <a:pt x="3800" y="2919"/>
                  </a:lnTo>
                  <a:cubicBezTo>
                    <a:pt x="3861" y="2949"/>
                    <a:pt x="3952" y="3040"/>
                    <a:pt x="3982" y="3101"/>
                  </a:cubicBezTo>
                  <a:cubicBezTo>
                    <a:pt x="4013" y="3192"/>
                    <a:pt x="4013" y="3253"/>
                    <a:pt x="3952" y="3344"/>
                  </a:cubicBezTo>
                  <a:cubicBezTo>
                    <a:pt x="3891" y="3405"/>
                    <a:pt x="3861" y="3466"/>
                    <a:pt x="3800" y="3466"/>
                  </a:cubicBezTo>
                  <a:cubicBezTo>
                    <a:pt x="3739" y="3466"/>
                    <a:pt x="3678" y="3405"/>
                    <a:pt x="3587" y="3375"/>
                  </a:cubicBezTo>
                  <a:cubicBezTo>
                    <a:pt x="3526" y="3344"/>
                    <a:pt x="3435" y="3253"/>
                    <a:pt x="3374" y="3223"/>
                  </a:cubicBezTo>
                  <a:lnTo>
                    <a:pt x="3040" y="3010"/>
                  </a:lnTo>
                  <a:lnTo>
                    <a:pt x="2432" y="3831"/>
                  </a:lnTo>
                  <a:lnTo>
                    <a:pt x="3040" y="4256"/>
                  </a:lnTo>
                  <a:cubicBezTo>
                    <a:pt x="3242" y="4413"/>
                    <a:pt x="3461" y="4504"/>
                    <a:pt x="3696" y="4504"/>
                  </a:cubicBezTo>
                  <a:cubicBezTo>
                    <a:pt x="3779" y="4504"/>
                    <a:pt x="3864" y="4493"/>
                    <a:pt x="3952" y="4469"/>
                  </a:cubicBezTo>
                  <a:cubicBezTo>
                    <a:pt x="4256" y="4408"/>
                    <a:pt x="4468" y="4226"/>
                    <a:pt x="4712" y="3922"/>
                  </a:cubicBezTo>
                  <a:cubicBezTo>
                    <a:pt x="4864" y="3679"/>
                    <a:pt x="4955" y="3496"/>
                    <a:pt x="5046" y="3192"/>
                  </a:cubicBezTo>
                  <a:cubicBezTo>
                    <a:pt x="5076" y="3010"/>
                    <a:pt x="5046" y="2858"/>
                    <a:pt x="4955" y="2645"/>
                  </a:cubicBezTo>
                  <a:cubicBezTo>
                    <a:pt x="4894" y="2493"/>
                    <a:pt x="4772" y="2311"/>
                    <a:pt x="4590" y="2159"/>
                  </a:cubicBezTo>
                  <a:cubicBezTo>
                    <a:pt x="4438" y="2007"/>
                    <a:pt x="4195" y="1855"/>
                    <a:pt x="3982" y="1673"/>
                  </a:cubicBezTo>
                  <a:cubicBezTo>
                    <a:pt x="3830" y="1521"/>
                    <a:pt x="3648" y="1399"/>
                    <a:pt x="3435" y="1338"/>
                  </a:cubicBezTo>
                  <a:cubicBezTo>
                    <a:pt x="3253" y="1217"/>
                    <a:pt x="3070" y="1186"/>
                    <a:pt x="2918" y="1125"/>
                  </a:cubicBezTo>
                  <a:cubicBezTo>
                    <a:pt x="2852" y="1114"/>
                    <a:pt x="2789" y="1107"/>
                    <a:pt x="2729" y="1107"/>
                  </a:cubicBezTo>
                  <a:cubicBezTo>
                    <a:pt x="2625" y="1107"/>
                    <a:pt x="2528" y="1128"/>
                    <a:pt x="2432" y="1186"/>
                  </a:cubicBezTo>
                  <a:cubicBezTo>
                    <a:pt x="2280" y="1247"/>
                    <a:pt x="2128" y="1369"/>
                    <a:pt x="2006" y="1551"/>
                  </a:cubicBezTo>
                  <a:cubicBezTo>
                    <a:pt x="1915" y="1642"/>
                    <a:pt x="1885" y="1733"/>
                    <a:pt x="1885" y="1825"/>
                  </a:cubicBezTo>
                  <a:cubicBezTo>
                    <a:pt x="1854" y="1946"/>
                    <a:pt x="1854" y="2007"/>
                    <a:pt x="1885" y="2098"/>
                  </a:cubicBezTo>
                  <a:lnTo>
                    <a:pt x="1307" y="1673"/>
                  </a:lnTo>
                  <a:lnTo>
                    <a:pt x="2128" y="518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3026925" y="1151300"/>
              <a:ext cx="348050" cy="437175"/>
            </a:xfrm>
            <a:custGeom>
              <a:avLst/>
              <a:gdLst/>
              <a:ahLst/>
              <a:cxnLst/>
              <a:rect l="l" t="t" r="r" b="b"/>
              <a:pathLst>
                <a:path w="13922" h="17487" extrusionOk="0">
                  <a:moveTo>
                    <a:pt x="4036" y="0"/>
                  </a:moveTo>
                  <a:cubicBezTo>
                    <a:pt x="2640" y="0"/>
                    <a:pt x="1252" y="336"/>
                    <a:pt x="0" y="982"/>
                  </a:cubicBezTo>
                  <a:cubicBezTo>
                    <a:pt x="39" y="981"/>
                    <a:pt x="78" y="980"/>
                    <a:pt x="117" y="980"/>
                  </a:cubicBezTo>
                  <a:cubicBezTo>
                    <a:pt x="1896" y="980"/>
                    <a:pt x="4221" y="2322"/>
                    <a:pt x="5411" y="3809"/>
                  </a:cubicBezTo>
                  <a:cubicBezTo>
                    <a:pt x="10760" y="10496"/>
                    <a:pt x="5319" y="16879"/>
                    <a:pt x="4104" y="17487"/>
                  </a:cubicBezTo>
                  <a:cubicBezTo>
                    <a:pt x="6809" y="17456"/>
                    <a:pt x="9423" y="16210"/>
                    <a:pt x="11095" y="13839"/>
                  </a:cubicBezTo>
                  <a:cubicBezTo>
                    <a:pt x="13921" y="9949"/>
                    <a:pt x="13010" y="4478"/>
                    <a:pt x="9089" y="1651"/>
                  </a:cubicBezTo>
                  <a:cubicBezTo>
                    <a:pt x="7564" y="533"/>
                    <a:pt x="5794" y="0"/>
                    <a:pt x="4036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1"/>
          <p:cNvGrpSpPr/>
          <p:nvPr/>
        </p:nvGrpSpPr>
        <p:grpSpPr>
          <a:xfrm>
            <a:off x="4731700" y="3011400"/>
            <a:ext cx="522075" cy="475050"/>
            <a:chOff x="2267775" y="1428500"/>
            <a:chExt cx="522075" cy="475050"/>
          </a:xfrm>
        </p:grpSpPr>
        <p:sp>
          <p:nvSpPr>
            <p:cNvPr id="817" name="Google Shape;817;p31"/>
            <p:cNvSpPr/>
            <p:nvPr/>
          </p:nvSpPr>
          <p:spPr>
            <a:xfrm>
              <a:off x="2305775" y="1466500"/>
              <a:ext cx="484075" cy="437050"/>
            </a:xfrm>
            <a:custGeom>
              <a:avLst/>
              <a:gdLst/>
              <a:ahLst/>
              <a:cxnLst/>
              <a:rect l="l" t="t" r="r" b="b"/>
              <a:pathLst>
                <a:path w="19363" h="17482" extrusionOk="0">
                  <a:moveTo>
                    <a:pt x="9702" y="1"/>
                  </a:moveTo>
                  <a:cubicBezTo>
                    <a:pt x="7551" y="1"/>
                    <a:pt x="5390" y="792"/>
                    <a:pt x="3679" y="2386"/>
                  </a:cubicBezTo>
                  <a:cubicBezTo>
                    <a:pt x="153" y="5700"/>
                    <a:pt x="1" y="11201"/>
                    <a:pt x="3314" y="14727"/>
                  </a:cubicBezTo>
                  <a:cubicBezTo>
                    <a:pt x="5037" y="16561"/>
                    <a:pt x="7352" y="17482"/>
                    <a:pt x="9673" y="17482"/>
                  </a:cubicBezTo>
                  <a:cubicBezTo>
                    <a:pt x="11815" y="17482"/>
                    <a:pt x="13962" y="16698"/>
                    <a:pt x="15654" y="15122"/>
                  </a:cubicBezTo>
                  <a:cubicBezTo>
                    <a:pt x="19150" y="11809"/>
                    <a:pt x="19363" y="6307"/>
                    <a:pt x="16050" y="2751"/>
                  </a:cubicBezTo>
                  <a:cubicBezTo>
                    <a:pt x="14331" y="922"/>
                    <a:pt x="12022" y="1"/>
                    <a:pt x="9702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2408375" y="1559600"/>
              <a:ext cx="278125" cy="250850"/>
            </a:xfrm>
            <a:custGeom>
              <a:avLst/>
              <a:gdLst/>
              <a:ahLst/>
              <a:cxnLst/>
              <a:rect l="l" t="t" r="r" b="b"/>
              <a:pathLst>
                <a:path w="11125" h="10034" extrusionOk="0">
                  <a:moveTo>
                    <a:pt x="5576" y="1"/>
                  </a:moveTo>
                  <a:cubicBezTo>
                    <a:pt x="4342" y="1"/>
                    <a:pt x="3103" y="451"/>
                    <a:pt x="2128" y="1368"/>
                  </a:cubicBezTo>
                  <a:cubicBezTo>
                    <a:pt x="122" y="3252"/>
                    <a:pt x="0" y="6444"/>
                    <a:pt x="1915" y="8450"/>
                  </a:cubicBezTo>
                  <a:cubicBezTo>
                    <a:pt x="2901" y="9500"/>
                    <a:pt x="4246" y="10034"/>
                    <a:pt x="5595" y="10034"/>
                  </a:cubicBezTo>
                  <a:cubicBezTo>
                    <a:pt x="6824" y="10034"/>
                    <a:pt x="8057" y="9591"/>
                    <a:pt x="9028" y="8693"/>
                  </a:cubicBezTo>
                  <a:cubicBezTo>
                    <a:pt x="11034" y="6778"/>
                    <a:pt x="11125" y="3587"/>
                    <a:pt x="9240" y="1580"/>
                  </a:cubicBezTo>
                  <a:cubicBezTo>
                    <a:pt x="8258" y="535"/>
                    <a:pt x="6920" y="1"/>
                    <a:pt x="55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2475225" y="1586950"/>
              <a:ext cx="117050" cy="107425"/>
            </a:xfrm>
            <a:custGeom>
              <a:avLst/>
              <a:gdLst/>
              <a:ahLst/>
              <a:cxnLst/>
              <a:rect l="l" t="t" r="r" b="b"/>
              <a:pathLst>
                <a:path w="4682" h="4297" extrusionOk="0">
                  <a:moveTo>
                    <a:pt x="3223" y="0"/>
                  </a:moveTo>
                  <a:cubicBezTo>
                    <a:pt x="2919" y="0"/>
                    <a:pt x="2615" y="152"/>
                    <a:pt x="2281" y="456"/>
                  </a:cubicBezTo>
                  <a:lnTo>
                    <a:pt x="2189" y="517"/>
                  </a:lnTo>
                  <a:cubicBezTo>
                    <a:pt x="2189" y="578"/>
                    <a:pt x="2159" y="608"/>
                    <a:pt x="2159" y="608"/>
                  </a:cubicBezTo>
                  <a:lnTo>
                    <a:pt x="2858" y="1338"/>
                  </a:lnTo>
                  <a:lnTo>
                    <a:pt x="2949" y="1216"/>
                  </a:lnTo>
                  <a:cubicBezTo>
                    <a:pt x="3071" y="1125"/>
                    <a:pt x="3162" y="1094"/>
                    <a:pt x="3223" y="1064"/>
                  </a:cubicBezTo>
                  <a:cubicBezTo>
                    <a:pt x="3247" y="1056"/>
                    <a:pt x="3270" y="1052"/>
                    <a:pt x="3291" y="1052"/>
                  </a:cubicBezTo>
                  <a:cubicBezTo>
                    <a:pt x="3349" y="1052"/>
                    <a:pt x="3399" y="1080"/>
                    <a:pt x="3466" y="1125"/>
                  </a:cubicBezTo>
                  <a:cubicBezTo>
                    <a:pt x="3527" y="1246"/>
                    <a:pt x="3496" y="1398"/>
                    <a:pt x="3314" y="1581"/>
                  </a:cubicBezTo>
                  <a:cubicBezTo>
                    <a:pt x="3162" y="1702"/>
                    <a:pt x="3041" y="1733"/>
                    <a:pt x="2919" y="1733"/>
                  </a:cubicBezTo>
                  <a:cubicBezTo>
                    <a:pt x="2797" y="1733"/>
                    <a:pt x="2706" y="1672"/>
                    <a:pt x="2585" y="1550"/>
                  </a:cubicBezTo>
                  <a:lnTo>
                    <a:pt x="1946" y="2158"/>
                  </a:lnTo>
                  <a:lnTo>
                    <a:pt x="1977" y="2189"/>
                  </a:lnTo>
                  <a:lnTo>
                    <a:pt x="2007" y="2249"/>
                  </a:lnTo>
                  <a:cubicBezTo>
                    <a:pt x="2129" y="2341"/>
                    <a:pt x="2129" y="2493"/>
                    <a:pt x="2068" y="2614"/>
                  </a:cubicBezTo>
                  <a:cubicBezTo>
                    <a:pt x="2037" y="2766"/>
                    <a:pt x="1946" y="2888"/>
                    <a:pt x="1825" y="3009"/>
                  </a:cubicBezTo>
                  <a:lnTo>
                    <a:pt x="1734" y="3070"/>
                  </a:lnTo>
                  <a:cubicBezTo>
                    <a:pt x="1582" y="3222"/>
                    <a:pt x="1430" y="3344"/>
                    <a:pt x="1369" y="3374"/>
                  </a:cubicBezTo>
                  <a:cubicBezTo>
                    <a:pt x="1336" y="3382"/>
                    <a:pt x="1308" y="3386"/>
                    <a:pt x="1282" y="3386"/>
                  </a:cubicBezTo>
                  <a:cubicBezTo>
                    <a:pt x="1212" y="3386"/>
                    <a:pt x="1162" y="3358"/>
                    <a:pt x="1095" y="3313"/>
                  </a:cubicBezTo>
                  <a:cubicBezTo>
                    <a:pt x="1034" y="3192"/>
                    <a:pt x="1034" y="3100"/>
                    <a:pt x="1065" y="3040"/>
                  </a:cubicBezTo>
                  <a:cubicBezTo>
                    <a:pt x="1095" y="2948"/>
                    <a:pt x="1186" y="2857"/>
                    <a:pt x="1247" y="2766"/>
                  </a:cubicBezTo>
                  <a:lnTo>
                    <a:pt x="1642" y="2432"/>
                  </a:lnTo>
                  <a:lnTo>
                    <a:pt x="943" y="1702"/>
                  </a:lnTo>
                  <a:lnTo>
                    <a:pt x="578" y="2037"/>
                  </a:lnTo>
                  <a:cubicBezTo>
                    <a:pt x="275" y="2341"/>
                    <a:pt x="62" y="2645"/>
                    <a:pt x="31" y="2948"/>
                  </a:cubicBezTo>
                  <a:cubicBezTo>
                    <a:pt x="1" y="3252"/>
                    <a:pt x="123" y="3556"/>
                    <a:pt x="426" y="3860"/>
                  </a:cubicBezTo>
                  <a:cubicBezTo>
                    <a:pt x="685" y="4142"/>
                    <a:pt x="925" y="4297"/>
                    <a:pt x="1202" y="4297"/>
                  </a:cubicBezTo>
                  <a:cubicBezTo>
                    <a:pt x="1285" y="4297"/>
                    <a:pt x="1370" y="4283"/>
                    <a:pt x="1460" y="4255"/>
                  </a:cubicBezTo>
                  <a:cubicBezTo>
                    <a:pt x="1825" y="4255"/>
                    <a:pt x="2159" y="4073"/>
                    <a:pt x="2493" y="3708"/>
                  </a:cubicBezTo>
                  <a:cubicBezTo>
                    <a:pt x="2645" y="3556"/>
                    <a:pt x="2767" y="3404"/>
                    <a:pt x="2889" y="3313"/>
                  </a:cubicBezTo>
                  <a:cubicBezTo>
                    <a:pt x="2980" y="3192"/>
                    <a:pt x="3041" y="3070"/>
                    <a:pt x="3071" y="2948"/>
                  </a:cubicBezTo>
                  <a:cubicBezTo>
                    <a:pt x="3071" y="2857"/>
                    <a:pt x="3071" y="2736"/>
                    <a:pt x="3041" y="2584"/>
                  </a:cubicBezTo>
                  <a:lnTo>
                    <a:pt x="3041" y="2584"/>
                  </a:lnTo>
                  <a:cubicBezTo>
                    <a:pt x="3156" y="2622"/>
                    <a:pt x="3259" y="2661"/>
                    <a:pt x="3358" y="2661"/>
                  </a:cubicBezTo>
                  <a:cubicBezTo>
                    <a:pt x="3415" y="2661"/>
                    <a:pt x="3471" y="2648"/>
                    <a:pt x="3527" y="2614"/>
                  </a:cubicBezTo>
                  <a:cubicBezTo>
                    <a:pt x="3679" y="2553"/>
                    <a:pt x="3831" y="2432"/>
                    <a:pt x="4013" y="2280"/>
                  </a:cubicBezTo>
                  <a:cubicBezTo>
                    <a:pt x="4621" y="1702"/>
                    <a:pt x="4682" y="1094"/>
                    <a:pt x="4104" y="486"/>
                  </a:cubicBezTo>
                  <a:cubicBezTo>
                    <a:pt x="3831" y="152"/>
                    <a:pt x="3527" y="0"/>
                    <a:pt x="32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2518550" y="1629500"/>
              <a:ext cx="126175" cy="108675"/>
            </a:xfrm>
            <a:custGeom>
              <a:avLst/>
              <a:gdLst/>
              <a:ahLst/>
              <a:cxnLst/>
              <a:rect l="l" t="t" r="r" b="b"/>
              <a:pathLst>
                <a:path w="5047" h="4347" extrusionOk="0">
                  <a:moveTo>
                    <a:pt x="3374" y="0"/>
                  </a:moveTo>
                  <a:lnTo>
                    <a:pt x="2736" y="608"/>
                  </a:lnTo>
                  <a:lnTo>
                    <a:pt x="3709" y="1581"/>
                  </a:lnTo>
                  <a:lnTo>
                    <a:pt x="3040" y="1854"/>
                  </a:lnTo>
                  <a:cubicBezTo>
                    <a:pt x="2736" y="1976"/>
                    <a:pt x="2432" y="2098"/>
                    <a:pt x="2098" y="2250"/>
                  </a:cubicBezTo>
                  <a:cubicBezTo>
                    <a:pt x="1763" y="2341"/>
                    <a:pt x="1429" y="2553"/>
                    <a:pt x="1064" y="2736"/>
                  </a:cubicBezTo>
                  <a:cubicBezTo>
                    <a:pt x="730" y="2918"/>
                    <a:pt x="365" y="3161"/>
                    <a:pt x="1" y="3465"/>
                  </a:cubicBezTo>
                  <a:lnTo>
                    <a:pt x="730" y="4347"/>
                  </a:lnTo>
                  <a:cubicBezTo>
                    <a:pt x="1095" y="3982"/>
                    <a:pt x="1581" y="3709"/>
                    <a:pt x="2007" y="3465"/>
                  </a:cubicBezTo>
                  <a:cubicBezTo>
                    <a:pt x="2523" y="3192"/>
                    <a:pt x="3010" y="2949"/>
                    <a:pt x="3526" y="2766"/>
                  </a:cubicBezTo>
                  <a:cubicBezTo>
                    <a:pt x="3770" y="2705"/>
                    <a:pt x="3982" y="2584"/>
                    <a:pt x="4195" y="2523"/>
                  </a:cubicBezTo>
                  <a:cubicBezTo>
                    <a:pt x="4377" y="2402"/>
                    <a:pt x="4529" y="2310"/>
                    <a:pt x="4681" y="2158"/>
                  </a:cubicBezTo>
                  <a:lnTo>
                    <a:pt x="5046" y="1794"/>
                  </a:lnTo>
                  <a:lnTo>
                    <a:pt x="33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2267775" y="1428500"/>
              <a:ext cx="484075" cy="437075"/>
            </a:xfrm>
            <a:custGeom>
              <a:avLst/>
              <a:gdLst/>
              <a:ahLst/>
              <a:cxnLst/>
              <a:rect l="l" t="t" r="r" b="b"/>
              <a:pathLst>
                <a:path w="19363" h="17483" extrusionOk="0">
                  <a:moveTo>
                    <a:pt x="9707" y="1"/>
                  </a:moveTo>
                  <a:cubicBezTo>
                    <a:pt x="7559" y="1"/>
                    <a:pt x="5406" y="793"/>
                    <a:pt x="3709" y="2387"/>
                  </a:cubicBezTo>
                  <a:cubicBezTo>
                    <a:pt x="153" y="5700"/>
                    <a:pt x="1" y="11201"/>
                    <a:pt x="3314" y="14727"/>
                  </a:cubicBezTo>
                  <a:cubicBezTo>
                    <a:pt x="5037" y="16561"/>
                    <a:pt x="7352" y="17482"/>
                    <a:pt x="9673" y="17482"/>
                  </a:cubicBezTo>
                  <a:cubicBezTo>
                    <a:pt x="11815" y="17482"/>
                    <a:pt x="13963" y="16698"/>
                    <a:pt x="15655" y="15122"/>
                  </a:cubicBezTo>
                  <a:cubicBezTo>
                    <a:pt x="19150" y="11809"/>
                    <a:pt x="19363" y="6308"/>
                    <a:pt x="16050" y="2751"/>
                  </a:cubicBezTo>
                  <a:cubicBezTo>
                    <a:pt x="14331" y="922"/>
                    <a:pt x="12022" y="1"/>
                    <a:pt x="97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2370375" y="1521625"/>
              <a:ext cx="278900" cy="250825"/>
            </a:xfrm>
            <a:custGeom>
              <a:avLst/>
              <a:gdLst/>
              <a:ahLst/>
              <a:cxnLst/>
              <a:rect l="l" t="t" r="r" b="b"/>
              <a:pathLst>
                <a:path w="11156" h="10033" extrusionOk="0">
                  <a:moveTo>
                    <a:pt x="5577" y="0"/>
                  </a:moveTo>
                  <a:cubicBezTo>
                    <a:pt x="4342" y="0"/>
                    <a:pt x="3103" y="450"/>
                    <a:pt x="2128" y="1367"/>
                  </a:cubicBezTo>
                  <a:cubicBezTo>
                    <a:pt x="122" y="3251"/>
                    <a:pt x="0" y="6443"/>
                    <a:pt x="1915" y="8449"/>
                  </a:cubicBezTo>
                  <a:cubicBezTo>
                    <a:pt x="2902" y="9499"/>
                    <a:pt x="4246" y="10033"/>
                    <a:pt x="5596" y="10033"/>
                  </a:cubicBezTo>
                  <a:cubicBezTo>
                    <a:pt x="6824" y="10033"/>
                    <a:pt x="8057" y="9590"/>
                    <a:pt x="9028" y="8692"/>
                  </a:cubicBezTo>
                  <a:cubicBezTo>
                    <a:pt x="11034" y="6777"/>
                    <a:pt x="11156" y="3586"/>
                    <a:pt x="9241" y="1580"/>
                  </a:cubicBezTo>
                  <a:cubicBezTo>
                    <a:pt x="8258" y="534"/>
                    <a:pt x="6921" y="0"/>
                    <a:pt x="55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2437250" y="1548950"/>
              <a:ext cx="117050" cy="107425"/>
            </a:xfrm>
            <a:custGeom>
              <a:avLst/>
              <a:gdLst/>
              <a:ahLst/>
              <a:cxnLst/>
              <a:rect l="l" t="t" r="r" b="b"/>
              <a:pathLst>
                <a:path w="4682" h="4297" extrusionOk="0">
                  <a:moveTo>
                    <a:pt x="3222" y="0"/>
                  </a:moveTo>
                  <a:cubicBezTo>
                    <a:pt x="2918" y="0"/>
                    <a:pt x="2614" y="152"/>
                    <a:pt x="2280" y="456"/>
                  </a:cubicBezTo>
                  <a:lnTo>
                    <a:pt x="2189" y="517"/>
                  </a:lnTo>
                  <a:cubicBezTo>
                    <a:pt x="2189" y="578"/>
                    <a:pt x="2158" y="608"/>
                    <a:pt x="2158" y="608"/>
                  </a:cubicBezTo>
                  <a:lnTo>
                    <a:pt x="2857" y="1338"/>
                  </a:lnTo>
                  <a:lnTo>
                    <a:pt x="2949" y="1216"/>
                  </a:lnTo>
                  <a:cubicBezTo>
                    <a:pt x="3070" y="1125"/>
                    <a:pt x="3161" y="1095"/>
                    <a:pt x="3222" y="1064"/>
                  </a:cubicBezTo>
                  <a:cubicBezTo>
                    <a:pt x="3247" y="1056"/>
                    <a:pt x="3269" y="1052"/>
                    <a:pt x="3290" y="1052"/>
                  </a:cubicBezTo>
                  <a:cubicBezTo>
                    <a:pt x="3348" y="1052"/>
                    <a:pt x="3399" y="1080"/>
                    <a:pt x="3465" y="1125"/>
                  </a:cubicBezTo>
                  <a:cubicBezTo>
                    <a:pt x="3526" y="1247"/>
                    <a:pt x="3496" y="1399"/>
                    <a:pt x="3313" y="1581"/>
                  </a:cubicBezTo>
                  <a:cubicBezTo>
                    <a:pt x="3161" y="1702"/>
                    <a:pt x="3040" y="1733"/>
                    <a:pt x="2918" y="1733"/>
                  </a:cubicBezTo>
                  <a:cubicBezTo>
                    <a:pt x="2797" y="1733"/>
                    <a:pt x="2705" y="1672"/>
                    <a:pt x="2584" y="1550"/>
                  </a:cubicBezTo>
                  <a:lnTo>
                    <a:pt x="1945" y="2158"/>
                  </a:lnTo>
                  <a:lnTo>
                    <a:pt x="1976" y="2189"/>
                  </a:lnTo>
                  <a:lnTo>
                    <a:pt x="2006" y="2250"/>
                  </a:lnTo>
                  <a:cubicBezTo>
                    <a:pt x="2128" y="2341"/>
                    <a:pt x="2128" y="2493"/>
                    <a:pt x="2067" y="2614"/>
                  </a:cubicBezTo>
                  <a:cubicBezTo>
                    <a:pt x="2037" y="2766"/>
                    <a:pt x="1945" y="2888"/>
                    <a:pt x="1824" y="3009"/>
                  </a:cubicBezTo>
                  <a:lnTo>
                    <a:pt x="1733" y="3070"/>
                  </a:lnTo>
                  <a:cubicBezTo>
                    <a:pt x="1581" y="3222"/>
                    <a:pt x="1429" y="3344"/>
                    <a:pt x="1368" y="3374"/>
                  </a:cubicBezTo>
                  <a:cubicBezTo>
                    <a:pt x="1335" y="3382"/>
                    <a:pt x="1307" y="3386"/>
                    <a:pt x="1282" y="3386"/>
                  </a:cubicBezTo>
                  <a:cubicBezTo>
                    <a:pt x="1212" y="3386"/>
                    <a:pt x="1161" y="3358"/>
                    <a:pt x="1094" y="3313"/>
                  </a:cubicBezTo>
                  <a:cubicBezTo>
                    <a:pt x="1034" y="3192"/>
                    <a:pt x="1034" y="3101"/>
                    <a:pt x="1064" y="3040"/>
                  </a:cubicBezTo>
                  <a:cubicBezTo>
                    <a:pt x="1094" y="2949"/>
                    <a:pt x="1186" y="2858"/>
                    <a:pt x="1246" y="2766"/>
                  </a:cubicBezTo>
                  <a:lnTo>
                    <a:pt x="1642" y="2432"/>
                  </a:lnTo>
                  <a:lnTo>
                    <a:pt x="942" y="1702"/>
                  </a:lnTo>
                  <a:lnTo>
                    <a:pt x="578" y="2037"/>
                  </a:lnTo>
                  <a:cubicBezTo>
                    <a:pt x="274" y="2341"/>
                    <a:pt x="61" y="2645"/>
                    <a:pt x="31" y="2949"/>
                  </a:cubicBezTo>
                  <a:cubicBezTo>
                    <a:pt x="0" y="3253"/>
                    <a:pt x="122" y="3557"/>
                    <a:pt x="426" y="3861"/>
                  </a:cubicBezTo>
                  <a:cubicBezTo>
                    <a:pt x="684" y="4142"/>
                    <a:pt x="924" y="4297"/>
                    <a:pt x="1202" y="4297"/>
                  </a:cubicBezTo>
                  <a:cubicBezTo>
                    <a:pt x="1284" y="4297"/>
                    <a:pt x="1369" y="4283"/>
                    <a:pt x="1459" y="4256"/>
                  </a:cubicBezTo>
                  <a:cubicBezTo>
                    <a:pt x="1824" y="4256"/>
                    <a:pt x="2158" y="4073"/>
                    <a:pt x="2493" y="3709"/>
                  </a:cubicBezTo>
                  <a:cubicBezTo>
                    <a:pt x="2645" y="3557"/>
                    <a:pt x="2766" y="3405"/>
                    <a:pt x="2888" y="3313"/>
                  </a:cubicBezTo>
                  <a:cubicBezTo>
                    <a:pt x="2979" y="3192"/>
                    <a:pt x="3040" y="3070"/>
                    <a:pt x="3070" y="2949"/>
                  </a:cubicBezTo>
                  <a:cubicBezTo>
                    <a:pt x="3070" y="2858"/>
                    <a:pt x="3070" y="2736"/>
                    <a:pt x="3040" y="2584"/>
                  </a:cubicBezTo>
                  <a:lnTo>
                    <a:pt x="3040" y="2584"/>
                  </a:lnTo>
                  <a:cubicBezTo>
                    <a:pt x="3155" y="2622"/>
                    <a:pt x="3258" y="2661"/>
                    <a:pt x="3357" y="2661"/>
                  </a:cubicBezTo>
                  <a:cubicBezTo>
                    <a:pt x="3414" y="2661"/>
                    <a:pt x="3470" y="2648"/>
                    <a:pt x="3526" y="2614"/>
                  </a:cubicBezTo>
                  <a:cubicBezTo>
                    <a:pt x="3678" y="2554"/>
                    <a:pt x="3830" y="2432"/>
                    <a:pt x="4012" y="2280"/>
                  </a:cubicBezTo>
                  <a:cubicBezTo>
                    <a:pt x="4620" y="1702"/>
                    <a:pt x="4681" y="1095"/>
                    <a:pt x="4104" y="487"/>
                  </a:cubicBezTo>
                  <a:cubicBezTo>
                    <a:pt x="3830" y="152"/>
                    <a:pt x="3526" y="0"/>
                    <a:pt x="32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2480550" y="1591500"/>
              <a:ext cx="126175" cy="108700"/>
            </a:xfrm>
            <a:custGeom>
              <a:avLst/>
              <a:gdLst/>
              <a:ahLst/>
              <a:cxnLst/>
              <a:rect l="l" t="t" r="r" b="b"/>
              <a:pathLst>
                <a:path w="5047" h="4348" extrusionOk="0">
                  <a:moveTo>
                    <a:pt x="3375" y="0"/>
                  </a:moveTo>
                  <a:lnTo>
                    <a:pt x="2736" y="608"/>
                  </a:lnTo>
                  <a:lnTo>
                    <a:pt x="3709" y="1581"/>
                  </a:lnTo>
                  <a:lnTo>
                    <a:pt x="3040" y="1855"/>
                  </a:lnTo>
                  <a:cubicBezTo>
                    <a:pt x="2736" y="1976"/>
                    <a:pt x="2432" y="2098"/>
                    <a:pt x="2098" y="2250"/>
                  </a:cubicBezTo>
                  <a:cubicBezTo>
                    <a:pt x="1764" y="2341"/>
                    <a:pt x="1429" y="2554"/>
                    <a:pt x="1065" y="2736"/>
                  </a:cubicBezTo>
                  <a:cubicBezTo>
                    <a:pt x="730" y="2918"/>
                    <a:pt x="365" y="3162"/>
                    <a:pt x="1" y="3466"/>
                  </a:cubicBezTo>
                  <a:lnTo>
                    <a:pt x="730" y="4347"/>
                  </a:lnTo>
                  <a:cubicBezTo>
                    <a:pt x="1095" y="3982"/>
                    <a:pt x="1581" y="3739"/>
                    <a:pt x="2007" y="3466"/>
                  </a:cubicBezTo>
                  <a:cubicBezTo>
                    <a:pt x="2524" y="3192"/>
                    <a:pt x="3010" y="2979"/>
                    <a:pt x="3527" y="2766"/>
                  </a:cubicBezTo>
                  <a:cubicBezTo>
                    <a:pt x="3770" y="2706"/>
                    <a:pt x="3983" y="2584"/>
                    <a:pt x="4195" y="2523"/>
                  </a:cubicBezTo>
                  <a:cubicBezTo>
                    <a:pt x="4378" y="2402"/>
                    <a:pt x="4530" y="2311"/>
                    <a:pt x="4682" y="2159"/>
                  </a:cubicBezTo>
                  <a:lnTo>
                    <a:pt x="5046" y="1794"/>
                  </a:lnTo>
                  <a:lnTo>
                    <a:pt x="33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2282225" y="1586175"/>
              <a:ext cx="459000" cy="279400"/>
            </a:xfrm>
            <a:custGeom>
              <a:avLst/>
              <a:gdLst/>
              <a:ahLst/>
              <a:cxnLst/>
              <a:rect l="l" t="t" r="r" b="b"/>
              <a:pathLst>
                <a:path w="18360" h="11176" extrusionOk="0">
                  <a:moveTo>
                    <a:pt x="17478" y="1"/>
                  </a:moveTo>
                  <a:lnTo>
                    <a:pt x="17478" y="1"/>
                  </a:lnTo>
                  <a:cubicBezTo>
                    <a:pt x="17144" y="1764"/>
                    <a:pt x="15381" y="3831"/>
                    <a:pt x="13648" y="4742"/>
                  </a:cubicBezTo>
                  <a:cubicBezTo>
                    <a:pt x="11924" y="5646"/>
                    <a:pt x="10322" y="6005"/>
                    <a:pt x="8871" y="6005"/>
                  </a:cubicBezTo>
                  <a:cubicBezTo>
                    <a:pt x="3929" y="6005"/>
                    <a:pt x="745" y="1839"/>
                    <a:pt x="487" y="852"/>
                  </a:cubicBezTo>
                  <a:lnTo>
                    <a:pt x="487" y="852"/>
                  </a:lnTo>
                  <a:cubicBezTo>
                    <a:pt x="0" y="3496"/>
                    <a:pt x="730" y="6323"/>
                    <a:pt x="2736" y="8420"/>
                  </a:cubicBezTo>
                  <a:cubicBezTo>
                    <a:pt x="4459" y="10254"/>
                    <a:pt x="6782" y="11175"/>
                    <a:pt x="9107" y="11175"/>
                  </a:cubicBezTo>
                  <a:cubicBezTo>
                    <a:pt x="11253" y="11175"/>
                    <a:pt x="13399" y="10391"/>
                    <a:pt x="15077" y="8815"/>
                  </a:cubicBezTo>
                  <a:cubicBezTo>
                    <a:pt x="17539" y="6475"/>
                    <a:pt x="18359" y="3071"/>
                    <a:pt x="17478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31"/>
          <p:cNvGrpSpPr/>
          <p:nvPr/>
        </p:nvGrpSpPr>
        <p:grpSpPr>
          <a:xfrm>
            <a:off x="3571800" y="3367950"/>
            <a:ext cx="528150" cy="475550"/>
            <a:chOff x="705450" y="2839475"/>
            <a:chExt cx="528150" cy="475550"/>
          </a:xfrm>
        </p:grpSpPr>
        <p:sp>
          <p:nvSpPr>
            <p:cNvPr id="827" name="Google Shape;827;p31"/>
            <p:cNvSpPr/>
            <p:nvPr/>
          </p:nvSpPr>
          <p:spPr>
            <a:xfrm>
              <a:off x="743450" y="2877450"/>
              <a:ext cx="490150" cy="437575"/>
            </a:xfrm>
            <a:custGeom>
              <a:avLst/>
              <a:gdLst/>
              <a:ahLst/>
              <a:cxnLst/>
              <a:rect l="l" t="t" r="r" b="b"/>
              <a:pathLst>
                <a:path w="19606" h="17503" extrusionOk="0">
                  <a:moveTo>
                    <a:pt x="9789" y="1"/>
                  </a:moveTo>
                  <a:cubicBezTo>
                    <a:pt x="8902" y="1"/>
                    <a:pt x="8000" y="135"/>
                    <a:pt x="7113" y="417"/>
                  </a:cubicBezTo>
                  <a:cubicBezTo>
                    <a:pt x="2523" y="1907"/>
                    <a:pt x="0" y="6831"/>
                    <a:pt x="1490" y="11451"/>
                  </a:cubicBezTo>
                  <a:cubicBezTo>
                    <a:pt x="2689" y="15147"/>
                    <a:pt x="6115" y="17502"/>
                    <a:pt x="9800" y="17502"/>
                  </a:cubicBezTo>
                  <a:cubicBezTo>
                    <a:pt x="10692" y="17502"/>
                    <a:pt x="11599" y="17364"/>
                    <a:pt x="12493" y="17074"/>
                  </a:cubicBezTo>
                  <a:cubicBezTo>
                    <a:pt x="17113" y="15585"/>
                    <a:pt x="19605" y="10661"/>
                    <a:pt x="18116" y="6041"/>
                  </a:cubicBezTo>
                  <a:cubicBezTo>
                    <a:pt x="16939" y="2338"/>
                    <a:pt x="13488" y="1"/>
                    <a:pt x="9789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1"/>
            <p:cNvSpPr/>
            <p:nvPr/>
          </p:nvSpPr>
          <p:spPr>
            <a:xfrm>
              <a:off x="844500" y="2966100"/>
              <a:ext cx="281200" cy="250825"/>
            </a:xfrm>
            <a:custGeom>
              <a:avLst/>
              <a:gdLst/>
              <a:ahLst/>
              <a:cxnLst/>
              <a:rect l="l" t="t" r="r" b="b"/>
              <a:pathLst>
                <a:path w="11248" h="10033" extrusionOk="0">
                  <a:moveTo>
                    <a:pt x="5524" y="0"/>
                  </a:moveTo>
                  <a:cubicBezTo>
                    <a:pt x="5033" y="0"/>
                    <a:pt x="4535" y="70"/>
                    <a:pt x="4043" y="215"/>
                  </a:cubicBezTo>
                  <a:cubicBezTo>
                    <a:pt x="1429" y="1096"/>
                    <a:pt x="1" y="3953"/>
                    <a:pt x="821" y="6568"/>
                  </a:cubicBezTo>
                  <a:cubicBezTo>
                    <a:pt x="1532" y="8676"/>
                    <a:pt x="3528" y="10032"/>
                    <a:pt x="5645" y="10032"/>
                  </a:cubicBezTo>
                  <a:cubicBezTo>
                    <a:pt x="6153" y="10032"/>
                    <a:pt x="6668" y="9954"/>
                    <a:pt x="7174" y="9789"/>
                  </a:cubicBezTo>
                  <a:cubicBezTo>
                    <a:pt x="9788" y="8969"/>
                    <a:pt x="11247" y="6112"/>
                    <a:pt x="10396" y="3498"/>
                  </a:cubicBezTo>
                  <a:cubicBezTo>
                    <a:pt x="9726" y="1364"/>
                    <a:pt x="7700" y="0"/>
                    <a:pt x="55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1"/>
            <p:cNvSpPr/>
            <p:nvPr/>
          </p:nvSpPr>
          <p:spPr>
            <a:xfrm>
              <a:off x="890100" y="3030725"/>
              <a:ext cx="82100" cy="122825"/>
            </a:xfrm>
            <a:custGeom>
              <a:avLst/>
              <a:gdLst/>
              <a:ahLst/>
              <a:cxnLst/>
              <a:rect l="l" t="t" r="r" b="b"/>
              <a:pathLst>
                <a:path w="3284" h="4913" extrusionOk="0">
                  <a:moveTo>
                    <a:pt x="1800" y="2729"/>
                  </a:moveTo>
                  <a:cubicBezTo>
                    <a:pt x="1920" y="2729"/>
                    <a:pt x="2016" y="2808"/>
                    <a:pt x="2067" y="3040"/>
                  </a:cubicBezTo>
                  <a:lnTo>
                    <a:pt x="2189" y="3405"/>
                  </a:lnTo>
                  <a:cubicBezTo>
                    <a:pt x="2219" y="3557"/>
                    <a:pt x="2280" y="3679"/>
                    <a:pt x="2280" y="3800"/>
                  </a:cubicBezTo>
                  <a:cubicBezTo>
                    <a:pt x="2280" y="3861"/>
                    <a:pt x="2219" y="3952"/>
                    <a:pt x="2128" y="3983"/>
                  </a:cubicBezTo>
                  <a:cubicBezTo>
                    <a:pt x="2094" y="4003"/>
                    <a:pt x="2061" y="4013"/>
                    <a:pt x="2030" y="4013"/>
                  </a:cubicBezTo>
                  <a:cubicBezTo>
                    <a:pt x="1923" y="4013"/>
                    <a:pt x="1834" y="3897"/>
                    <a:pt x="1763" y="3709"/>
                  </a:cubicBezTo>
                  <a:lnTo>
                    <a:pt x="1581" y="3162"/>
                  </a:lnTo>
                  <a:cubicBezTo>
                    <a:pt x="1520" y="2919"/>
                    <a:pt x="1581" y="2767"/>
                    <a:pt x="1733" y="2736"/>
                  </a:cubicBezTo>
                  <a:cubicBezTo>
                    <a:pt x="1756" y="2732"/>
                    <a:pt x="1778" y="2729"/>
                    <a:pt x="1800" y="2729"/>
                  </a:cubicBezTo>
                  <a:close/>
                  <a:moveTo>
                    <a:pt x="1520" y="1"/>
                  </a:moveTo>
                  <a:cubicBezTo>
                    <a:pt x="1308" y="1"/>
                    <a:pt x="1125" y="1"/>
                    <a:pt x="943" y="61"/>
                  </a:cubicBezTo>
                  <a:cubicBezTo>
                    <a:pt x="639" y="153"/>
                    <a:pt x="456" y="244"/>
                    <a:pt x="304" y="396"/>
                  </a:cubicBezTo>
                  <a:cubicBezTo>
                    <a:pt x="152" y="517"/>
                    <a:pt x="61" y="700"/>
                    <a:pt x="31" y="913"/>
                  </a:cubicBezTo>
                  <a:cubicBezTo>
                    <a:pt x="1" y="1095"/>
                    <a:pt x="31" y="1308"/>
                    <a:pt x="61" y="1581"/>
                  </a:cubicBezTo>
                  <a:cubicBezTo>
                    <a:pt x="92" y="1855"/>
                    <a:pt x="183" y="2159"/>
                    <a:pt x="304" y="2463"/>
                  </a:cubicBezTo>
                  <a:lnTo>
                    <a:pt x="700" y="3709"/>
                  </a:lnTo>
                  <a:cubicBezTo>
                    <a:pt x="821" y="4074"/>
                    <a:pt x="943" y="4317"/>
                    <a:pt x="1095" y="4499"/>
                  </a:cubicBezTo>
                  <a:cubicBezTo>
                    <a:pt x="1216" y="4712"/>
                    <a:pt x="1399" y="4864"/>
                    <a:pt x="1611" y="4894"/>
                  </a:cubicBezTo>
                  <a:cubicBezTo>
                    <a:pt x="1689" y="4906"/>
                    <a:pt x="1779" y="4913"/>
                    <a:pt x="1877" y="4913"/>
                  </a:cubicBezTo>
                  <a:cubicBezTo>
                    <a:pt x="2047" y="4913"/>
                    <a:pt x="2239" y="4891"/>
                    <a:pt x="2432" y="4834"/>
                  </a:cubicBezTo>
                  <a:cubicBezTo>
                    <a:pt x="2736" y="4742"/>
                    <a:pt x="2979" y="4499"/>
                    <a:pt x="3101" y="4347"/>
                  </a:cubicBezTo>
                  <a:cubicBezTo>
                    <a:pt x="3222" y="4195"/>
                    <a:pt x="3283" y="3983"/>
                    <a:pt x="3283" y="3709"/>
                  </a:cubicBezTo>
                  <a:cubicBezTo>
                    <a:pt x="3283" y="3496"/>
                    <a:pt x="3253" y="3192"/>
                    <a:pt x="3131" y="2888"/>
                  </a:cubicBezTo>
                  <a:cubicBezTo>
                    <a:pt x="3040" y="2584"/>
                    <a:pt x="2919" y="2341"/>
                    <a:pt x="2797" y="2159"/>
                  </a:cubicBezTo>
                  <a:cubicBezTo>
                    <a:pt x="2675" y="1976"/>
                    <a:pt x="2584" y="1855"/>
                    <a:pt x="2371" y="1764"/>
                  </a:cubicBezTo>
                  <a:cubicBezTo>
                    <a:pt x="2305" y="1753"/>
                    <a:pt x="2238" y="1745"/>
                    <a:pt x="2167" y="1745"/>
                  </a:cubicBezTo>
                  <a:cubicBezTo>
                    <a:pt x="2043" y="1745"/>
                    <a:pt x="1907" y="1767"/>
                    <a:pt x="1733" y="1824"/>
                  </a:cubicBezTo>
                  <a:cubicBezTo>
                    <a:pt x="1581" y="1855"/>
                    <a:pt x="1520" y="1916"/>
                    <a:pt x="1429" y="2007"/>
                  </a:cubicBezTo>
                  <a:cubicBezTo>
                    <a:pt x="1368" y="2068"/>
                    <a:pt x="1277" y="2159"/>
                    <a:pt x="1277" y="2280"/>
                  </a:cubicBezTo>
                  <a:lnTo>
                    <a:pt x="973" y="1308"/>
                  </a:lnTo>
                  <a:cubicBezTo>
                    <a:pt x="943" y="1217"/>
                    <a:pt x="912" y="1125"/>
                    <a:pt x="943" y="1065"/>
                  </a:cubicBezTo>
                  <a:cubicBezTo>
                    <a:pt x="973" y="973"/>
                    <a:pt x="1004" y="943"/>
                    <a:pt x="1125" y="913"/>
                  </a:cubicBezTo>
                  <a:cubicBezTo>
                    <a:pt x="1216" y="913"/>
                    <a:pt x="1277" y="913"/>
                    <a:pt x="1308" y="943"/>
                  </a:cubicBezTo>
                  <a:cubicBezTo>
                    <a:pt x="1368" y="1004"/>
                    <a:pt x="1399" y="1065"/>
                    <a:pt x="1429" y="1125"/>
                  </a:cubicBezTo>
                  <a:cubicBezTo>
                    <a:pt x="1460" y="1217"/>
                    <a:pt x="1460" y="1277"/>
                    <a:pt x="1520" y="1368"/>
                  </a:cubicBezTo>
                  <a:lnTo>
                    <a:pt x="1551" y="1429"/>
                  </a:lnTo>
                  <a:lnTo>
                    <a:pt x="2463" y="1125"/>
                  </a:lnTo>
                  <a:lnTo>
                    <a:pt x="2311" y="639"/>
                  </a:lnTo>
                  <a:cubicBezTo>
                    <a:pt x="2280" y="457"/>
                    <a:pt x="2159" y="305"/>
                    <a:pt x="2007" y="183"/>
                  </a:cubicBezTo>
                  <a:cubicBezTo>
                    <a:pt x="1855" y="61"/>
                    <a:pt x="1703" y="1"/>
                    <a:pt x="15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956975" y="3010300"/>
              <a:ext cx="87400" cy="128350"/>
            </a:xfrm>
            <a:custGeom>
              <a:avLst/>
              <a:gdLst/>
              <a:ahLst/>
              <a:cxnLst/>
              <a:rect l="l" t="t" r="r" b="b"/>
              <a:pathLst>
                <a:path w="3496" h="5134" extrusionOk="0">
                  <a:moveTo>
                    <a:pt x="1398" y="0"/>
                  </a:moveTo>
                  <a:cubicBezTo>
                    <a:pt x="1241" y="0"/>
                    <a:pt x="1068" y="31"/>
                    <a:pt x="882" y="88"/>
                  </a:cubicBezTo>
                  <a:cubicBezTo>
                    <a:pt x="578" y="210"/>
                    <a:pt x="365" y="331"/>
                    <a:pt x="213" y="514"/>
                  </a:cubicBezTo>
                  <a:cubicBezTo>
                    <a:pt x="92" y="696"/>
                    <a:pt x="0" y="878"/>
                    <a:pt x="0" y="1152"/>
                  </a:cubicBezTo>
                  <a:cubicBezTo>
                    <a:pt x="0" y="1395"/>
                    <a:pt x="61" y="1699"/>
                    <a:pt x="152" y="2034"/>
                  </a:cubicBezTo>
                  <a:cubicBezTo>
                    <a:pt x="152" y="2064"/>
                    <a:pt x="213" y="2125"/>
                    <a:pt x="213" y="2185"/>
                  </a:cubicBezTo>
                  <a:cubicBezTo>
                    <a:pt x="213" y="2246"/>
                    <a:pt x="244" y="2277"/>
                    <a:pt x="244" y="2337"/>
                  </a:cubicBezTo>
                  <a:lnTo>
                    <a:pt x="1216" y="2034"/>
                  </a:lnTo>
                  <a:lnTo>
                    <a:pt x="1034" y="1456"/>
                  </a:lnTo>
                  <a:cubicBezTo>
                    <a:pt x="943" y="1182"/>
                    <a:pt x="1003" y="1000"/>
                    <a:pt x="1155" y="970"/>
                  </a:cubicBezTo>
                  <a:cubicBezTo>
                    <a:pt x="1183" y="942"/>
                    <a:pt x="1216" y="927"/>
                    <a:pt x="1250" y="927"/>
                  </a:cubicBezTo>
                  <a:cubicBezTo>
                    <a:pt x="1292" y="927"/>
                    <a:pt x="1335" y="950"/>
                    <a:pt x="1368" y="1000"/>
                  </a:cubicBezTo>
                  <a:cubicBezTo>
                    <a:pt x="1459" y="1061"/>
                    <a:pt x="1490" y="1152"/>
                    <a:pt x="1520" y="1274"/>
                  </a:cubicBezTo>
                  <a:cubicBezTo>
                    <a:pt x="1581" y="1486"/>
                    <a:pt x="1611" y="1730"/>
                    <a:pt x="1611" y="1912"/>
                  </a:cubicBezTo>
                  <a:cubicBezTo>
                    <a:pt x="1581" y="2125"/>
                    <a:pt x="1520" y="2337"/>
                    <a:pt x="1490" y="2520"/>
                  </a:cubicBezTo>
                  <a:cubicBezTo>
                    <a:pt x="1459" y="2702"/>
                    <a:pt x="1368" y="2885"/>
                    <a:pt x="1307" y="3097"/>
                  </a:cubicBezTo>
                  <a:cubicBezTo>
                    <a:pt x="1216" y="3280"/>
                    <a:pt x="1186" y="3462"/>
                    <a:pt x="1095" y="3644"/>
                  </a:cubicBezTo>
                  <a:cubicBezTo>
                    <a:pt x="1034" y="3857"/>
                    <a:pt x="1003" y="4070"/>
                    <a:pt x="1003" y="4252"/>
                  </a:cubicBezTo>
                  <a:cubicBezTo>
                    <a:pt x="973" y="4465"/>
                    <a:pt x="1003" y="4678"/>
                    <a:pt x="1064" y="4921"/>
                  </a:cubicBezTo>
                  <a:lnTo>
                    <a:pt x="1155" y="5134"/>
                  </a:lnTo>
                  <a:lnTo>
                    <a:pt x="3496" y="4344"/>
                  </a:lnTo>
                  <a:lnTo>
                    <a:pt x="3222" y="3462"/>
                  </a:lnTo>
                  <a:lnTo>
                    <a:pt x="1976" y="3888"/>
                  </a:lnTo>
                  <a:lnTo>
                    <a:pt x="2098" y="3432"/>
                  </a:lnTo>
                  <a:cubicBezTo>
                    <a:pt x="2128" y="3280"/>
                    <a:pt x="2158" y="3128"/>
                    <a:pt x="2250" y="2976"/>
                  </a:cubicBezTo>
                  <a:cubicBezTo>
                    <a:pt x="2310" y="2793"/>
                    <a:pt x="2402" y="2550"/>
                    <a:pt x="2462" y="2368"/>
                  </a:cubicBezTo>
                  <a:cubicBezTo>
                    <a:pt x="2554" y="2185"/>
                    <a:pt x="2584" y="1942"/>
                    <a:pt x="2584" y="1730"/>
                  </a:cubicBezTo>
                  <a:cubicBezTo>
                    <a:pt x="2584" y="1486"/>
                    <a:pt x="2554" y="1213"/>
                    <a:pt x="2462" y="970"/>
                  </a:cubicBezTo>
                  <a:cubicBezTo>
                    <a:pt x="2371" y="544"/>
                    <a:pt x="2128" y="271"/>
                    <a:pt x="1854" y="119"/>
                  </a:cubicBezTo>
                  <a:cubicBezTo>
                    <a:pt x="1726" y="38"/>
                    <a:pt x="1572" y="0"/>
                    <a:pt x="13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705450" y="2839475"/>
              <a:ext cx="490150" cy="437550"/>
            </a:xfrm>
            <a:custGeom>
              <a:avLst/>
              <a:gdLst/>
              <a:ahLst/>
              <a:cxnLst/>
              <a:rect l="l" t="t" r="r" b="b"/>
              <a:pathLst>
                <a:path w="19606" h="17502" extrusionOk="0">
                  <a:moveTo>
                    <a:pt x="9789" y="0"/>
                  </a:moveTo>
                  <a:cubicBezTo>
                    <a:pt x="8902" y="0"/>
                    <a:pt x="8001" y="134"/>
                    <a:pt x="7113" y="417"/>
                  </a:cubicBezTo>
                  <a:cubicBezTo>
                    <a:pt x="2523" y="1906"/>
                    <a:pt x="0" y="6830"/>
                    <a:pt x="1490" y="11450"/>
                  </a:cubicBezTo>
                  <a:cubicBezTo>
                    <a:pt x="2689" y="15146"/>
                    <a:pt x="6115" y="17501"/>
                    <a:pt x="9800" y="17501"/>
                  </a:cubicBezTo>
                  <a:cubicBezTo>
                    <a:pt x="10692" y="17501"/>
                    <a:pt x="11599" y="17363"/>
                    <a:pt x="12493" y="17073"/>
                  </a:cubicBezTo>
                  <a:cubicBezTo>
                    <a:pt x="17113" y="15584"/>
                    <a:pt x="19606" y="10660"/>
                    <a:pt x="18116" y="6040"/>
                  </a:cubicBezTo>
                  <a:cubicBezTo>
                    <a:pt x="16939" y="2338"/>
                    <a:pt x="13488" y="0"/>
                    <a:pt x="9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1"/>
            <p:cNvSpPr/>
            <p:nvPr/>
          </p:nvSpPr>
          <p:spPr>
            <a:xfrm>
              <a:off x="806500" y="2928100"/>
              <a:ext cx="281200" cy="250825"/>
            </a:xfrm>
            <a:custGeom>
              <a:avLst/>
              <a:gdLst/>
              <a:ahLst/>
              <a:cxnLst/>
              <a:rect l="l" t="t" r="r" b="b"/>
              <a:pathLst>
                <a:path w="11248" h="10033" extrusionOk="0">
                  <a:moveTo>
                    <a:pt x="5524" y="0"/>
                  </a:moveTo>
                  <a:cubicBezTo>
                    <a:pt x="5034" y="0"/>
                    <a:pt x="4536" y="70"/>
                    <a:pt x="4044" y="215"/>
                  </a:cubicBezTo>
                  <a:cubicBezTo>
                    <a:pt x="1430" y="1097"/>
                    <a:pt x="1" y="3954"/>
                    <a:pt x="822" y="6568"/>
                  </a:cubicBezTo>
                  <a:cubicBezTo>
                    <a:pt x="1533" y="8676"/>
                    <a:pt x="3528" y="10033"/>
                    <a:pt x="5645" y="10033"/>
                  </a:cubicBezTo>
                  <a:cubicBezTo>
                    <a:pt x="6153" y="10033"/>
                    <a:pt x="6668" y="9954"/>
                    <a:pt x="7174" y="9790"/>
                  </a:cubicBezTo>
                  <a:cubicBezTo>
                    <a:pt x="9788" y="8969"/>
                    <a:pt x="11247" y="6112"/>
                    <a:pt x="10396" y="3498"/>
                  </a:cubicBezTo>
                  <a:cubicBezTo>
                    <a:pt x="9727" y="1364"/>
                    <a:pt x="7700" y="0"/>
                    <a:pt x="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1"/>
            <p:cNvSpPr/>
            <p:nvPr/>
          </p:nvSpPr>
          <p:spPr>
            <a:xfrm>
              <a:off x="852100" y="2992725"/>
              <a:ext cx="82100" cy="122825"/>
            </a:xfrm>
            <a:custGeom>
              <a:avLst/>
              <a:gdLst/>
              <a:ahLst/>
              <a:cxnLst/>
              <a:rect l="l" t="t" r="r" b="b"/>
              <a:pathLst>
                <a:path w="3284" h="4913" extrusionOk="0">
                  <a:moveTo>
                    <a:pt x="1800" y="2729"/>
                  </a:moveTo>
                  <a:cubicBezTo>
                    <a:pt x="1921" y="2729"/>
                    <a:pt x="2016" y="2808"/>
                    <a:pt x="2068" y="3040"/>
                  </a:cubicBezTo>
                  <a:lnTo>
                    <a:pt x="2189" y="3405"/>
                  </a:lnTo>
                  <a:cubicBezTo>
                    <a:pt x="2220" y="3557"/>
                    <a:pt x="2280" y="3679"/>
                    <a:pt x="2280" y="3800"/>
                  </a:cubicBezTo>
                  <a:cubicBezTo>
                    <a:pt x="2280" y="3861"/>
                    <a:pt x="2220" y="3952"/>
                    <a:pt x="2128" y="3983"/>
                  </a:cubicBezTo>
                  <a:cubicBezTo>
                    <a:pt x="2094" y="4003"/>
                    <a:pt x="2062" y="4013"/>
                    <a:pt x="2030" y="4013"/>
                  </a:cubicBezTo>
                  <a:cubicBezTo>
                    <a:pt x="1923" y="4013"/>
                    <a:pt x="1834" y="3898"/>
                    <a:pt x="1764" y="3709"/>
                  </a:cubicBezTo>
                  <a:lnTo>
                    <a:pt x="1581" y="3162"/>
                  </a:lnTo>
                  <a:cubicBezTo>
                    <a:pt x="1521" y="2919"/>
                    <a:pt x="1581" y="2767"/>
                    <a:pt x="1733" y="2737"/>
                  </a:cubicBezTo>
                  <a:cubicBezTo>
                    <a:pt x="1756" y="2732"/>
                    <a:pt x="1779" y="2729"/>
                    <a:pt x="1800" y="2729"/>
                  </a:cubicBezTo>
                  <a:close/>
                  <a:moveTo>
                    <a:pt x="1521" y="1"/>
                  </a:moveTo>
                  <a:cubicBezTo>
                    <a:pt x="1308" y="1"/>
                    <a:pt x="1125" y="1"/>
                    <a:pt x="943" y="62"/>
                  </a:cubicBezTo>
                  <a:cubicBezTo>
                    <a:pt x="639" y="153"/>
                    <a:pt x="457" y="244"/>
                    <a:pt x="305" y="396"/>
                  </a:cubicBezTo>
                  <a:cubicBezTo>
                    <a:pt x="153" y="518"/>
                    <a:pt x="62" y="700"/>
                    <a:pt x="31" y="913"/>
                  </a:cubicBezTo>
                  <a:cubicBezTo>
                    <a:pt x="1" y="1095"/>
                    <a:pt x="31" y="1308"/>
                    <a:pt x="62" y="1581"/>
                  </a:cubicBezTo>
                  <a:cubicBezTo>
                    <a:pt x="92" y="1855"/>
                    <a:pt x="183" y="2159"/>
                    <a:pt x="305" y="2463"/>
                  </a:cubicBezTo>
                  <a:lnTo>
                    <a:pt x="700" y="3709"/>
                  </a:lnTo>
                  <a:cubicBezTo>
                    <a:pt x="821" y="4074"/>
                    <a:pt x="943" y="4317"/>
                    <a:pt x="1095" y="4499"/>
                  </a:cubicBezTo>
                  <a:cubicBezTo>
                    <a:pt x="1217" y="4712"/>
                    <a:pt x="1399" y="4864"/>
                    <a:pt x="1612" y="4895"/>
                  </a:cubicBezTo>
                  <a:cubicBezTo>
                    <a:pt x="1690" y="4906"/>
                    <a:pt x="1780" y="4913"/>
                    <a:pt x="1878" y="4913"/>
                  </a:cubicBezTo>
                  <a:cubicBezTo>
                    <a:pt x="2047" y="4913"/>
                    <a:pt x="2240" y="4892"/>
                    <a:pt x="2432" y="4834"/>
                  </a:cubicBezTo>
                  <a:cubicBezTo>
                    <a:pt x="2736" y="4743"/>
                    <a:pt x="2980" y="4499"/>
                    <a:pt x="3101" y="4347"/>
                  </a:cubicBezTo>
                  <a:cubicBezTo>
                    <a:pt x="3223" y="4196"/>
                    <a:pt x="3283" y="3983"/>
                    <a:pt x="3283" y="3709"/>
                  </a:cubicBezTo>
                  <a:cubicBezTo>
                    <a:pt x="3283" y="3496"/>
                    <a:pt x="3253" y="3192"/>
                    <a:pt x="3131" y="2888"/>
                  </a:cubicBezTo>
                  <a:cubicBezTo>
                    <a:pt x="3040" y="2585"/>
                    <a:pt x="2919" y="2341"/>
                    <a:pt x="2797" y="2159"/>
                  </a:cubicBezTo>
                  <a:cubicBezTo>
                    <a:pt x="2676" y="1977"/>
                    <a:pt x="2584" y="1855"/>
                    <a:pt x="2372" y="1764"/>
                  </a:cubicBezTo>
                  <a:cubicBezTo>
                    <a:pt x="2305" y="1753"/>
                    <a:pt x="2238" y="1746"/>
                    <a:pt x="2167" y="1746"/>
                  </a:cubicBezTo>
                  <a:cubicBezTo>
                    <a:pt x="2043" y="1746"/>
                    <a:pt x="1907" y="1767"/>
                    <a:pt x="1733" y="1825"/>
                  </a:cubicBezTo>
                  <a:cubicBezTo>
                    <a:pt x="1581" y="1855"/>
                    <a:pt x="1521" y="1916"/>
                    <a:pt x="1429" y="2007"/>
                  </a:cubicBezTo>
                  <a:cubicBezTo>
                    <a:pt x="1369" y="2068"/>
                    <a:pt x="1277" y="2159"/>
                    <a:pt x="1277" y="2281"/>
                  </a:cubicBezTo>
                  <a:lnTo>
                    <a:pt x="973" y="1308"/>
                  </a:lnTo>
                  <a:cubicBezTo>
                    <a:pt x="943" y="1217"/>
                    <a:pt x="913" y="1126"/>
                    <a:pt x="943" y="1065"/>
                  </a:cubicBezTo>
                  <a:cubicBezTo>
                    <a:pt x="973" y="974"/>
                    <a:pt x="1004" y="943"/>
                    <a:pt x="1125" y="913"/>
                  </a:cubicBezTo>
                  <a:cubicBezTo>
                    <a:pt x="1217" y="913"/>
                    <a:pt x="1277" y="913"/>
                    <a:pt x="1308" y="943"/>
                  </a:cubicBezTo>
                  <a:cubicBezTo>
                    <a:pt x="1369" y="1004"/>
                    <a:pt x="1399" y="1065"/>
                    <a:pt x="1429" y="1126"/>
                  </a:cubicBezTo>
                  <a:cubicBezTo>
                    <a:pt x="1460" y="1217"/>
                    <a:pt x="1460" y="1278"/>
                    <a:pt x="1521" y="1369"/>
                  </a:cubicBezTo>
                  <a:lnTo>
                    <a:pt x="1551" y="1430"/>
                  </a:lnTo>
                  <a:lnTo>
                    <a:pt x="2463" y="1126"/>
                  </a:lnTo>
                  <a:lnTo>
                    <a:pt x="2311" y="639"/>
                  </a:lnTo>
                  <a:cubicBezTo>
                    <a:pt x="2280" y="457"/>
                    <a:pt x="2159" y="305"/>
                    <a:pt x="2007" y="183"/>
                  </a:cubicBezTo>
                  <a:cubicBezTo>
                    <a:pt x="1855" y="62"/>
                    <a:pt x="1703" y="1"/>
                    <a:pt x="15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918975" y="2972300"/>
              <a:ext cx="87425" cy="128375"/>
            </a:xfrm>
            <a:custGeom>
              <a:avLst/>
              <a:gdLst/>
              <a:ahLst/>
              <a:cxnLst/>
              <a:rect l="l" t="t" r="r" b="b"/>
              <a:pathLst>
                <a:path w="3497" h="5135" extrusionOk="0">
                  <a:moveTo>
                    <a:pt x="1398" y="1"/>
                  </a:moveTo>
                  <a:cubicBezTo>
                    <a:pt x="1242" y="1"/>
                    <a:pt x="1069" y="31"/>
                    <a:pt x="882" y="88"/>
                  </a:cubicBezTo>
                  <a:cubicBezTo>
                    <a:pt x="578" y="210"/>
                    <a:pt x="365" y="332"/>
                    <a:pt x="213" y="514"/>
                  </a:cubicBezTo>
                  <a:cubicBezTo>
                    <a:pt x="92" y="696"/>
                    <a:pt x="1" y="879"/>
                    <a:pt x="1" y="1152"/>
                  </a:cubicBezTo>
                  <a:cubicBezTo>
                    <a:pt x="1" y="1395"/>
                    <a:pt x="61" y="1699"/>
                    <a:pt x="153" y="2034"/>
                  </a:cubicBezTo>
                  <a:cubicBezTo>
                    <a:pt x="153" y="2064"/>
                    <a:pt x="213" y="2125"/>
                    <a:pt x="213" y="2186"/>
                  </a:cubicBezTo>
                  <a:cubicBezTo>
                    <a:pt x="213" y="2247"/>
                    <a:pt x="244" y="2277"/>
                    <a:pt x="244" y="2338"/>
                  </a:cubicBezTo>
                  <a:lnTo>
                    <a:pt x="1216" y="2034"/>
                  </a:lnTo>
                  <a:lnTo>
                    <a:pt x="1034" y="1456"/>
                  </a:lnTo>
                  <a:cubicBezTo>
                    <a:pt x="943" y="1183"/>
                    <a:pt x="1004" y="1000"/>
                    <a:pt x="1156" y="970"/>
                  </a:cubicBezTo>
                  <a:cubicBezTo>
                    <a:pt x="1183" y="943"/>
                    <a:pt x="1216" y="928"/>
                    <a:pt x="1250" y="928"/>
                  </a:cubicBezTo>
                  <a:cubicBezTo>
                    <a:pt x="1292" y="928"/>
                    <a:pt x="1335" y="950"/>
                    <a:pt x="1368" y="1000"/>
                  </a:cubicBezTo>
                  <a:cubicBezTo>
                    <a:pt x="1460" y="1061"/>
                    <a:pt x="1490" y="1152"/>
                    <a:pt x="1520" y="1274"/>
                  </a:cubicBezTo>
                  <a:cubicBezTo>
                    <a:pt x="1581" y="1487"/>
                    <a:pt x="1612" y="1730"/>
                    <a:pt x="1612" y="1912"/>
                  </a:cubicBezTo>
                  <a:cubicBezTo>
                    <a:pt x="1581" y="2125"/>
                    <a:pt x="1520" y="2338"/>
                    <a:pt x="1490" y="2520"/>
                  </a:cubicBezTo>
                  <a:cubicBezTo>
                    <a:pt x="1460" y="2702"/>
                    <a:pt x="1368" y="2885"/>
                    <a:pt x="1308" y="3098"/>
                  </a:cubicBezTo>
                  <a:cubicBezTo>
                    <a:pt x="1216" y="3280"/>
                    <a:pt x="1186" y="3462"/>
                    <a:pt x="1095" y="3645"/>
                  </a:cubicBezTo>
                  <a:cubicBezTo>
                    <a:pt x="1034" y="3857"/>
                    <a:pt x="1004" y="4070"/>
                    <a:pt x="1004" y="4253"/>
                  </a:cubicBezTo>
                  <a:cubicBezTo>
                    <a:pt x="973" y="4465"/>
                    <a:pt x="1004" y="4678"/>
                    <a:pt x="1064" y="4921"/>
                  </a:cubicBezTo>
                  <a:lnTo>
                    <a:pt x="1156" y="5134"/>
                  </a:lnTo>
                  <a:lnTo>
                    <a:pt x="3496" y="4344"/>
                  </a:lnTo>
                  <a:lnTo>
                    <a:pt x="3222" y="3462"/>
                  </a:lnTo>
                  <a:lnTo>
                    <a:pt x="1976" y="3888"/>
                  </a:lnTo>
                  <a:lnTo>
                    <a:pt x="2098" y="3432"/>
                  </a:lnTo>
                  <a:cubicBezTo>
                    <a:pt x="2128" y="3280"/>
                    <a:pt x="2159" y="3128"/>
                    <a:pt x="2250" y="2976"/>
                  </a:cubicBezTo>
                  <a:cubicBezTo>
                    <a:pt x="2311" y="2794"/>
                    <a:pt x="2402" y="2550"/>
                    <a:pt x="2463" y="2368"/>
                  </a:cubicBezTo>
                  <a:cubicBezTo>
                    <a:pt x="2554" y="2186"/>
                    <a:pt x="2584" y="1943"/>
                    <a:pt x="2584" y="1730"/>
                  </a:cubicBezTo>
                  <a:cubicBezTo>
                    <a:pt x="2584" y="1487"/>
                    <a:pt x="2554" y="1213"/>
                    <a:pt x="2463" y="970"/>
                  </a:cubicBezTo>
                  <a:cubicBezTo>
                    <a:pt x="2371" y="544"/>
                    <a:pt x="2128" y="271"/>
                    <a:pt x="1855" y="119"/>
                  </a:cubicBezTo>
                  <a:cubicBezTo>
                    <a:pt x="1726" y="39"/>
                    <a:pt x="1573" y="1"/>
                    <a:pt x="13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823225" y="2842275"/>
              <a:ext cx="372375" cy="434925"/>
            </a:xfrm>
            <a:custGeom>
              <a:avLst/>
              <a:gdLst/>
              <a:ahLst/>
              <a:cxnLst/>
              <a:rect l="l" t="t" r="r" b="b"/>
              <a:pathLst>
                <a:path w="14895" h="17397" extrusionOk="0">
                  <a:moveTo>
                    <a:pt x="6505" y="1"/>
                  </a:moveTo>
                  <a:lnTo>
                    <a:pt x="6505" y="1"/>
                  </a:lnTo>
                  <a:cubicBezTo>
                    <a:pt x="7934" y="1064"/>
                    <a:pt x="9089" y="3557"/>
                    <a:pt x="9150" y="5472"/>
                  </a:cubicBezTo>
                  <a:cubicBezTo>
                    <a:pt x="9499" y="13658"/>
                    <a:pt x="2004" y="15757"/>
                    <a:pt x="202" y="15757"/>
                  </a:cubicBezTo>
                  <a:cubicBezTo>
                    <a:pt x="124" y="15757"/>
                    <a:pt x="56" y="15753"/>
                    <a:pt x="1" y="15746"/>
                  </a:cubicBezTo>
                  <a:lnTo>
                    <a:pt x="1" y="15746"/>
                  </a:lnTo>
                  <a:cubicBezTo>
                    <a:pt x="1459" y="16793"/>
                    <a:pt x="3250" y="17396"/>
                    <a:pt x="5102" y="17396"/>
                  </a:cubicBezTo>
                  <a:cubicBezTo>
                    <a:pt x="5991" y="17396"/>
                    <a:pt x="6895" y="17257"/>
                    <a:pt x="7782" y="16961"/>
                  </a:cubicBezTo>
                  <a:cubicBezTo>
                    <a:pt x="12372" y="15472"/>
                    <a:pt x="14895" y="10517"/>
                    <a:pt x="13405" y="5928"/>
                  </a:cubicBezTo>
                  <a:cubicBezTo>
                    <a:pt x="12402" y="2706"/>
                    <a:pt x="9606" y="517"/>
                    <a:pt x="6505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31"/>
          <p:cNvGrpSpPr/>
          <p:nvPr/>
        </p:nvGrpSpPr>
        <p:grpSpPr>
          <a:xfrm rot="1523338">
            <a:off x="7829180" y="3011431"/>
            <a:ext cx="535799" cy="474968"/>
            <a:chOff x="3895475" y="2821500"/>
            <a:chExt cx="535750" cy="474925"/>
          </a:xfrm>
        </p:grpSpPr>
        <p:sp>
          <p:nvSpPr>
            <p:cNvPr id="837" name="Google Shape;837;p31"/>
            <p:cNvSpPr/>
            <p:nvPr/>
          </p:nvSpPr>
          <p:spPr>
            <a:xfrm>
              <a:off x="3933475" y="2859475"/>
              <a:ext cx="497750" cy="436950"/>
            </a:xfrm>
            <a:custGeom>
              <a:avLst/>
              <a:gdLst/>
              <a:ahLst/>
              <a:cxnLst/>
              <a:rect l="l" t="t" r="r" b="b"/>
              <a:pathLst>
                <a:path w="19910" h="17478" extrusionOk="0">
                  <a:moveTo>
                    <a:pt x="9943" y="1"/>
                  </a:moveTo>
                  <a:cubicBezTo>
                    <a:pt x="8720" y="1"/>
                    <a:pt x="7477" y="259"/>
                    <a:pt x="6292" y="802"/>
                  </a:cubicBezTo>
                  <a:cubicBezTo>
                    <a:pt x="1915" y="2808"/>
                    <a:pt x="0" y="8006"/>
                    <a:pt x="2006" y="12383"/>
                  </a:cubicBezTo>
                  <a:cubicBezTo>
                    <a:pt x="3471" y="15578"/>
                    <a:pt x="6637" y="17478"/>
                    <a:pt x="9943" y="17478"/>
                  </a:cubicBezTo>
                  <a:cubicBezTo>
                    <a:pt x="11165" y="17478"/>
                    <a:pt x="12406" y="17218"/>
                    <a:pt x="13587" y="16668"/>
                  </a:cubicBezTo>
                  <a:cubicBezTo>
                    <a:pt x="17964" y="14662"/>
                    <a:pt x="19909" y="9465"/>
                    <a:pt x="17873" y="5088"/>
                  </a:cubicBezTo>
                  <a:cubicBezTo>
                    <a:pt x="16388" y="1873"/>
                    <a:pt x="13237" y="1"/>
                    <a:pt x="9943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4034525" y="2949025"/>
              <a:ext cx="285000" cy="250525"/>
            </a:xfrm>
            <a:custGeom>
              <a:avLst/>
              <a:gdLst/>
              <a:ahLst/>
              <a:cxnLst/>
              <a:rect l="l" t="t" r="r" b="b"/>
              <a:pathLst>
                <a:path w="11400" h="10021" extrusionOk="0">
                  <a:moveTo>
                    <a:pt x="5685" y="1"/>
                  </a:moveTo>
                  <a:cubicBezTo>
                    <a:pt x="4993" y="1"/>
                    <a:pt x="4289" y="143"/>
                    <a:pt x="3618" y="442"/>
                  </a:cubicBezTo>
                  <a:cubicBezTo>
                    <a:pt x="1126" y="1597"/>
                    <a:pt x="1" y="4606"/>
                    <a:pt x="1156" y="7099"/>
                  </a:cubicBezTo>
                  <a:cubicBezTo>
                    <a:pt x="1977" y="8940"/>
                    <a:pt x="3802" y="10020"/>
                    <a:pt x="5709" y="10020"/>
                  </a:cubicBezTo>
                  <a:cubicBezTo>
                    <a:pt x="6415" y="10020"/>
                    <a:pt x="7131" y="9873"/>
                    <a:pt x="7813" y="9561"/>
                  </a:cubicBezTo>
                  <a:cubicBezTo>
                    <a:pt x="10305" y="8436"/>
                    <a:pt x="11399" y="5427"/>
                    <a:pt x="10275" y="2934"/>
                  </a:cubicBezTo>
                  <a:cubicBezTo>
                    <a:pt x="9427" y="1083"/>
                    <a:pt x="7597" y="1"/>
                    <a:pt x="56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1"/>
            <p:cNvSpPr/>
            <p:nvPr/>
          </p:nvSpPr>
          <p:spPr>
            <a:xfrm>
              <a:off x="4114325" y="3003300"/>
              <a:ext cx="93500" cy="121400"/>
            </a:xfrm>
            <a:custGeom>
              <a:avLst/>
              <a:gdLst/>
              <a:ahLst/>
              <a:cxnLst/>
              <a:rect l="l" t="t" r="r" b="b"/>
              <a:pathLst>
                <a:path w="3740" h="4856" extrusionOk="0">
                  <a:moveTo>
                    <a:pt x="1290" y="964"/>
                  </a:moveTo>
                  <a:cubicBezTo>
                    <a:pt x="1346" y="964"/>
                    <a:pt x="1395" y="985"/>
                    <a:pt x="1459" y="1007"/>
                  </a:cubicBezTo>
                  <a:cubicBezTo>
                    <a:pt x="1520" y="1067"/>
                    <a:pt x="1611" y="1158"/>
                    <a:pt x="1642" y="1250"/>
                  </a:cubicBezTo>
                  <a:cubicBezTo>
                    <a:pt x="1763" y="1523"/>
                    <a:pt x="1763" y="1706"/>
                    <a:pt x="1611" y="1766"/>
                  </a:cubicBezTo>
                  <a:cubicBezTo>
                    <a:pt x="1573" y="1790"/>
                    <a:pt x="1534" y="1801"/>
                    <a:pt x="1496" y="1801"/>
                  </a:cubicBezTo>
                  <a:cubicBezTo>
                    <a:pt x="1384" y="1801"/>
                    <a:pt x="1276" y="1704"/>
                    <a:pt x="1186" y="1523"/>
                  </a:cubicBezTo>
                  <a:cubicBezTo>
                    <a:pt x="1156" y="1402"/>
                    <a:pt x="1156" y="1310"/>
                    <a:pt x="1125" y="1219"/>
                  </a:cubicBezTo>
                  <a:cubicBezTo>
                    <a:pt x="1064" y="1098"/>
                    <a:pt x="1156" y="1007"/>
                    <a:pt x="1216" y="976"/>
                  </a:cubicBezTo>
                  <a:cubicBezTo>
                    <a:pt x="1243" y="967"/>
                    <a:pt x="1267" y="964"/>
                    <a:pt x="1290" y="964"/>
                  </a:cubicBezTo>
                  <a:close/>
                  <a:moveTo>
                    <a:pt x="2067" y="2539"/>
                  </a:moveTo>
                  <a:cubicBezTo>
                    <a:pt x="2116" y="2539"/>
                    <a:pt x="2162" y="2560"/>
                    <a:pt x="2219" y="2617"/>
                  </a:cubicBezTo>
                  <a:cubicBezTo>
                    <a:pt x="2280" y="2678"/>
                    <a:pt x="2341" y="2769"/>
                    <a:pt x="2402" y="2921"/>
                  </a:cubicBezTo>
                  <a:lnTo>
                    <a:pt x="2584" y="3317"/>
                  </a:lnTo>
                  <a:cubicBezTo>
                    <a:pt x="2706" y="3590"/>
                    <a:pt x="2675" y="3742"/>
                    <a:pt x="2523" y="3833"/>
                  </a:cubicBezTo>
                  <a:cubicBezTo>
                    <a:pt x="2494" y="3845"/>
                    <a:pt x="2465" y="3851"/>
                    <a:pt x="2437" y="3851"/>
                  </a:cubicBezTo>
                  <a:cubicBezTo>
                    <a:pt x="2322" y="3851"/>
                    <a:pt x="2220" y="3749"/>
                    <a:pt x="2098" y="3529"/>
                  </a:cubicBezTo>
                  <a:lnTo>
                    <a:pt x="1915" y="3104"/>
                  </a:lnTo>
                  <a:cubicBezTo>
                    <a:pt x="1885" y="2952"/>
                    <a:pt x="1824" y="2830"/>
                    <a:pt x="1824" y="2769"/>
                  </a:cubicBezTo>
                  <a:cubicBezTo>
                    <a:pt x="1824" y="2678"/>
                    <a:pt x="1915" y="2617"/>
                    <a:pt x="1976" y="2557"/>
                  </a:cubicBezTo>
                  <a:cubicBezTo>
                    <a:pt x="2010" y="2546"/>
                    <a:pt x="2039" y="2539"/>
                    <a:pt x="2067" y="2539"/>
                  </a:cubicBezTo>
                  <a:close/>
                  <a:moveTo>
                    <a:pt x="1512" y="1"/>
                  </a:moveTo>
                  <a:cubicBezTo>
                    <a:pt x="1310" y="1"/>
                    <a:pt x="1087" y="68"/>
                    <a:pt x="852" y="186"/>
                  </a:cubicBezTo>
                  <a:cubicBezTo>
                    <a:pt x="456" y="338"/>
                    <a:pt x="244" y="551"/>
                    <a:pt x="122" y="824"/>
                  </a:cubicBezTo>
                  <a:cubicBezTo>
                    <a:pt x="0" y="1098"/>
                    <a:pt x="61" y="1432"/>
                    <a:pt x="244" y="1827"/>
                  </a:cubicBezTo>
                  <a:lnTo>
                    <a:pt x="274" y="1918"/>
                  </a:lnTo>
                  <a:cubicBezTo>
                    <a:pt x="365" y="2131"/>
                    <a:pt x="456" y="2283"/>
                    <a:pt x="578" y="2374"/>
                  </a:cubicBezTo>
                  <a:cubicBezTo>
                    <a:pt x="700" y="2496"/>
                    <a:pt x="852" y="2526"/>
                    <a:pt x="1004" y="2526"/>
                  </a:cubicBezTo>
                  <a:cubicBezTo>
                    <a:pt x="882" y="2678"/>
                    <a:pt x="852" y="2830"/>
                    <a:pt x="852" y="2982"/>
                  </a:cubicBezTo>
                  <a:cubicBezTo>
                    <a:pt x="852" y="3134"/>
                    <a:pt x="882" y="3317"/>
                    <a:pt x="1004" y="3560"/>
                  </a:cubicBezTo>
                  <a:lnTo>
                    <a:pt x="1156" y="3864"/>
                  </a:lnTo>
                  <a:cubicBezTo>
                    <a:pt x="1338" y="4289"/>
                    <a:pt x="1581" y="4593"/>
                    <a:pt x="1885" y="4745"/>
                  </a:cubicBezTo>
                  <a:cubicBezTo>
                    <a:pt x="2030" y="4818"/>
                    <a:pt x="2182" y="4856"/>
                    <a:pt x="2348" y="4856"/>
                  </a:cubicBezTo>
                  <a:cubicBezTo>
                    <a:pt x="2529" y="4856"/>
                    <a:pt x="2726" y="4810"/>
                    <a:pt x="2949" y="4715"/>
                  </a:cubicBezTo>
                  <a:cubicBezTo>
                    <a:pt x="3344" y="4502"/>
                    <a:pt x="3587" y="4259"/>
                    <a:pt x="3648" y="3985"/>
                  </a:cubicBezTo>
                  <a:cubicBezTo>
                    <a:pt x="3739" y="3651"/>
                    <a:pt x="3648" y="3256"/>
                    <a:pt x="3466" y="2830"/>
                  </a:cubicBezTo>
                  <a:lnTo>
                    <a:pt x="3314" y="2526"/>
                  </a:lnTo>
                  <a:cubicBezTo>
                    <a:pt x="3253" y="2314"/>
                    <a:pt x="3131" y="2162"/>
                    <a:pt x="3010" y="2040"/>
                  </a:cubicBezTo>
                  <a:cubicBezTo>
                    <a:pt x="2888" y="1918"/>
                    <a:pt x="2736" y="1858"/>
                    <a:pt x="2554" y="1858"/>
                  </a:cubicBezTo>
                  <a:cubicBezTo>
                    <a:pt x="2675" y="1706"/>
                    <a:pt x="2706" y="1554"/>
                    <a:pt x="2706" y="1402"/>
                  </a:cubicBezTo>
                  <a:cubicBezTo>
                    <a:pt x="2675" y="1250"/>
                    <a:pt x="2645" y="1067"/>
                    <a:pt x="2523" y="824"/>
                  </a:cubicBezTo>
                  <a:cubicBezTo>
                    <a:pt x="2341" y="399"/>
                    <a:pt x="2098" y="186"/>
                    <a:pt x="1824" y="64"/>
                  </a:cubicBezTo>
                  <a:cubicBezTo>
                    <a:pt x="1727" y="21"/>
                    <a:pt x="1623" y="1"/>
                    <a:pt x="15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3895475" y="2821500"/>
              <a:ext cx="497750" cy="436925"/>
            </a:xfrm>
            <a:custGeom>
              <a:avLst/>
              <a:gdLst/>
              <a:ahLst/>
              <a:cxnLst/>
              <a:rect l="l" t="t" r="r" b="b"/>
              <a:pathLst>
                <a:path w="19910" h="17477" extrusionOk="0">
                  <a:moveTo>
                    <a:pt x="9943" y="0"/>
                  </a:moveTo>
                  <a:cubicBezTo>
                    <a:pt x="8720" y="0"/>
                    <a:pt x="7477" y="258"/>
                    <a:pt x="6292" y="801"/>
                  </a:cubicBezTo>
                  <a:cubicBezTo>
                    <a:pt x="1915" y="2807"/>
                    <a:pt x="1" y="8005"/>
                    <a:pt x="2007" y="12382"/>
                  </a:cubicBezTo>
                  <a:cubicBezTo>
                    <a:pt x="3471" y="15578"/>
                    <a:pt x="6637" y="17477"/>
                    <a:pt x="9943" y="17477"/>
                  </a:cubicBezTo>
                  <a:cubicBezTo>
                    <a:pt x="11165" y="17477"/>
                    <a:pt x="12406" y="17217"/>
                    <a:pt x="13587" y="16668"/>
                  </a:cubicBezTo>
                  <a:cubicBezTo>
                    <a:pt x="17964" y="14662"/>
                    <a:pt x="19910" y="9464"/>
                    <a:pt x="17873" y="5087"/>
                  </a:cubicBezTo>
                  <a:cubicBezTo>
                    <a:pt x="16388" y="1873"/>
                    <a:pt x="13237" y="0"/>
                    <a:pt x="9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3996550" y="2911025"/>
              <a:ext cx="284975" cy="250525"/>
            </a:xfrm>
            <a:custGeom>
              <a:avLst/>
              <a:gdLst/>
              <a:ahLst/>
              <a:cxnLst/>
              <a:rect l="l" t="t" r="r" b="b"/>
              <a:pathLst>
                <a:path w="11399" h="10021" extrusionOk="0">
                  <a:moveTo>
                    <a:pt x="5685" y="1"/>
                  </a:moveTo>
                  <a:cubicBezTo>
                    <a:pt x="4992" y="1"/>
                    <a:pt x="4288" y="143"/>
                    <a:pt x="3617" y="442"/>
                  </a:cubicBezTo>
                  <a:cubicBezTo>
                    <a:pt x="1125" y="1597"/>
                    <a:pt x="0" y="4606"/>
                    <a:pt x="1155" y="7099"/>
                  </a:cubicBezTo>
                  <a:cubicBezTo>
                    <a:pt x="1976" y="8940"/>
                    <a:pt x="3801" y="10021"/>
                    <a:pt x="5708" y="10021"/>
                  </a:cubicBezTo>
                  <a:cubicBezTo>
                    <a:pt x="6414" y="10021"/>
                    <a:pt x="7131" y="9873"/>
                    <a:pt x="7812" y="9561"/>
                  </a:cubicBezTo>
                  <a:cubicBezTo>
                    <a:pt x="10304" y="8436"/>
                    <a:pt x="11399" y="5427"/>
                    <a:pt x="10274" y="2935"/>
                  </a:cubicBezTo>
                  <a:cubicBezTo>
                    <a:pt x="9426" y="1083"/>
                    <a:pt x="7596" y="1"/>
                    <a:pt x="5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4037575" y="2821750"/>
              <a:ext cx="355650" cy="437050"/>
            </a:xfrm>
            <a:custGeom>
              <a:avLst/>
              <a:gdLst/>
              <a:ahLst/>
              <a:cxnLst/>
              <a:rect l="l" t="t" r="r" b="b"/>
              <a:pathLst>
                <a:path w="14226" h="17482" extrusionOk="0">
                  <a:moveTo>
                    <a:pt x="4590" y="1"/>
                  </a:moveTo>
                  <a:cubicBezTo>
                    <a:pt x="6171" y="882"/>
                    <a:pt x="7569" y="3223"/>
                    <a:pt x="7873" y="5138"/>
                  </a:cubicBezTo>
                  <a:cubicBezTo>
                    <a:pt x="9234" y="13513"/>
                    <a:pt x="1421" y="16384"/>
                    <a:pt x="22" y="16384"/>
                  </a:cubicBezTo>
                  <a:cubicBezTo>
                    <a:pt x="15" y="16384"/>
                    <a:pt x="8" y="16384"/>
                    <a:pt x="1" y="16384"/>
                  </a:cubicBezTo>
                  <a:lnTo>
                    <a:pt x="1" y="16384"/>
                  </a:lnTo>
                  <a:cubicBezTo>
                    <a:pt x="1315" y="17092"/>
                    <a:pt x="2788" y="17482"/>
                    <a:pt x="4291" y="17482"/>
                  </a:cubicBezTo>
                  <a:cubicBezTo>
                    <a:pt x="5498" y="17482"/>
                    <a:pt x="6725" y="17230"/>
                    <a:pt x="7903" y="16688"/>
                  </a:cubicBezTo>
                  <a:cubicBezTo>
                    <a:pt x="12280" y="14652"/>
                    <a:pt x="14226" y="9454"/>
                    <a:pt x="12189" y="5077"/>
                  </a:cubicBezTo>
                  <a:cubicBezTo>
                    <a:pt x="10761" y="1977"/>
                    <a:pt x="7751" y="122"/>
                    <a:pt x="4590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1"/>
          <p:cNvGrpSpPr/>
          <p:nvPr/>
        </p:nvGrpSpPr>
        <p:grpSpPr>
          <a:xfrm>
            <a:off x="5015400" y="1776750"/>
            <a:ext cx="537275" cy="475625"/>
            <a:chOff x="3924350" y="905750"/>
            <a:chExt cx="537275" cy="475625"/>
          </a:xfrm>
        </p:grpSpPr>
        <p:sp>
          <p:nvSpPr>
            <p:cNvPr id="844" name="Google Shape;844;p31"/>
            <p:cNvSpPr/>
            <p:nvPr/>
          </p:nvSpPr>
          <p:spPr>
            <a:xfrm>
              <a:off x="3962350" y="943750"/>
              <a:ext cx="499275" cy="437625"/>
            </a:xfrm>
            <a:custGeom>
              <a:avLst/>
              <a:gdLst/>
              <a:ahLst/>
              <a:cxnLst/>
              <a:rect l="l" t="t" r="r" b="b"/>
              <a:pathLst>
                <a:path w="19971" h="17505" extrusionOk="0">
                  <a:moveTo>
                    <a:pt x="9993" y="1"/>
                  </a:moveTo>
                  <a:cubicBezTo>
                    <a:pt x="6708" y="1"/>
                    <a:pt x="3546" y="1881"/>
                    <a:pt x="2067" y="5059"/>
                  </a:cubicBezTo>
                  <a:cubicBezTo>
                    <a:pt x="0" y="9406"/>
                    <a:pt x="1915" y="14634"/>
                    <a:pt x="6292" y="16670"/>
                  </a:cubicBezTo>
                  <a:cubicBezTo>
                    <a:pt x="7484" y="17237"/>
                    <a:pt x="8742" y="17504"/>
                    <a:pt x="9982" y="17504"/>
                  </a:cubicBezTo>
                  <a:cubicBezTo>
                    <a:pt x="13266" y="17504"/>
                    <a:pt x="16425" y="15630"/>
                    <a:pt x="17903" y="12476"/>
                  </a:cubicBezTo>
                  <a:cubicBezTo>
                    <a:pt x="19970" y="8099"/>
                    <a:pt x="18055" y="2901"/>
                    <a:pt x="13678" y="834"/>
                  </a:cubicBezTo>
                  <a:cubicBezTo>
                    <a:pt x="12488" y="268"/>
                    <a:pt x="11232" y="1"/>
                    <a:pt x="9993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4067975" y="1031650"/>
              <a:ext cx="287250" cy="251800"/>
            </a:xfrm>
            <a:custGeom>
              <a:avLst/>
              <a:gdLst/>
              <a:ahLst/>
              <a:cxnLst/>
              <a:rect l="l" t="t" r="r" b="b"/>
              <a:pathLst>
                <a:path w="11490" h="10072" extrusionOk="0">
                  <a:moveTo>
                    <a:pt x="5743" y="1"/>
                  </a:moveTo>
                  <a:cubicBezTo>
                    <a:pt x="3852" y="1"/>
                    <a:pt x="2046" y="1079"/>
                    <a:pt x="1186" y="2911"/>
                  </a:cubicBezTo>
                  <a:cubicBezTo>
                    <a:pt x="0" y="5403"/>
                    <a:pt x="1095" y="8413"/>
                    <a:pt x="3617" y="9598"/>
                  </a:cubicBezTo>
                  <a:cubicBezTo>
                    <a:pt x="4294" y="9920"/>
                    <a:pt x="5010" y="10071"/>
                    <a:pt x="5716" y="10071"/>
                  </a:cubicBezTo>
                  <a:cubicBezTo>
                    <a:pt x="7610" y="10071"/>
                    <a:pt x="9441" y="8982"/>
                    <a:pt x="10304" y="7166"/>
                  </a:cubicBezTo>
                  <a:cubicBezTo>
                    <a:pt x="11490" y="4643"/>
                    <a:pt x="10365" y="1665"/>
                    <a:pt x="7873" y="479"/>
                  </a:cubicBezTo>
                  <a:cubicBezTo>
                    <a:pt x="7182" y="154"/>
                    <a:pt x="6456" y="1"/>
                    <a:pt x="57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4117375" y="1059300"/>
              <a:ext cx="102600" cy="129475"/>
            </a:xfrm>
            <a:custGeom>
              <a:avLst/>
              <a:gdLst/>
              <a:ahLst/>
              <a:cxnLst/>
              <a:rect l="l" t="t" r="r" b="b"/>
              <a:pathLst>
                <a:path w="4104" h="5179" extrusionOk="0">
                  <a:moveTo>
                    <a:pt x="2631" y="1"/>
                  </a:moveTo>
                  <a:cubicBezTo>
                    <a:pt x="2573" y="1"/>
                    <a:pt x="2517" y="5"/>
                    <a:pt x="2462" y="12"/>
                  </a:cubicBezTo>
                  <a:cubicBezTo>
                    <a:pt x="2249" y="42"/>
                    <a:pt x="2006" y="164"/>
                    <a:pt x="1854" y="346"/>
                  </a:cubicBezTo>
                  <a:cubicBezTo>
                    <a:pt x="1672" y="528"/>
                    <a:pt x="1520" y="802"/>
                    <a:pt x="1368" y="1106"/>
                  </a:cubicBezTo>
                  <a:cubicBezTo>
                    <a:pt x="1337" y="1167"/>
                    <a:pt x="1337" y="1227"/>
                    <a:pt x="1307" y="1258"/>
                  </a:cubicBezTo>
                  <a:cubicBezTo>
                    <a:pt x="1307" y="1349"/>
                    <a:pt x="1246" y="1379"/>
                    <a:pt x="1246" y="1410"/>
                  </a:cubicBezTo>
                  <a:lnTo>
                    <a:pt x="2158" y="1835"/>
                  </a:lnTo>
                  <a:lnTo>
                    <a:pt x="2432" y="1288"/>
                  </a:lnTo>
                  <a:cubicBezTo>
                    <a:pt x="2558" y="1087"/>
                    <a:pt x="2663" y="969"/>
                    <a:pt x="2781" y="969"/>
                  </a:cubicBezTo>
                  <a:cubicBezTo>
                    <a:pt x="2806" y="969"/>
                    <a:pt x="2831" y="974"/>
                    <a:pt x="2857" y="984"/>
                  </a:cubicBezTo>
                  <a:cubicBezTo>
                    <a:pt x="2948" y="1045"/>
                    <a:pt x="3009" y="1106"/>
                    <a:pt x="3009" y="1197"/>
                  </a:cubicBezTo>
                  <a:cubicBezTo>
                    <a:pt x="3009" y="1288"/>
                    <a:pt x="2979" y="1379"/>
                    <a:pt x="2918" y="1501"/>
                  </a:cubicBezTo>
                  <a:cubicBezTo>
                    <a:pt x="2796" y="1714"/>
                    <a:pt x="2705" y="1866"/>
                    <a:pt x="2553" y="2018"/>
                  </a:cubicBezTo>
                  <a:cubicBezTo>
                    <a:pt x="2401" y="2170"/>
                    <a:pt x="2249" y="2291"/>
                    <a:pt x="2037" y="2413"/>
                  </a:cubicBezTo>
                  <a:cubicBezTo>
                    <a:pt x="1854" y="2474"/>
                    <a:pt x="1702" y="2595"/>
                    <a:pt x="1520" y="2686"/>
                  </a:cubicBezTo>
                  <a:cubicBezTo>
                    <a:pt x="1337" y="2747"/>
                    <a:pt x="1186" y="2838"/>
                    <a:pt x="1003" y="2930"/>
                  </a:cubicBezTo>
                  <a:cubicBezTo>
                    <a:pt x="790" y="3051"/>
                    <a:pt x="638" y="3173"/>
                    <a:pt x="486" y="3325"/>
                  </a:cubicBezTo>
                  <a:cubicBezTo>
                    <a:pt x="334" y="3446"/>
                    <a:pt x="243" y="3629"/>
                    <a:pt x="122" y="3841"/>
                  </a:cubicBezTo>
                  <a:lnTo>
                    <a:pt x="0" y="4085"/>
                  </a:lnTo>
                  <a:lnTo>
                    <a:pt x="2371" y="5179"/>
                  </a:lnTo>
                  <a:lnTo>
                    <a:pt x="2736" y="4328"/>
                  </a:lnTo>
                  <a:lnTo>
                    <a:pt x="1520" y="3781"/>
                  </a:lnTo>
                  <a:cubicBezTo>
                    <a:pt x="1672" y="3659"/>
                    <a:pt x="1793" y="3568"/>
                    <a:pt x="1945" y="3507"/>
                  </a:cubicBezTo>
                  <a:cubicBezTo>
                    <a:pt x="2067" y="3446"/>
                    <a:pt x="2219" y="3355"/>
                    <a:pt x="2371" y="3264"/>
                  </a:cubicBezTo>
                  <a:cubicBezTo>
                    <a:pt x="2553" y="3203"/>
                    <a:pt x="2736" y="3082"/>
                    <a:pt x="2918" y="2990"/>
                  </a:cubicBezTo>
                  <a:cubicBezTo>
                    <a:pt x="3131" y="2869"/>
                    <a:pt x="3313" y="2717"/>
                    <a:pt x="3465" y="2565"/>
                  </a:cubicBezTo>
                  <a:cubicBezTo>
                    <a:pt x="3617" y="2382"/>
                    <a:pt x="3769" y="2170"/>
                    <a:pt x="3891" y="1926"/>
                  </a:cubicBezTo>
                  <a:cubicBezTo>
                    <a:pt x="4073" y="1531"/>
                    <a:pt x="4103" y="1197"/>
                    <a:pt x="3982" y="893"/>
                  </a:cubicBezTo>
                  <a:cubicBezTo>
                    <a:pt x="3891" y="589"/>
                    <a:pt x="3648" y="346"/>
                    <a:pt x="3283" y="164"/>
                  </a:cubicBezTo>
                  <a:cubicBezTo>
                    <a:pt x="3047" y="46"/>
                    <a:pt x="2830" y="1"/>
                    <a:pt x="26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4188800" y="1090475"/>
              <a:ext cx="91975" cy="121100"/>
            </a:xfrm>
            <a:custGeom>
              <a:avLst/>
              <a:gdLst/>
              <a:ahLst/>
              <a:cxnLst/>
              <a:rect l="l" t="t" r="r" b="b"/>
              <a:pathLst>
                <a:path w="3679" h="4844" extrusionOk="0">
                  <a:moveTo>
                    <a:pt x="2408" y="941"/>
                  </a:moveTo>
                  <a:cubicBezTo>
                    <a:pt x="2450" y="941"/>
                    <a:pt x="2499" y="956"/>
                    <a:pt x="2554" y="983"/>
                  </a:cubicBezTo>
                  <a:cubicBezTo>
                    <a:pt x="2705" y="1044"/>
                    <a:pt x="2736" y="1166"/>
                    <a:pt x="2614" y="1379"/>
                  </a:cubicBezTo>
                  <a:lnTo>
                    <a:pt x="2341" y="1926"/>
                  </a:lnTo>
                  <a:cubicBezTo>
                    <a:pt x="2274" y="2059"/>
                    <a:pt x="2191" y="2144"/>
                    <a:pt x="2092" y="2144"/>
                  </a:cubicBezTo>
                  <a:cubicBezTo>
                    <a:pt x="2055" y="2144"/>
                    <a:pt x="2017" y="2133"/>
                    <a:pt x="1976" y="2108"/>
                  </a:cubicBezTo>
                  <a:cubicBezTo>
                    <a:pt x="1854" y="2078"/>
                    <a:pt x="1854" y="1926"/>
                    <a:pt x="1946" y="1683"/>
                  </a:cubicBezTo>
                  <a:lnTo>
                    <a:pt x="2098" y="1348"/>
                  </a:lnTo>
                  <a:cubicBezTo>
                    <a:pt x="2158" y="1196"/>
                    <a:pt x="2189" y="1075"/>
                    <a:pt x="2280" y="1014"/>
                  </a:cubicBezTo>
                  <a:cubicBezTo>
                    <a:pt x="2313" y="964"/>
                    <a:pt x="2356" y="941"/>
                    <a:pt x="2408" y="941"/>
                  </a:cubicBezTo>
                  <a:close/>
                  <a:moveTo>
                    <a:pt x="2250" y="0"/>
                  </a:moveTo>
                  <a:cubicBezTo>
                    <a:pt x="2196" y="0"/>
                    <a:pt x="2145" y="4"/>
                    <a:pt x="2098" y="11"/>
                  </a:cubicBezTo>
                  <a:cubicBezTo>
                    <a:pt x="1854" y="41"/>
                    <a:pt x="1672" y="163"/>
                    <a:pt x="1490" y="345"/>
                  </a:cubicBezTo>
                  <a:cubicBezTo>
                    <a:pt x="1338" y="558"/>
                    <a:pt x="1186" y="771"/>
                    <a:pt x="1034" y="1075"/>
                  </a:cubicBezTo>
                  <a:cubicBezTo>
                    <a:pt x="882" y="1379"/>
                    <a:pt x="791" y="1622"/>
                    <a:pt x="760" y="1835"/>
                  </a:cubicBezTo>
                  <a:cubicBezTo>
                    <a:pt x="730" y="2078"/>
                    <a:pt x="760" y="2260"/>
                    <a:pt x="821" y="2412"/>
                  </a:cubicBezTo>
                  <a:cubicBezTo>
                    <a:pt x="912" y="2564"/>
                    <a:pt x="1095" y="2716"/>
                    <a:pt x="1338" y="2838"/>
                  </a:cubicBezTo>
                  <a:cubicBezTo>
                    <a:pt x="1429" y="2898"/>
                    <a:pt x="1550" y="2898"/>
                    <a:pt x="1672" y="2898"/>
                  </a:cubicBezTo>
                  <a:cubicBezTo>
                    <a:pt x="1794" y="2868"/>
                    <a:pt x="1854" y="2868"/>
                    <a:pt x="1946" y="2777"/>
                  </a:cubicBezTo>
                  <a:lnTo>
                    <a:pt x="1946" y="2777"/>
                  </a:lnTo>
                  <a:lnTo>
                    <a:pt x="1520" y="3658"/>
                  </a:lnTo>
                  <a:cubicBezTo>
                    <a:pt x="1490" y="3749"/>
                    <a:pt x="1398" y="3810"/>
                    <a:pt x="1368" y="3841"/>
                  </a:cubicBezTo>
                  <a:cubicBezTo>
                    <a:pt x="1353" y="3871"/>
                    <a:pt x="1322" y="3886"/>
                    <a:pt x="1281" y="3886"/>
                  </a:cubicBezTo>
                  <a:cubicBezTo>
                    <a:pt x="1239" y="3886"/>
                    <a:pt x="1186" y="3871"/>
                    <a:pt x="1125" y="3841"/>
                  </a:cubicBezTo>
                  <a:cubicBezTo>
                    <a:pt x="1064" y="3810"/>
                    <a:pt x="1034" y="3780"/>
                    <a:pt x="1034" y="3689"/>
                  </a:cubicBezTo>
                  <a:cubicBezTo>
                    <a:pt x="1034" y="3628"/>
                    <a:pt x="1034" y="3537"/>
                    <a:pt x="1064" y="3476"/>
                  </a:cubicBezTo>
                  <a:cubicBezTo>
                    <a:pt x="1064" y="3415"/>
                    <a:pt x="1095" y="3324"/>
                    <a:pt x="1125" y="3263"/>
                  </a:cubicBezTo>
                  <a:lnTo>
                    <a:pt x="1186" y="3172"/>
                  </a:lnTo>
                  <a:lnTo>
                    <a:pt x="335" y="2777"/>
                  </a:lnTo>
                  <a:lnTo>
                    <a:pt x="122" y="3294"/>
                  </a:lnTo>
                  <a:cubicBezTo>
                    <a:pt x="31" y="3476"/>
                    <a:pt x="0" y="3628"/>
                    <a:pt x="31" y="3810"/>
                  </a:cubicBezTo>
                  <a:cubicBezTo>
                    <a:pt x="61" y="3962"/>
                    <a:pt x="183" y="4114"/>
                    <a:pt x="304" y="4266"/>
                  </a:cubicBezTo>
                  <a:cubicBezTo>
                    <a:pt x="426" y="4418"/>
                    <a:pt x="578" y="4540"/>
                    <a:pt x="760" y="4631"/>
                  </a:cubicBezTo>
                  <a:cubicBezTo>
                    <a:pt x="1064" y="4722"/>
                    <a:pt x="1277" y="4783"/>
                    <a:pt x="1398" y="4844"/>
                  </a:cubicBezTo>
                  <a:cubicBezTo>
                    <a:pt x="1581" y="4844"/>
                    <a:pt x="1794" y="4753"/>
                    <a:pt x="1946" y="4661"/>
                  </a:cubicBezTo>
                  <a:cubicBezTo>
                    <a:pt x="2128" y="4509"/>
                    <a:pt x="2250" y="4357"/>
                    <a:pt x="2402" y="4114"/>
                  </a:cubicBezTo>
                  <a:cubicBezTo>
                    <a:pt x="2554" y="3901"/>
                    <a:pt x="2645" y="3628"/>
                    <a:pt x="2797" y="3324"/>
                  </a:cubicBezTo>
                  <a:lnTo>
                    <a:pt x="3374" y="2138"/>
                  </a:lnTo>
                  <a:cubicBezTo>
                    <a:pt x="3526" y="1835"/>
                    <a:pt x="3617" y="1531"/>
                    <a:pt x="3648" y="1318"/>
                  </a:cubicBezTo>
                  <a:cubicBezTo>
                    <a:pt x="3678" y="1075"/>
                    <a:pt x="3617" y="862"/>
                    <a:pt x="3496" y="649"/>
                  </a:cubicBezTo>
                  <a:cubicBezTo>
                    <a:pt x="3374" y="467"/>
                    <a:pt x="3161" y="315"/>
                    <a:pt x="2857" y="163"/>
                  </a:cubicBezTo>
                  <a:cubicBezTo>
                    <a:pt x="2645" y="45"/>
                    <a:pt x="2433" y="0"/>
                    <a:pt x="2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3924350" y="905750"/>
              <a:ext cx="499275" cy="437600"/>
            </a:xfrm>
            <a:custGeom>
              <a:avLst/>
              <a:gdLst/>
              <a:ahLst/>
              <a:cxnLst/>
              <a:rect l="l" t="t" r="r" b="b"/>
              <a:pathLst>
                <a:path w="19971" h="17504" extrusionOk="0">
                  <a:moveTo>
                    <a:pt x="9993" y="1"/>
                  </a:moveTo>
                  <a:cubicBezTo>
                    <a:pt x="6708" y="1"/>
                    <a:pt x="3546" y="1881"/>
                    <a:pt x="2067" y="5059"/>
                  </a:cubicBezTo>
                  <a:cubicBezTo>
                    <a:pt x="1" y="9406"/>
                    <a:pt x="1915" y="14634"/>
                    <a:pt x="6292" y="16670"/>
                  </a:cubicBezTo>
                  <a:cubicBezTo>
                    <a:pt x="7483" y="17236"/>
                    <a:pt x="8739" y="17504"/>
                    <a:pt x="9978" y="17504"/>
                  </a:cubicBezTo>
                  <a:cubicBezTo>
                    <a:pt x="13263" y="17504"/>
                    <a:pt x="16425" y="15624"/>
                    <a:pt x="17904" y="12445"/>
                  </a:cubicBezTo>
                  <a:cubicBezTo>
                    <a:pt x="19971" y="8099"/>
                    <a:pt x="18056" y="2901"/>
                    <a:pt x="13679" y="834"/>
                  </a:cubicBezTo>
                  <a:cubicBezTo>
                    <a:pt x="12488" y="268"/>
                    <a:pt x="11232" y="1"/>
                    <a:pt x="99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4029975" y="993675"/>
              <a:ext cx="287275" cy="251775"/>
            </a:xfrm>
            <a:custGeom>
              <a:avLst/>
              <a:gdLst/>
              <a:ahLst/>
              <a:cxnLst/>
              <a:rect l="l" t="t" r="r" b="b"/>
              <a:pathLst>
                <a:path w="11491" h="10071" extrusionOk="0">
                  <a:moveTo>
                    <a:pt x="5743" y="0"/>
                  </a:moveTo>
                  <a:cubicBezTo>
                    <a:pt x="3852" y="0"/>
                    <a:pt x="2047" y="1079"/>
                    <a:pt x="1186" y="2910"/>
                  </a:cubicBezTo>
                  <a:cubicBezTo>
                    <a:pt x="1" y="5403"/>
                    <a:pt x="1095" y="8412"/>
                    <a:pt x="3618" y="9597"/>
                  </a:cubicBezTo>
                  <a:cubicBezTo>
                    <a:pt x="4295" y="9919"/>
                    <a:pt x="5010" y="10071"/>
                    <a:pt x="5716" y="10071"/>
                  </a:cubicBezTo>
                  <a:cubicBezTo>
                    <a:pt x="7610" y="10071"/>
                    <a:pt x="9441" y="8981"/>
                    <a:pt x="10305" y="7166"/>
                  </a:cubicBezTo>
                  <a:cubicBezTo>
                    <a:pt x="11490" y="4643"/>
                    <a:pt x="10365" y="1664"/>
                    <a:pt x="7873" y="478"/>
                  </a:cubicBezTo>
                  <a:cubicBezTo>
                    <a:pt x="7182" y="154"/>
                    <a:pt x="6456" y="0"/>
                    <a:pt x="5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4079375" y="1021325"/>
              <a:ext cx="102600" cy="129475"/>
            </a:xfrm>
            <a:custGeom>
              <a:avLst/>
              <a:gdLst/>
              <a:ahLst/>
              <a:cxnLst/>
              <a:rect l="l" t="t" r="r" b="b"/>
              <a:pathLst>
                <a:path w="4104" h="5179" extrusionOk="0">
                  <a:moveTo>
                    <a:pt x="2631" y="0"/>
                  </a:moveTo>
                  <a:cubicBezTo>
                    <a:pt x="2573" y="0"/>
                    <a:pt x="2517" y="4"/>
                    <a:pt x="2462" y="11"/>
                  </a:cubicBezTo>
                  <a:cubicBezTo>
                    <a:pt x="2250" y="41"/>
                    <a:pt x="2006" y="163"/>
                    <a:pt x="1854" y="345"/>
                  </a:cubicBezTo>
                  <a:cubicBezTo>
                    <a:pt x="1672" y="558"/>
                    <a:pt x="1520" y="801"/>
                    <a:pt x="1368" y="1105"/>
                  </a:cubicBezTo>
                  <a:cubicBezTo>
                    <a:pt x="1338" y="1166"/>
                    <a:pt x="1338" y="1227"/>
                    <a:pt x="1307" y="1257"/>
                  </a:cubicBezTo>
                  <a:cubicBezTo>
                    <a:pt x="1307" y="1348"/>
                    <a:pt x="1247" y="1379"/>
                    <a:pt x="1247" y="1409"/>
                  </a:cubicBezTo>
                  <a:lnTo>
                    <a:pt x="2158" y="1835"/>
                  </a:lnTo>
                  <a:lnTo>
                    <a:pt x="2432" y="1318"/>
                  </a:lnTo>
                  <a:cubicBezTo>
                    <a:pt x="2550" y="1105"/>
                    <a:pt x="2650" y="984"/>
                    <a:pt x="2760" y="984"/>
                  </a:cubicBezTo>
                  <a:cubicBezTo>
                    <a:pt x="2792" y="984"/>
                    <a:pt x="2824" y="994"/>
                    <a:pt x="2857" y="1014"/>
                  </a:cubicBezTo>
                  <a:cubicBezTo>
                    <a:pt x="2949" y="1044"/>
                    <a:pt x="3009" y="1105"/>
                    <a:pt x="3009" y="1196"/>
                  </a:cubicBezTo>
                  <a:cubicBezTo>
                    <a:pt x="3009" y="1318"/>
                    <a:pt x="2979" y="1379"/>
                    <a:pt x="2918" y="1500"/>
                  </a:cubicBezTo>
                  <a:cubicBezTo>
                    <a:pt x="2797" y="1713"/>
                    <a:pt x="2706" y="1865"/>
                    <a:pt x="2554" y="2017"/>
                  </a:cubicBezTo>
                  <a:cubicBezTo>
                    <a:pt x="2402" y="2169"/>
                    <a:pt x="2250" y="2290"/>
                    <a:pt x="2037" y="2412"/>
                  </a:cubicBezTo>
                  <a:cubicBezTo>
                    <a:pt x="1854" y="2473"/>
                    <a:pt x="1702" y="2594"/>
                    <a:pt x="1520" y="2686"/>
                  </a:cubicBezTo>
                  <a:cubicBezTo>
                    <a:pt x="1338" y="2746"/>
                    <a:pt x="1186" y="2838"/>
                    <a:pt x="1003" y="2929"/>
                  </a:cubicBezTo>
                  <a:cubicBezTo>
                    <a:pt x="791" y="3050"/>
                    <a:pt x="639" y="3172"/>
                    <a:pt x="487" y="3324"/>
                  </a:cubicBezTo>
                  <a:cubicBezTo>
                    <a:pt x="335" y="3445"/>
                    <a:pt x="243" y="3628"/>
                    <a:pt x="122" y="3841"/>
                  </a:cubicBezTo>
                  <a:lnTo>
                    <a:pt x="0" y="4084"/>
                  </a:lnTo>
                  <a:lnTo>
                    <a:pt x="2371" y="5178"/>
                  </a:lnTo>
                  <a:lnTo>
                    <a:pt x="2736" y="4327"/>
                  </a:lnTo>
                  <a:lnTo>
                    <a:pt x="1520" y="3780"/>
                  </a:lnTo>
                  <a:cubicBezTo>
                    <a:pt x="1672" y="3658"/>
                    <a:pt x="1794" y="3567"/>
                    <a:pt x="1946" y="3506"/>
                  </a:cubicBezTo>
                  <a:cubicBezTo>
                    <a:pt x="2067" y="3445"/>
                    <a:pt x="2219" y="3354"/>
                    <a:pt x="2371" y="3263"/>
                  </a:cubicBezTo>
                  <a:cubicBezTo>
                    <a:pt x="2554" y="3202"/>
                    <a:pt x="2736" y="3081"/>
                    <a:pt x="2918" y="2990"/>
                  </a:cubicBezTo>
                  <a:cubicBezTo>
                    <a:pt x="3131" y="2868"/>
                    <a:pt x="3313" y="2716"/>
                    <a:pt x="3465" y="2564"/>
                  </a:cubicBezTo>
                  <a:cubicBezTo>
                    <a:pt x="3617" y="2382"/>
                    <a:pt x="3769" y="2169"/>
                    <a:pt x="3891" y="1926"/>
                  </a:cubicBezTo>
                  <a:cubicBezTo>
                    <a:pt x="4073" y="1531"/>
                    <a:pt x="4104" y="1196"/>
                    <a:pt x="3982" y="892"/>
                  </a:cubicBezTo>
                  <a:cubicBezTo>
                    <a:pt x="3891" y="588"/>
                    <a:pt x="3648" y="345"/>
                    <a:pt x="3283" y="163"/>
                  </a:cubicBezTo>
                  <a:cubicBezTo>
                    <a:pt x="3047" y="45"/>
                    <a:pt x="2830" y="0"/>
                    <a:pt x="26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4150800" y="1052475"/>
              <a:ext cx="91975" cy="121100"/>
            </a:xfrm>
            <a:custGeom>
              <a:avLst/>
              <a:gdLst/>
              <a:ahLst/>
              <a:cxnLst/>
              <a:rect l="l" t="t" r="r" b="b"/>
              <a:pathLst>
                <a:path w="3679" h="4844" extrusionOk="0">
                  <a:moveTo>
                    <a:pt x="2432" y="935"/>
                  </a:moveTo>
                  <a:cubicBezTo>
                    <a:pt x="2469" y="935"/>
                    <a:pt x="2509" y="942"/>
                    <a:pt x="2554" y="953"/>
                  </a:cubicBezTo>
                  <a:cubicBezTo>
                    <a:pt x="2706" y="1044"/>
                    <a:pt x="2736" y="1166"/>
                    <a:pt x="2615" y="1379"/>
                  </a:cubicBezTo>
                  <a:lnTo>
                    <a:pt x="2341" y="1926"/>
                  </a:lnTo>
                  <a:cubicBezTo>
                    <a:pt x="2274" y="2059"/>
                    <a:pt x="2191" y="2144"/>
                    <a:pt x="2092" y="2144"/>
                  </a:cubicBezTo>
                  <a:cubicBezTo>
                    <a:pt x="2055" y="2144"/>
                    <a:pt x="2017" y="2133"/>
                    <a:pt x="1976" y="2108"/>
                  </a:cubicBezTo>
                  <a:cubicBezTo>
                    <a:pt x="1855" y="2078"/>
                    <a:pt x="1855" y="1926"/>
                    <a:pt x="1946" y="1683"/>
                  </a:cubicBezTo>
                  <a:lnTo>
                    <a:pt x="2098" y="1348"/>
                  </a:lnTo>
                  <a:cubicBezTo>
                    <a:pt x="2159" y="1196"/>
                    <a:pt x="2189" y="1075"/>
                    <a:pt x="2280" y="1014"/>
                  </a:cubicBezTo>
                  <a:cubicBezTo>
                    <a:pt x="2319" y="956"/>
                    <a:pt x="2369" y="935"/>
                    <a:pt x="2432" y="935"/>
                  </a:cubicBezTo>
                  <a:close/>
                  <a:moveTo>
                    <a:pt x="2250" y="0"/>
                  </a:moveTo>
                  <a:cubicBezTo>
                    <a:pt x="2196" y="0"/>
                    <a:pt x="2146" y="4"/>
                    <a:pt x="2098" y="11"/>
                  </a:cubicBezTo>
                  <a:cubicBezTo>
                    <a:pt x="1855" y="72"/>
                    <a:pt x="1672" y="163"/>
                    <a:pt x="1490" y="376"/>
                  </a:cubicBezTo>
                  <a:cubicBezTo>
                    <a:pt x="1338" y="558"/>
                    <a:pt x="1186" y="771"/>
                    <a:pt x="1034" y="1075"/>
                  </a:cubicBezTo>
                  <a:cubicBezTo>
                    <a:pt x="882" y="1379"/>
                    <a:pt x="791" y="1622"/>
                    <a:pt x="760" y="1835"/>
                  </a:cubicBezTo>
                  <a:cubicBezTo>
                    <a:pt x="730" y="2078"/>
                    <a:pt x="760" y="2260"/>
                    <a:pt x="821" y="2412"/>
                  </a:cubicBezTo>
                  <a:cubicBezTo>
                    <a:pt x="912" y="2564"/>
                    <a:pt x="1095" y="2716"/>
                    <a:pt x="1338" y="2838"/>
                  </a:cubicBezTo>
                  <a:cubicBezTo>
                    <a:pt x="1429" y="2899"/>
                    <a:pt x="1551" y="2899"/>
                    <a:pt x="1672" y="2899"/>
                  </a:cubicBezTo>
                  <a:cubicBezTo>
                    <a:pt x="1794" y="2868"/>
                    <a:pt x="1855" y="2868"/>
                    <a:pt x="1946" y="2777"/>
                  </a:cubicBezTo>
                  <a:lnTo>
                    <a:pt x="1946" y="2777"/>
                  </a:lnTo>
                  <a:lnTo>
                    <a:pt x="1520" y="3658"/>
                  </a:lnTo>
                  <a:cubicBezTo>
                    <a:pt x="1490" y="3750"/>
                    <a:pt x="1399" y="3810"/>
                    <a:pt x="1368" y="3841"/>
                  </a:cubicBezTo>
                  <a:cubicBezTo>
                    <a:pt x="1353" y="3871"/>
                    <a:pt x="1323" y="3886"/>
                    <a:pt x="1281" y="3886"/>
                  </a:cubicBezTo>
                  <a:cubicBezTo>
                    <a:pt x="1239" y="3886"/>
                    <a:pt x="1186" y="3871"/>
                    <a:pt x="1125" y="3841"/>
                  </a:cubicBezTo>
                  <a:cubicBezTo>
                    <a:pt x="1064" y="3810"/>
                    <a:pt x="1034" y="3780"/>
                    <a:pt x="1034" y="3689"/>
                  </a:cubicBezTo>
                  <a:cubicBezTo>
                    <a:pt x="1034" y="3628"/>
                    <a:pt x="1034" y="3537"/>
                    <a:pt x="1064" y="3476"/>
                  </a:cubicBezTo>
                  <a:cubicBezTo>
                    <a:pt x="1064" y="3415"/>
                    <a:pt x="1095" y="3324"/>
                    <a:pt x="1125" y="3263"/>
                  </a:cubicBezTo>
                  <a:lnTo>
                    <a:pt x="1186" y="3172"/>
                  </a:lnTo>
                  <a:lnTo>
                    <a:pt x="335" y="2777"/>
                  </a:lnTo>
                  <a:lnTo>
                    <a:pt x="122" y="3294"/>
                  </a:lnTo>
                  <a:cubicBezTo>
                    <a:pt x="31" y="3476"/>
                    <a:pt x="0" y="3628"/>
                    <a:pt x="31" y="3810"/>
                  </a:cubicBezTo>
                  <a:cubicBezTo>
                    <a:pt x="61" y="3962"/>
                    <a:pt x="183" y="4114"/>
                    <a:pt x="304" y="4266"/>
                  </a:cubicBezTo>
                  <a:cubicBezTo>
                    <a:pt x="426" y="4418"/>
                    <a:pt x="578" y="4540"/>
                    <a:pt x="760" y="4631"/>
                  </a:cubicBezTo>
                  <a:cubicBezTo>
                    <a:pt x="1064" y="4722"/>
                    <a:pt x="1277" y="4783"/>
                    <a:pt x="1399" y="4844"/>
                  </a:cubicBezTo>
                  <a:cubicBezTo>
                    <a:pt x="1581" y="4844"/>
                    <a:pt x="1794" y="4753"/>
                    <a:pt x="1946" y="4662"/>
                  </a:cubicBezTo>
                  <a:cubicBezTo>
                    <a:pt x="2128" y="4510"/>
                    <a:pt x="2250" y="4358"/>
                    <a:pt x="2402" y="4114"/>
                  </a:cubicBezTo>
                  <a:cubicBezTo>
                    <a:pt x="2554" y="3902"/>
                    <a:pt x="2645" y="3628"/>
                    <a:pt x="2797" y="3324"/>
                  </a:cubicBezTo>
                  <a:lnTo>
                    <a:pt x="3374" y="2139"/>
                  </a:lnTo>
                  <a:cubicBezTo>
                    <a:pt x="3526" y="1835"/>
                    <a:pt x="3618" y="1531"/>
                    <a:pt x="3648" y="1318"/>
                  </a:cubicBezTo>
                  <a:cubicBezTo>
                    <a:pt x="3678" y="1075"/>
                    <a:pt x="3618" y="862"/>
                    <a:pt x="3496" y="649"/>
                  </a:cubicBezTo>
                  <a:cubicBezTo>
                    <a:pt x="3374" y="467"/>
                    <a:pt x="3162" y="315"/>
                    <a:pt x="2858" y="163"/>
                  </a:cubicBezTo>
                  <a:cubicBezTo>
                    <a:pt x="2646" y="45"/>
                    <a:pt x="2434" y="0"/>
                    <a:pt x="2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3960075" y="990425"/>
              <a:ext cx="448350" cy="352925"/>
            </a:xfrm>
            <a:custGeom>
              <a:avLst/>
              <a:gdLst/>
              <a:ahLst/>
              <a:cxnLst/>
              <a:rect l="l" t="t" r="r" b="b"/>
              <a:pathLst>
                <a:path w="17934" h="14117" extrusionOk="0">
                  <a:moveTo>
                    <a:pt x="15441" y="1"/>
                  </a:moveTo>
                  <a:lnTo>
                    <a:pt x="15441" y="1"/>
                  </a:lnTo>
                  <a:cubicBezTo>
                    <a:pt x="15806" y="1733"/>
                    <a:pt x="14924" y="4378"/>
                    <a:pt x="13678" y="5806"/>
                  </a:cubicBezTo>
                  <a:cubicBezTo>
                    <a:pt x="11359" y="8503"/>
                    <a:pt x="8753" y="9356"/>
                    <a:pt x="6437" y="9356"/>
                  </a:cubicBezTo>
                  <a:cubicBezTo>
                    <a:pt x="3169" y="9356"/>
                    <a:pt x="481" y="7657"/>
                    <a:pt x="0" y="7052"/>
                  </a:cubicBezTo>
                  <a:lnTo>
                    <a:pt x="0" y="7052"/>
                  </a:lnTo>
                  <a:cubicBezTo>
                    <a:pt x="517" y="9697"/>
                    <a:pt x="2219" y="12037"/>
                    <a:pt x="4863" y="13283"/>
                  </a:cubicBezTo>
                  <a:cubicBezTo>
                    <a:pt x="6054" y="13849"/>
                    <a:pt x="7310" y="14117"/>
                    <a:pt x="8549" y="14117"/>
                  </a:cubicBezTo>
                  <a:cubicBezTo>
                    <a:pt x="11834" y="14117"/>
                    <a:pt x="14996" y="12237"/>
                    <a:pt x="16475" y="9058"/>
                  </a:cubicBezTo>
                  <a:cubicBezTo>
                    <a:pt x="17934" y="5989"/>
                    <a:pt x="17387" y="2493"/>
                    <a:pt x="15441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31"/>
          <p:cNvGrpSpPr/>
          <p:nvPr/>
        </p:nvGrpSpPr>
        <p:grpSpPr>
          <a:xfrm>
            <a:off x="3615575" y="2476800"/>
            <a:ext cx="535725" cy="475150"/>
            <a:chOff x="766250" y="1718675"/>
            <a:chExt cx="535725" cy="475150"/>
          </a:xfrm>
        </p:grpSpPr>
        <p:sp>
          <p:nvSpPr>
            <p:cNvPr id="854" name="Google Shape;854;p31"/>
            <p:cNvSpPr/>
            <p:nvPr/>
          </p:nvSpPr>
          <p:spPr>
            <a:xfrm>
              <a:off x="804225" y="1756675"/>
              <a:ext cx="497750" cy="437150"/>
            </a:xfrm>
            <a:custGeom>
              <a:avLst/>
              <a:gdLst/>
              <a:ahLst/>
              <a:cxnLst/>
              <a:rect l="l" t="t" r="r" b="b"/>
              <a:pathLst>
                <a:path w="19910" h="17486" extrusionOk="0">
                  <a:moveTo>
                    <a:pt x="9955" y="1"/>
                  </a:moveTo>
                  <a:cubicBezTo>
                    <a:pt x="8734" y="1"/>
                    <a:pt x="7496" y="260"/>
                    <a:pt x="6323" y="810"/>
                  </a:cubicBezTo>
                  <a:cubicBezTo>
                    <a:pt x="1946" y="2816"/>
                    <a:pt x="1" y="8014"/>
                    <a:pt x="2007" y="12391"/>
                  </a:cubicBezTo>
                  <a:cubicBezTo>
                    <a:pt x="3494" y="15586"/>
                    <a:pt x="6666" y="17486"/>
                    <a:pt x="9973" y="17486"/>
                  </a:cubicBezTo>
                  <a:cubicBezTo>
                    <a:pt x="11196" y="17486"/>
                    <a:pt x="12437" y="17226"/>
                    <a:pt x="13618" y="16676"/>
                  </a:cubicBezTo>
                  <a:cubicBezTo>
                    <a:pt x="17965" y="14670"/>
                    <a:pt x="19910" y="9473"/>
                    <a:pt x="17904" y="5096"/>
                  </a:cubicBezTo>
                  <a:cubicBezTo>
                    <a:pt x="16439" y="1900"/>
                    <a:pt x="13257" y="1"/>
                    <a:pt x="9955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906825" y="1846750"/>
              <a:ext cx="284975" cy="250950"/>
            </a:xfrm>
            <a:custGeom>
              <a:avLst/>
              <a:gdLst/>
              <a:ahLst/>
              <a:cxnLst/>
              <a:rect l="l" t="t" r="r" b="b"/>
              <a:pathLst>
                <a:path w="11399" h="10038" extrusionOk="0">
                  <a:moveTo>
                    <a:pt x="5694" y="0"/>
                  </a:moveTo>
                  <a:cubicBezTo>
                    <a:pt x="4996" y="0"/>
                    <a:pt x="4289" y="148"/>
                    <a:pt x="3617" y="459"/>
                  </a:cubicBezTo>
                  <a:cubicBezTo>
                    <a:pt x="1094" y="1614"/>
                    <a:pt x="0" y="4624"/>
                    <a:pt x="1155" y="7116"/>
                  </a:cubicBezTo>
                  <a:cubicBezTo>
                    <a:pt x="1976" y="8957"/>
                    <a:pt x="3801" y="10038"/>
                    <a:pt x="5696" y="10038"/>
                  </a:cubicBezTo>
                  <a:cubicBezTo>
                    <a:pt x="6398" y="10038"/>
                    <a:pt x="7108" y="9890"/>
                    <a:pt x="7782" y="9578"/>
                  </a:cubicBezTo>
                  <a:cubicBezTo>
                    <a:pt x="10304" y="8453"/>
                    <a:pt x="11399" y="5444"/>
                    <a:pt x="10274" y="2952"/>
                  </a:cubicBezTo>
                  <a:cubicBezTo>
                    <a:pt x="9408" y="1087"/>
                    <a:pt x="7585" y="0"/>
                    <a:pt x="56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943300" y="1913700"/>
              <a:ext cx="99575" cy="128200"/>
            </a:xfrm>
            <a:custGeom>
              <a:avLst/>
              <a:gdLst/>
              <a:ahLst/>
              <a:cxnLst/>
              <a:rect l="l" t="t" r="r" b="b"/>
              <a:pathLst>
                <a:path w="3983" h="5128" extrusionOk="0">
                  <a:moveTo>
                    <a:pt x="2128" y="0"/>
                  </a:moveTo>
                  <a:lnTo>
                    <a:pt x="0" y="973"/>
                  </a:lnTo>
                  <a:lnTo>
                    <a:pt x="1094" y="3344"/>
                  </a:lnTo>
                  <a:lnTo>
                    <a:pt x="1885" y="2949"/>
                  </a:lnTo>
                  <a:cubicBezTo>
                    <a:pt x="1763" y="2705"/>
                    <a:pt x="1824" y="2553"/>
                    <a:pt x="1976" y="2462"/>
                  </a:cubicBezTo>
                  <a:cubicBezTo>
                    <a:pt x="2006" y="2447"/>
                    <a:pt x="2044" y="2439"/>
                    <a:pt x="2079" y="2439"/>
                  </a:cubicBezTo>
                  <a:cubicBezTo>
                    <a:pt x="2113" y="2439"/>
                    <a:pt x="2143" y="2447"/>
                    <a:pt x="2158" y="2462"/>
                  </a:cubicBezTo>
                  <a:cubicBezTo>
                    <a:pt x="2219" y="2493"/>
                    <a:pt x="2280" y="2553"/>
                    <a:pt x="2310" y="2614"/>
                  </a:cubicBezTo>
                  <a:cubicBezTo>
                    <a:pt x="2341" y="2645"/>
                    <a:pt x="2371" y="2736"/>
                    <a:pt x="2432" y="2797"/>
                  </a:cubicBezTo>
                  <a:lnTo>
                    <a:pt x="2827" y="3678"/>
                  </a:lnTo>
                  <a:cubicBezTo>
                    <a:pt x="2888" y="3800"/>
                    <a:pt x="2918" y="3860"/>
                    <a:pt x="2918" y="3952"/>
                  </a:cubicBezTo>
                  <a:cubicBezTo>
                    <a:pt x="2918" y="4012"/>
                    <a:pt x="2888" y="4104"/>
                    <a:pt x="2766" y="4134"/>
                  </a:cubicBezTo>
                  <a:cubicBezTo>
                    <a:pt x="2721" y="4149"/>
                    <a:pt x="2683" y="4157"/>
                    <a:pt x="2652" y="4157"/>
                  </a:cubicBezTo>
                  <a:cubicBezTo>
                    <a:pt x="2622" y="4157"/>
                    <a:pt x="2599" y="4149"/>
                    <a:pt x="2584" y="4134"/>
                  </a:cubicBezTo>
                  <a:cubicBezTo>
                    <a:pt x="2493" y="4104"/>
                    <a:pt x="2462" y="4073"/>
                    <a:pt x="2432" y="3982"/>
                  </a:cubicBezTo>
                  <a:lnTo>
                    <a:pt x="2310" y="3769"/>
                  </a:lnTo>
                  <a:lnTo>
                    <a:pt x="2128" y="3374"/>
                  </a:lnTo>
                  <a:lnTo>
                    <a:pt x="1216" y="3800"/>
                  </a:lnTo>
                  <a:lnTo>
                    <a:pt x="1520" y="4438"/>
                  </a:lnTo>
                  <a:cubicBezTo>
                    <a:pt x="1642" y="4833"/>
                    <a:pt x="1885" y="5015"/>
                    <a:pt x="2189" y="5076"/>
                  </a:cubicBezTo>
                  <a:cubicBezTo>
                    <a:pt x="2303" y="5110"/>
                    <a:pt x="2417" y="5128"/>
                    <a:pt x="2532" y="5128"/>
                  </a:cubicBezTo>
                  <a:cubicBezTo>
                    <a:pt x="2725" y="5128"/>
                    <a:pt x="2922" y="5080"/>
                    <a:pt x="3131" y="4985"/>
                  </a:cubicBezTo>
                  <a:cubicBezTo>
                    <a:pt x="3405" y="4863"/>
                    <a:pt x="3587" y="4712"/>
                    <a:pt x="3739" y="4529"/>
                  </a:cubicBezTo>
                  <a:cubicBezTo>
                    <a:pt x="3860" y="4377"/>
                    <a:pt x="3952" y="4164"/>
                    <a:pt x="3952" y="3982"/>
                  </a:cubicBezTo>
                  <a:cubicBezTo>
                    <a:pt x="3982" y="3800"/>
                    <a:pt x="3952" y="3617"/>
                    <a:pt x="3860" y="3374"/>
                  </a:cubicBezTo>
                  <a:cubicBezTo>
                    <a:pt x="3800" y="3192"/>
                    <a:pt x="3678" y="2918"/>
                    <a:pt x="3557" y="2645"/>
                  </a:cubicBezTo>
                  <a:cubicBezTo>
                    <a:pt x="3496" y="2432"/>
                    <a:pt x="3374" y="2249"/>
                    <a:pt x="3253" y="2097"/>
                  </a:cubicBezTo>
                  <a:cubicBezTo>
                    <a:pt x="3131" y="1885"/>
                    <a:pt x="2979" y="1794"/>
                    <a:pt x="2888" y="1672"/>
                  </a:cubicBezTo>
                  <a:cubicBezTo>
                    <a:pt x="2736" y="1550"/>
                    <a:pt x="2584" y="1520"/>
                    <a:pt x="2432" y="1490"/>
                  </a:cubicBezTo>
                  <a:cubicBezTo>
                    <a:pt x="2280" y="1490"/>
                    <a:pt x="2067" y="1520"/>
                    <a:pt x="1885" y="1581"/>
                  </a:cubicBezTo>
                  <a:cubicBezTo>
                    <a:pt x="1824" y="1642"/>
                    <a:pt x="1702" y="1702"/>
                    <a:pt x="1672" y="1794"/>
                  </a:cubicBezTo>
                  <a:cubicBezTo>
                    <a:pt x="1581" y="1854"/>
                    <a:pt x="1581" y="1946"/>
                    <a:pt x="1550" y="2006"/>
                  </a:cubicBezTo>
                  <a:lnTo>
                    <a:pt x="1246" y="1398"/>
                  </a:lnTo>
                  <a:lnTo>
                    <a:pt x="2493" y="821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1023850" y="1885575"/>
              <a:ext cx="84375" cy="120850"/>
            </a:xfrm>
            <a:custGeom>
              <a:avLst/>
              <a:gdLst/>
              <a:ahLst/>
              <a:cxnLst/>
              <a:rect l="l" t="t" r="r" b="b"/>
              <a:pathLst>
                <a:path w="3375" h="4834" extrusionOk="0">
                  <a:moveTo>
                    <a:pt x="821" y="1156"/>
                  </a:moveTo>
                  <a:lnTo>
                    <a:pt x="1854" y="3405"/>
                  </a:lnTo>
                  <a:lnTo>
                    <a:pt x="1338" y="3618"/>
                  </a:lnTo>
                  <a:lnTo>
                    <a:pt x="821" y="1156"/>
                  </a:lnTo>
                  <a:close/>
                  <a:moveTo>
                    <a:pt x="1368" y="1"/>
                  </a:moveTo>
                  <a:lnTo>
                    <a:pt x="0" y="669"/>
                  </a:lnTo>
                  <a:lnTo>
                    <a:pt x="578" y="4074"/>
                  </a:lnTo>
                  <a:lnTo>
                    <a:pt x="882" y="4773"/>
                  </a:lnTo>
                  <a:lnTo>
                    <a:pt x="2189" y="4165"/>
                  </a:lnTo>
                  <a:lnTo>
                    <a:pt x="2493" y="4833"/>
                  </a:lnTo>
                  <a:lnTo>
                    <a:pt x="3374" y="4438"/>
                  </a:lnTo>
                  <a:lnTo>
                    <a:pt x="3070" y="3739"/>
                  </a:lnTo>
                  <a:lnTo>
                    <a:pt x="3313" y="3618"/>
                  </a:lnTo>
                  <a:lnTo>
                    <a:pt x="2949" y="2888"/>
                  </a:lnTo>
                  <a:lnTo>
                    <a:pt x="2736" y="3010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766250" y="1718675"/>
              <a:ext cx="497750" cy="437150"/>
            </a:xfrm>
            <a:custGeom>
              <a:avLst/>
              <a:gdLst/>
              <a:ahLst/>
              <a:cxnLst/>
              <a:rect l="l" t="t" r="r" b="b"/>
              <a:pathLst>
                <a:path w="19910" h="17486" extrusionOk="0">
                  <a:moveTo>
                    <a:pt x="9954" y="1"/>
                  </a:moveTo>
                  <a:cubicBezTo>
                    <a:pt x="8733" y="1"/>
                    <a:pt x="7495" y="261"/>
                    <a:pt x="6322" y="810"/>
                  </a:cubicBezTo>
                  <a:cubicBezTo>
                    <a:pt x="1945" y="2816"/>
                    <a:pt x="0" y="8014"/>
                    <a:pt x="2006" y="12391"/>
                  </a:cubicBezTo>
                  <a:cubicBezTo>
                    <a:pt x="3493" y="15587"/>
                    <a:pt x="6665" y="17486"/>
                    <a:pt x="9972" y="17486"/>
                  </a:cubicBezTo>
                  <a:cubicBezTo>
                    <a:pt x="11195" y="17486"/>
                    <a:pt x="12436" y="17226"/>
                    <a:pt x="13617" y="16677"/>
                  </a:cubicBezTo>
                  <a:cubicBezTo>
                    <a:pt x="17964" y="14671"/>
                    <a:pt x="19909" y="9473"/>
                    <a:pt x="17903" y="5096"/>
                  </a:cubicBezTo>
                  <a:cubicBezTo>
                    <a:pt x="16438" y="1900"/>
                    <a:pt x="13256" y="1"/>
                    <a:pt x="99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868825" y="1808750"/>
              <a:ext cx="284975" cy="250975"/>
            </a:xfrm>
            <a:custGeom>
              <a:avLst/>
              <a:gdLst/>
              <a:ahLst/>
              <a:cxnLst/>
              <a:rect l="l" t="t" r="r" b="b"/>
              <a:pathLst>
                <a:path w="11399" h="10039" extrusionOk="0">
                  <a:moveTo>
                    <a:pt x="5694" y="0"/>
                  </a:moveTo>
                  <a:cubicBezTo>
                    <a:pt x="4996" y="0"/>
                    <a:pt x="4289" y="148"/>
                    <a:pt x="3618" y="460"/>
                  </a:cubicBezTo>
                  <a:cubicBezTo>
                    <a:pt x="1095" y="1615"/>
                    <a:pt x="0" y="4624"/>
                    <a:pt x="1155" y="7116"/>
                  </a:cubicBezTo>
                  <a:cubicBezTo>
                    <a:pt x="1976" y="8958"/>
                    <a:pt x="3801" y="10038"/>
                    <a:pt x="5697" y="10038"/>
                  </a:cubicBezTo>
                  <a:cubicBezTo>
                    <a:pt x="6398" y="10038"/>
                    <a:pt x="7109" y="9890"/>
                    <a:pt x="7782" y="9578"/>
                  </a:cubicBezTo>
                  <a:cubicBezTo>
                    <a:pt x="10305" y="8454"/>
                    <a:pt x="11399" y="5444"/>
                    <a:pt x="10274" y="2952"/>
                  </a:cubicBezTo>
                  <a:cubicBezTo>
                    <a:pt x="9408" y="1087"/>
                    <a:pt x="7585" y="0"/>
                    <a:pt x="56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905300" y="1875700"/>
              <a:ext cx="99575" cy="128200"/>
            </a:xfrm>
            <a:custGeom>
              <a:avLst/>
              <a:gdLst/>
              <a:ahLst/>
              <a:cxnLst/>
              <a:rect l="l" t="t" r="r" b="b"/>
              <a:pathLst>
                <a:path w="3983" h="5128" extrusionOk="0">
                  <a:moveTo>
                    <a:pt x="2128" y="0"/>
                  </a:moveTo>
                  <a:lnTo>
                    <a:pt x="0" y="973"/>
                  </a:lnTo>
                  <a:lnTo>
                    <a:pt x="1095" y="3344"/>
                  </a:lnTo>
                  <a:lnTo>
                    <a:pt x="1885" y="2949"/>
                  </a:lnTo>
                  <a:cubicBezTo>
                    <a:pt x="1763" y="2706"/>
                    <a:pt x="1824" y="2554"/>
                    <a:pt x="1976" y="2462"/>
                  </a:cubicBezTo>
                  <a:cubicBezTo>
                    <a:pt x="2007" y="2447"/>
                    <a:pt x="2045" y="2440"/>
                    <a:pt x="2079" y="2440"/>
                  </a:cubicBezTo>
                  <a:cubicBezTo>
                    <a:pt x="2113" y="2440"/>
                    <a:pt x="2143" y="2447"/>
                    <a:pt x="2159" y="2462"/>
                  </a:cubicBezTo>
                  <a:cubicBezTo>
                    <a:pt x="2219" y="2493"/>
                    <a:pt x="2280" y="2554"/>
                    <a:pt x="2311" y="2614"/>
                  </a:cubicBezTo>
                  <a:cubicBezTo>
                    <a:pt x="2341" y="2645"/>
                    <a:pt x="2371" y="2736"/>
                    <a:pt x="2432" y="2797"/>
                  </a:cubicBezTo>
                  <a:lnTo>
                    <a:pt x="2827" y="3678"/>
                  </a:lnTo>
                  <a:cubicBezTo>
                    <a:pt x="2888" y="3800"/>
                    <a:pt x="2918" y="3861"/>
                    <a:pt x="2918" y="3952"/>
                  </a:cubicBezTo>
                  <a:cubicBezTo>
                    <a:pt x="2918" y="4013"/>
                    <a:pt x="2888" y="4104"/>
                    <a:pt x="2766" y="4134"/>
                  </a:cubicBezTo>
                  <a:cubicBezTo>
                    <a:pt x="2721" y="4149"/>
                    <a:pt x="2683" y="4157"/>
                    <a:pt x="2652" y="4157"/>
                  </a:cubicBezTo>
                  <a:cubicBezTo>
                    <a:pt x="2622" y="4157"/>
                    <a:pt x="2599" y="4149"/>
                    <a:pt x="2584" y="4134"/>
                  </a:cubicBezTo>
                  <a:cubicBezTo>
                    <a:pt x="2493" y="4104"/>
                    <a:pt x="2462" y="4073"/>
                    <a:pt x="2432" y="3982"/>
                  </a:cubicBezTo>
                  <a:lnTo>
                    <a:pt x="2311" y="3769"/>
                  </a:lnTo>
                  <a:lnTo>
                    <a:pt x="2128" y="3374"/>
                  </a:lnTo>
                  <a:lnTo>
                    <a:pt x="1216" y="3800"/>
                  </a:lnTo>
                  <a:lnTo>
                    <a:pt x="1520" y="4438"/>
                  </a:lnTo>
                  <a:cubicBezTo>
                    <a:pt x="1642" y="4833"/>
                    <a:pt x="1885" y="5016"/>
                    <a:pt x="2189" y="5076"/>
                  </a:cubicBezTo>
                  <a:cubicBezTo>
                    <a:pt x="2303" y="5111"/>
                    <a:pt x="2417" y="5128"/>
                    <a:pt x="2532" y="5128"/>
                  </a:cubicBezTo>
                  <a:cubicBezTo>
                    <a:pt x="2725" y="5128"/>
                    <a:pt x="2922" y="5080"/>
                    <a:pt x="3131" y="4985"/>
                  </a:cubicBezTo>
                  <a:cubicBezTo>
                    <a:pt x="3405" y="4864"/>
                    <a:pt x="3587" y="4712"/>
                    <a:pt x="3739" y="4529"/>
                  </a:cubicBezTo>
                  <a:cubicBezTo>
                    <a:pt x="3861" y="4377"/>
                    <a:pt x="3952" y="4165"/>
                    <a:pt x="3952" y="3982"/>
                  </a:cubicBezTo>
                  <a:cubicBezTo>
                    <a:pt x="3982" y="3800"/>
                    <a:pt x="3952" y="3617"/>
                    <a:pt x="3861" y="3374"/>
                  </a:cubicBezTo>
                  <a:cubicBezTo>
                    <a:pt x="3800" y="3192"/>
                    <a:pt x="3678" y="2918"/>
                    <a:pt x="3557" y="2645"/>
                  </a:cubicBezTo>
                  <a:cubicBezTo>
                    <a:pt x="3496" y="2432"/>
                    <a:pt x="3374" y="2250"/>
                    <a:pt x="3253" y="2098"/>
                  </a:cubicBezTo>
                  <a:cubicBezTo>
                    <a:pt x="3131" y="1885"/>
                    <a:pt x="2979" y="1794"/>
                    <a:pt x="2888" y="1672"/>
                  </a:cubicBezTo>
                  <a:cubicBezTo>
                    <a:pt x="2736" y="1551"/>
                    <a:pt x="2584" y="1520"/>
                    <a:pt x="2432" y="1490"/>
                  </a:cubicBezTo>
                  <a:cubicBezTo>
                    <a:pt x="2280" y="1490"/>
                    <a:pt x="2067" y="1520"/>
                    <a:pt x="1885" y="1581"/>
                  </a:cubicBezTo>
                  <a:cubicBezTo>
                    <a:pt x="1824" y="1642"/>
                    <a:pt x="1703" y="1703"/>
                    <a:pt x="1672" y="1794"/>
                  </a:cubicBezTo>
                  <a:cubicBezTo>
                    <a:pt x="1581" y="1855"/>
                    <a:pt x="1581" y="1946"/>
                    <a:pt x="1551" y="2007"/>
                  </a:cubicBezTo>
                  <a:lnTo>
                    <a:pt x="1247" y="1399"/>
                  </a:lnTo>
                  <a:lnTo>
                    <a:pt x="2493" y="821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985850" y="1847575"/>
              <a:ext cx="84375" cy="120850"/>
            </a:xfrm>
            <a:custGeom>
              <a:avLst/>
              <a:gdLst/>
              <a:ahLst/>
              <a:cxnLst/>
              <a:rect l="l" t="t" r="r" b="b"/>
              <a:pathLst>
                <a:path w="3375" h="4834" extrusionOk="0">
                  <a:moveTo>
                    <a:pt x="821" y="1156"/>
                  </a:moveTo>
                  <a:lnTo>
                    <a:pt x="1855" y="3405"/>
                  </a:lnTo>
                  <a:lnTo>
                    <a:pt x="1338" y="3618"/>
                  </a:lnTo>
                  <a:lnTo>
                    <a:pt x="821" y="1156"/>
                  </a:lnTo>
                  <a:close/>
                  <a:moveTo>
                    <a:pt x="1368" y="1"/>
                  </a:moveTo>
                  <a:lnTo>
                    <a:pt x="0" y="669"/>
                  </a:lnTo>
                  <a:lnTo>
                    <a:pt x="578" y="4074"/>
                  </a:lnTo>
                  <a:lnTo>
                    <a:pt x="882" y="4773"/>
                  </a:lnTo>
                  <a:lnTo>
                    <a:pt x="2189" y="4165"/>
                  </a:lnTo>
                  <a:lnTo>
                    <a:pt x="2493" y="4834"/>
                  </a:lnTo>
                  <a:lnTo>
                    <a:pt x="3374" y="4439"/>
                  </a:lnTo>
                  <a:lnTo>
                    <a:pt x="3070" y="3739"/>
                  </a:lnTo>
                  <a:lnTo>
                    <a:pt x="3314" y="3618"/>
                  </a:lnTo>
                  <a:lnTo>
                    <a:pt x="2949" y="2888"/>
                  </a:lnTo>
                  <a:lnTo>
                    <a:pt x="2736" y="3010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908350" y="1719925"/>
              <a:ext cx="355650" cy="437050"/>
            </a:xfrm>
            <a:custGeom>
              <a:avLst/>
              <a:gdLst/>
              <a:ahLst/>
              <a:cxnLst/>
              <a:rect l="l" t="t" r="r" b="b"/>
              <a:pathLst>
                <a:path w="14226" h="17482" extrusionOk="0">
                  <a:moveTo>
                    <a:pt x="4620" y="0"/>
                  </a:moveTo>
                  <a:lnTo>
                    <a:pt x="4620" y="0"/>
                  </a:lnTo>
                  <a:cubicBezTo>
                    <a:pt x="6170" y="882"/>
                    <a:pt x="7569" y="3222"/>
                    <a:pt x="7872" y="5137"/>
                  </a:cubicBezTo>
                  <a:cubicBezTo>
                    <a:pt x="9233" y="13513"/>
                    <a:pt x="1420" y="16384"/>
                    <a:pt x="22" y="16384"/>
                  </a:cubicBezTo>
                  <a:cubicBezTo>
                    <a:pt x="14" y="16384"/>
                    <a:pt x="7" y="16384"/>
                    <a:pt x="0" y="16384"/>
                  </a:cubicBezTo>
                  <a:lnTo>
                    <a:pt x="0" y="16384"/>
                  </a:lnTo>
                  <a:cubicBezTo>
                    <a:pt x="1314" y="17091"/>
                    <a:pt x="2788" y="17481"/>
                    <a:pt x="4295" y="17481"/>
                  </a:cubicBezTo>
                  <a:cubicBezTo>
                    <a:pt x="5507" y="17481"/>
                    <a:pt x="6741" y="17229"/>
                    <a:pt x="7933" y="16687"/>
                  </a:cubicBezTo>
                  <a:cubicBezTo>
                    <a:pt x="12280" y="14651"/>
                    <a:pt x="14225" y="9453"/>
                    <a:pt x="12219" y="5076"/>
                  </a:cubicBezTo>
                  <a:cubicBezTo>
                    <a:pt x="10821" y="1976"/>
                    <a:pt x="7812" y="122"/>
                    <a:pt x="4620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3" name="Google Shape;863;p31"/>
          <p:cNvGrpSpPr/>
          <p:nvPr/>
        </p:nvGrpSpPr>
        <p:grpSpPr>
          <a:xfrm>
            <a:off x="4354725" y="2292613"/>
            <a:ext cx="536500" cy="475600"/>
            <a:chOff x="1556525" y="946800"/>
            <a:chExt cx="536500" cy="475600"/>
          </a:xfrm>
        </p:grpSpPr>
        <p:sp>
          <p:nvSpPr>
            <p:cNvPr id="864" name="Google Shape;864;p31"/>
            <p:cNvSpPr/>
            <p:nvPr/>
          </p:nvSpPr>
          <p:spPr>
            <a:xfrm>
              <a:off x="1594525" y="984800"/>
              <a:ext cx="498500" cy="437600"/>
            </a:xfrm>
            <a:custGeom>
              <a:avLst/>
              <a:gdLst/>
              <a:ahLst/>
              <a:cxnLst/>
              <a:rect l="l" t="t" r="r" b="b"/>
              <a:pathLst>
                <a:path w="19940" h="17504" extrusionOk="0">
                  <a:moveTo>
                    <a:pt x="9980" y="0"/>
                  </a:moveTo>
                  <a:cubicBezTo>
                    <a:pt x="6692" y="0"/>
                    <a:pt x="3546" y="1880"/>
                    <a:pt x="2067" y="5058"/>
                  </a:cubicBezTo>
                  <a:cubicBezTo>
                    <a:pt x="0" y="9405"/>
                    <a:pt x="1915" y="14633"/>
                    <a:pt x="6262" y="16670"/>
                  </a:cubicBezTo>
                  <a:cubicBezTo>
                    <a:pt x="7461" y="17236"/>
                    <a:pt x="8721" y="17503"/>
                    <a:pt x="9961" y="17503"/>
                  </a:cubicBezTo>
                  <a:cubicBezTo>
                    <a:pt x="13251" y="17503"/>
                    <a:pt x="16403" y="15623"/>
                    <a:pt x="17903" y="12445"/>
                  </a:cubicBezTo>
                  <a:cubicBezTo>
                    <a:pt x="19940" y="8098"/>
                    <a:pt x="18086" y="2870"/>
                    <a:pt x="13678" y="833"/>
                  </a:cubicBezTo>
                  <a:cubicBezTo>
                    <a:pt x="12480" y="267"/>
                    <a:pt x="11220" y="0"/>
                    <a:pt x="9980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1700150" y="1072400"/>
              <a:ext cx="286500" cy="251750"/>
            </a:xfrm>
            <a:custGeom>
              <a:avLst/>
              <a:gdLst/>
              <a:ahLst/>
              <a:cxnLst/>
              <a:rect l="l" t="t" r="r" b="b"/>
              <a:pathLst>
                <a:path w="11460" h="10070" extrusionOk="0">
                  <a:moveTo>
                    <a:pt x="5769" y="0"/>
                  </a:moveTo>
                  <a:cubicBezTo>
                    <a:pt x="3860" y="0"/>
                    <a:pt x="2029" y="1081"/>
                    <a:pt x="1186" y="2922"/>
                  </a:cubicBezTo>
                  <a:cubicBezTo>
                    <a:pt x="0" y="5415"/>
                    <a:pt x="1095" y="8424"/>
                    <a:pt x="3617" y="9609"/>
                  </a:cubicBezTo>
                  <a:cubicBezTo>
                    <a:pt x="4292" y="9922"/>
                    <a:pt x="5004" y="10070"/>
                    <a:pt x="5708" y="10070"/>
                  </a:cubicBezTo>
                  <a:cubicBezTo>
                    <a:pt x="7605" y="10070"/>
                    <a:pt x="9440" y="8996"/>
                    <a:pt x="10304" y="7178"/>
                  </a:cubicBezTo>
                  <a:cubicBezTo>
                    <a:pt x="11460" y="4655"/>
                    <a:pt x="10396" y="1646"/>
                    <a:pt x="7873" y="460"/>
                  </a:cubicBezTo>
                  <a:cubicBezTo>
                    <a:pt x="7191" y="148"/>
                    <a:pt x="6475" y="0"/>
                    <a:pt x="57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1788300" y="1110225"/>
              <a:ext cx="102600" cy="129475"/>
            </a:xfrm>
            <a:custGeom>
              <a:avLst/>
              <a:gdLst/>
              <a:ahLst/>
              <a:cxnLst/>
              <a:rect l="l" t="t" r="r" b="b"/>
              <a:pathLst>
                <a:path w="4104" h="5179" extrusionOk="0">
                  <a:moveTo>
                    <a:pt x="2631" y="0"/>
                  </a:moveTo>
                  <a:cubicBezTo>
                    <a:pt x="2573" y="0"/>
                    <a:pt x="2517" y="4"/>
                    <a:pt x="2462" y="11"/>
                  </a:cubicBezTo>
                  <a:cubicBezTo>
                    <a:pt x="2250" y="72"/>
                    <a:pt x="2006" y="163"/>
                    <a:pt x="1854" y="376"/>
                  </a:cubicBezTo>
                  <a:cubicBezTo>
                    <a:pt x="1672" y="558"/>
                    <a:pt x="1520" y="832"/>
                    <a:pt x="1368" y="1136"/>
                  </a:cubicBezTo>
                  <a:cubicBezTo>
                    <a:pt x="1338" y="1166"/>
                    <a:pt x="1338" y="1227"/>
                    <a:pt x="1307" y="1288"/>
                  </a:cubicBezTo>
                  <a:cubicBezTo>
                    <a:pt x="1307" y="1348"/>
                    <a:pt x="1246" y="1409"/>
                    <a:pt x="1246" y="1440"/>
                  </a:cubicBezTo>
                  <a:lnTo>
                    <a:pt x="2158" y="1835"/>
                  </a:lnTo>
                  <a:lnTo>
                    <a:pt x="2432" y="1318"/>
                  </a:lnTo>
                  <a:cubicBezTo>
                    <a:pt x="2550" y="1105"/>
                    <a:pt x="2650" y="984"/>
                    <a:pt x="2760" y="984"/>
                  </a:cubicBezTo>
                  <a:cubicBezTo>
                    <a:pt x="2792" y="984"/>
                    <a:pt x="2824" y="994"/>
                    <a:pt x="2857" y="1014"/>
                  </a:cubicBezTo>
                  <a:cubicBezTo>
                    <a:pt x="2979" y="1045"/>
                    <a:pt x="3009" y="1136"/>
                    <a:pt x="3009" y="1197"/>
                  </a:cubicBezTo>
                  <a:cubicBezTo>
                    <a:pt x="3009" y="1318"/>
                    <a:pt x="2979" y="1379"/>
                    <a:pt x="2918" y="1500"/>
                  </a:cubicBezTo>
                  <a:cubicBezTo>
                    <a:pt x="2827" y="1744"/>
                    <a:pt x="2705" y="1896"/>
                    <a:pt x="2553" y="2048"/>
                  </a:cubicBezTo>
                  <a:cubicBezTo>
                    <a:pt x="2401" y="2200"/>
                    <a:pt x="2250" y="2291"/>
                    <a:pt x="2067" y="2412"/>
                  </a:cubicBezTo>
                  <a:cubicBezTo>
                    <a:pt x="1854" y="2504"/>
                    <a:pt x="1702" y="2595"/>
                    <a:pt x="1520" y="2686"/>
                  </a:cubicBezTo>
                  <a:cubicBezTo>
                    <a:pt x="1338" y="2747"/>
                    <a:pt x="1186" y="2838"/>
                    <a:pt x="1003" y="2959"/>
                  </a:cubicBezTo>
                  <a:cubicBezTo>
                    <a:pt x="791" y="3051"/>
                    <a:pt x="639" y="3172"/>
                    <a:pt x="487" y="3324"/>
                  </a:cubicBezTo>
                  <a:cubicBezTo>
                    <a:pt x="335" y="3446"/>
                    <a:pt x="243" y="3628"/>
                    <a:pt x="122" y="3871"/>
                  </a:cubicBezTo>
                  <a:lnTo>
                    <a:pt x="0" y="4084"/>
                  </a:lnTo>
                  <a:lnTo>
                    <a:pt x="2371" y="5178"/>
                  </a:lnTo>
                  <a:lnTo>
                    <a:pt x="2736" y="4358"/>
                  </a:lnTo>
                  <a:lnTo>
                    <a:pt x="1520" y="3780"/>
                  </a:lnTo>
                  <a:cubicBezTo>
                    <a:pt x="1672" y="3659"/>
                    <a:pt x="1794" y="3598"/>
                    <a:pt x="1946" y="3507"/>
                  </a:cubicBezTo>
                  <a:cubicBezTo>
                    <a:pt x="2067" y="3446"/>
                    <a:pt x="2219" y="3355"/>
                    <a:pt x="2371" y="3294"/>
                  </a:cubicBezTo>
                  <a:cubicBezTo>
                    <a:pt x="2553" y="3203"/>
                    <a:pt x="2736" y="3111"/>
                    <a:pt x="2918" y="2990"/>
                  </a:cubicBezTo>
                  <a:cubicBezTo>
                    <a:pt x="3131" y="2868"/>
                    <a:pt x="3313" y="2716"/>
                    <a:pt x="3465" y="2564"/>
                  </a:cubicBezTo>
                  <a:cubicBezTo>
                    <a:pt x="3617" y="2382"/>
                    <a:pt x="3769" y="2200"/>
                    <a:pt x="3891" y="1926"/>
                  </a:cubicBezTo>
                  <a:cubicBezTo>
                    <a:pt x="4073" y="1531"/>
                    <a:pt x="4104" y="1197"/>
                    <a:pt x="3982" y="893"/>
                  </a:cubicBezTo>
                  <a:cubicBezTo>
                    <a:pt x="3891" y="589"/>
                    <a:pt x="3648" y="376"/>
                    <a:pt x="3283" y="163"/>
                  </a:cubicBezTo>
                  <a:cubicBezTo>
                    <a:pt x="3047" y="45"/>
                    <a:pt x="2830" y="0"/>
                    <a:pt x="26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1556525" y="946800"/>
              <a:ext cx="498525" cy="437600"/>
            </a:xfrm>
            <a:custGeom>
              <a:avLst/>
              <a:gdLst/>
              <a:ahLst/>
              <a:cxnLst/>
              <a:rect l="l" t="t" r="r" b="b"/>
              <a:pathLst>
                <a:path w="19941" h="17504" extrusionOk="0">
                  <a:moveTo>
                    <a:pt x="9980" y="0"/>
                  </a:moveTo>
                  <a:cubicBezTo>
                    <a:pt x="6692" y="0"/>
                    <a:pt x="3546" y="1880"/>
                    <a:pt x="2067" y="5059"/>
                  </a:cubicBezTo>
                  <a:cubicBezTo>
                    <a:pt x="1" y="9405"/>
                    <a:pt x="1915" y="14633"/>
                    <a:pt x="6262" y="16670"/>
                  </a:cubicBezTo>
                  <a:cubicBezTo>
                    <a:pt x="7461" y="17236"/>
                    <a:pt x="8721" y="17503"/>
                    <a:pt x="9962" y="17503"/>
                  </a:cubicBezTo>
                  <a:cubicBezTo>
                    <a:pt x="13251" y="17503"/>
                    <a:pt x="16403" y="15623"/>
                    <a:pt x="17904" y="12445"/>
                  </a:cubicBezTo>
                  <a:cubicBezTo>
                    <a:pt x="19940" y="8098"/>
                    <a:pt x="18086" y="2870"/>
                    <a:pt x="13679" y="834"/>
                  </a:cubicBezTo>
                  <a:cubicBezTo>
                    <a:pt x="12480" y="268"/>
                    <a:pt x="11220" y="0"/>
                    <a:pt x="99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1662150" y="1034700"/>
              <a:ext cx="286500" cy="251450"/>
            </a:xfrm>
            <a:custGeom>
              <a:avLst/>
              <a:gdLst/>
              <a:ahLst/>
              <a:cxnLst/>
              <a:rect l="l" t="t" r="r" b="b"/>
              <a:pathLst>
                <a:path w="11460" h="10058" extrusionOk="0">
                  <a:moveTo>
                    <a:pt x="5738" y="0"/>
                  </a:moveTo>
                  <a:cubicBezTo>
                    <a:pt x="3840" y="0"/>
                    <a:pt x="2025" y="1079"/>
                    <a:pt x="1186" y="2910"/>
                  </a:cubicBezTo>
                  <a:cubicBezTo>
                    <a:pt x="1" y="5403"/>
                    <a:pt x="1095" y="8412"/>
                    <a:pt x="3618" y="9598"/>
                  </a:cubicBezTo>
                  <a:cubicBezTo>
                    <a:pt x="4292" y="9910"/>
                    <a:pt x="5004" y="10058"/>
                    <a:pt x="5708" y="10058"/>
                  </a:cubicBezTo>
                  <a:cubicBezTo>
                    <a:pt x="7605" y="10058"/>
                    <a:pt x="9440" y="8984"/>
                    <a:pt x="10305" y="7166"/>
                  </a:cubicBezTo>
                  <a:cubicBezTo>
                    <a:pt x="11460" y="4643"/>
                    <a:pt x="10396" y="1634"/>
                    <a:pt x="7873" y="479"/>
                  </a:cubicBezTo>
                  <a:cubicBezTo>
                    <a:pt x="7182" y="154"/>
                    <a:pt x="6454" y="0"/>
                    <a:pt x="57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1750300" y="1072225"/>
              <a:ext cx="102600" cy="129475"/>
            </a:xfrm>
            <a:custGeom>
              <a:avLst/>
              <a:gdLst/>
              <a:ahLst/>
              <a:cxnLst/>
              <a:rect l="l" t="t" r="r" b="b"/>
              <a:pathLst>
                <a:path w="4104" h="5179" extrusionOk="0">
                  <a:moveTo>
                    <a:pt x="2631" y="1"/>
                  </a:moveTo>
                  <a:cubicBezTo>
                    <a:pt x="2573" y="1"/>
                    <a:pt x="2517" y="4"/>
                    <a:pt x="2463" y="11"/>
                  </a:cubicBezTo>
                  <a:cubicBezTo>
                    <a:pt x="2250" y="72"/>
                    <a:pt x="2007" y="163"/>
                    <a:pt x="1855" y="376"/>
                  </a:cubicBezTo>
                  <a:cubicBezTo>
                    <a:pt x="1672" y="558"/>
                    <a:pt x="1520" y="832"/>
                    <a:pt x="1368" y="1136"/>
                  </a:cubicBezTo>
                  <a:cubicBezTo>
                    <a:pt x="1338" y="1166"/>
                    <a:pt x="1338" y="1227"/>
                    <a:pt x="1307" y="1288"/>
                  </a:cubicBezTo>
                  <a:cubicBezTo>
                    <a:pt x="1307" y="1349"/>
                    <a:pt x="1247" y="1409"/>
                    <a:pt x="1247" y="1440"/>
                  </a:cubicBezTo>
                  <a:lnTo>
                    <a:pt x="2159" y="1835"/>
                  </a:lnTo>
                  <a:lnTo>
                    <a:pt x="2432" y="1318"/>
                  </a:lnTo>
                  <a:cubicBezTo>
                    <a:pt x="2550" y="1105"/>
                    <a:pt x="2650" y="984"/>
                    <a:pt x="2761" y="984"/>
                  </a:cubicBezTo>
                  <a:cubicBezTo>
                    <a:pt x="2792" y="984"/>
                    <a:pt x="2824" y="994"/>
                    <a:pt x="2858" y="1014"/>
                  </a:cubicBezTo>
                  <a:cubicBezTo>
                    <a:pt x="2979" y="1045"/>
                    <a:pt x="3010" y="1136"/>
                    <a:pt x="3010" y="1197"/>
                  </a:cubicBezTo>
                  <a:cubicBezTo>
                    <a:pt x="3010" y="1318"/>
                    <a:pt x="2979" y="1379"/>
                    <a:pt x="2918" y="1501"/>
                  </a:cubicBezTo>
                  <a:cubicBezTo>
                    <a:pt x="2827" y="1744"/>
                    <a:pt x="2706" y="1896"/>
                    <a:pt x="2554" y="2048"/>
                  </a:cubicBezTo>
                  <a:cubicBezTo>
                    <a:pt x="2402" y="2200"/>
                    <a:pt x="2250" y="2291"/>
                    <a:pt x="2067" y="2413"/>
                  </a:cubicBezTo>
                  <a:cubicBezTo>
                    <a:pt x="1855" y="2504"/>
                    <a:pt x="1703" y="2595"/>
                    <a:pt x="1520" y="2686"/>
                  </a:cubicBezTo>
                  <a:cubicBezTo>
                    <a:pt x="1338" y="2747"/>
                    <a:pt x="1186" y="2838"/>
                    <a:pt x="1004" y="2960"/>
                  </a:cubicBezTo>
                  <a:cubicBezTo>
                    <a:pt x="791" y="3051"/>
                    <a:pt x="639" y="3172"/>
                    <a:pt x="487" y="3324"/>
                  </a:cubicBezTo>
                  <a:cubicBezTo>
                    <a:pt x="335" y="3446"/>
                    <a:pt x="244" y="3628"/>
                    <a:pt x="122" y="3872"/>
                  </a:cubicBezTo>
                  <a:lnTo>
                    <a:pt x="0" y="4084"/>
                  </a:lnTo>
                  <a:lnTo>
                    <a:pt x="2371" y="5179"/>
                  </a:lnTo>
                  <a:lnTo>
                    <a:pt x="2736" y="4358"/>
                  </a:lnTo>
                  <a:lnTo>
                    <a:pt x="1520" y="3780"/>
                  </a:lnTo>
                  <a:cubicBezTo>
                    <a:pt x="1672" y="3659"/>
                    <a:pt x="1794" y="3598"/>
                    <a:pt x="1946" y="3507"/>
                  </a:cubicBezTo>
                  <a:cubicBezTo>
                    <a:pt x="2067" y="3446"/>
                    <a:pt x="2219" y="3355"/>
                    <a:pt x="2371" y="3294"/>
                  </a:cubicBezTo>
                  <a:cubicBezTo>
                    <a:pt x="2554" y="3203"/>
                    <a:pt x="2736" y="3112"/>
                    <a:pt x="2918" y="2990"/>
                  </a:cubicBezTo>
                  <a:cubicBezTo>
                    <a:pt x="3131" y="2868"/>
                    <a:pt x="3314" y="2717"/>
                    <a:pt x="3466" y="2565"/>
                  </a:cubicBezTo>
                  <a:cubicBezTo>
                    <a:pt x="3618" y="2382"/>
                    <a:pt x="3770" y="2200"/>
                    <a:pt x="3891" y="1926"/>
                  </a:cubicBezTo>
                  <a:cubicBezTo>
                    <a:pt x="4073" y="1531"/>
                    <a:pt x="4104" y="1197"/>
                    <a:pt x="3982" y="893"/>
                  </a:cubicBezTo>
                  <a:cubicBezTo>
                    <a:pt x="3891" y="589"/>
                    <a:pt x="3648" y="376"/>
                    <a:pt x="3283" y="163"/>
                  </a:cubicBezTo>
                  <a:cubicBezTo>
                    <a:pt x="3048" y="45"/>
                    <a:pt x="2830" y="1"/>
                    <a:pt x="26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1"/>
            <p:cNvSpPr/>
            <p:nvPr/>
          </p:nvSpPr>
          <p:spPr>
            <a:xfrm>
              <a:off x="1593000" y="1031450"/>
              <a:ext cx="446850" cy="352950"/>
            </a:xfrm>
            <a:custGeom>
              <a:avLst/>
              <a:gdLst/>
              <a:ahLst/>
              <a:cxnLst/>
              <a:rect l="l" t="t" r="r" b="b"/>
              <a:pathLst>
                <a:path w="17874" h="14118" extrusionOk="0">
                  <a:moveTo>
                    <a:pt x="15442" y="1"/>
                  </a:moveTo>
                  <a:lnTo>
                    <a:pt x="15442" y="1"/>
                  </a:lnTo>
                  <a:cubicBezTo>
                    <a:pt x="15806" y="1733"/>
                    <a:pt x="14925" y="4348"/>
                    <a:pt x="13679" y="5806"/>
                  </a:cubicBezTo>
                  <a:cubicBezTo>
                    <a:pt x="11359" y="8504"/>
                    <a:pt x="8753" y="9356"/>
                    <a:pt x="6438" y="9356"/>
                  </a:cubicBezTo>
                  <a:cubicBezTo>
                    <a:pt x="3169" y="9356"/>
                    <a:pt x="481" y="7658"/>
                    <a:pt x="1" y="7053"/>
                  </a:cubicBezTo>
                  <a:lnTo>
                    <a:pt x="1" y="7053"/>
                  </a:lnTo>
                  <a:cubicBezTo>
                    <a:pt x="517" y="9667"/>
                    <a:pt x="2219" y="12038"/>
                    <a:pt x="4864" y="13284"/>
                  </a:cubicBezTo>
                  <a:cubicBezTo>
                    <a:pt x="6054" y="13850"/>
                    <a:pt x="7311" y="14117"/>
                    <a:pt x="8550" y="14117"/>
                  </a:cubicBezTo>
                  <a:cubicBezTo>
                    <a:pt x="11835" y="14117"/>
                    <a:pt x="14996" y="12237"/>
                    <a:pt x="16475" y="9059"/>
                  </a:cubicBezTo>
                  <a:cubicBezTo>
                    <a:pt x="17873" y="5989"/>
                    <a:pt x="17387" y="2493"/>
                    <a:pt x="15442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1" name="Google Shape;871;p31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400" dirty="0" smtClean="0"/>
              <a:t>A program felépítése</a:t>
            </a:r>
            <a:endParaRPr sz="4400" dirty="0"/>
          </a:p>
        </p:txBody>
      </p:sp>
      <p:sp>
        <p:nvSpPr>
          <p:cNvPr id="872" name="Google Shape;872;p31"/>
          <p:cNvSpPr txBox="1">
            <a:spLocks noGrp="1"/>
          </p:cNvSpPr>
          <p:nvPr>
            <p:ph type="title"/>
          </p:nvPr>
        </p:nvSpPr>
        <p:spPr>
          <a:xfrm>
            <a:off x="720000" y="1642175"/>
            <a:ext cx="2165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Bekérés</a:t>
            </a:r>
            <a:endParaRPr dirty="0"/>
          </a:p>
        </p:txBody>
      </p:sp>
      <p:sp>
        <p:nvSpPr>
          <p:cNvPr id="873" name="Google Shape;873;p31"/>
          <p:cNvSpPr txBox="1">
            <a:spLocks noGrp="1"/>
          </p:cNvSpPr>
          <p:nvPr>
            <p:ph type="subTitle" idx="1"/>
          </p:nvPr>
        </p:nvSpPr>
        <p:spPr>
          <a:xfrm>
            <a:off x="720000" y="2152498"/>
            <a:ext cx="2165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A program bekéri az adatokat.</a:t>
            </a:r>
            <a:endParaRPr dirty="0"/>
          </a:p>
        </p:txBody>
      </p:sp>
      <p:sp>
        <p:nvSpPr>
          <p:cNvPr id="874" name="Google Shape;874;p31"/>
          <p:cNvSpPr txBox="1">
            <a:spLocks noGrp="1"/>
          </p:cNvSpPr>
          <p:nvPr>
            <p:ph type="title" idx="2"/>
          </p:nvPr>
        </p:nvSpPr>
        <p:spPr>
          <a:xfrm>
            <a:off x="6258200" y="1642175"/>
            <a:ext cx="2165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Tárolás</a:t>
            </a:r>
            <a:endParaRPr dirty="0"/>
          </a:p>
        </p:txBody>
      </p:sp>
      <p:sp>
        <p:nvSpPr>
          <p:cNvPr id="875" name="Google Shape;875;p31"/>
          <p:cNvSpPr txBox="1">
            <a:spLocks noGrp="1"/>
          </p:cNvSpPr>
          <p:nvPr>
            <p:ph type="subTitle" idx="3"/>
          </p:nvPr>
        </p:nvSpPr>
        <p:spPr>
          <a:xfrm>
            <a:off x="6258200" y="2152497"/>
            <a:ext cx="2165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A program eltárolja az általunk beírt értékeket.</a:t>
            </a:r>
            <a:endParaRPr dirty="0"/>
          </a:p>
        </p:txBody>
      </p:sp>
      <p:sp>
        <p:nvSpPr>
          <p:cNvPr id="876" name="Google Shape;876;p31"/>
          <p:cNvSpPr txBox="1">
            <a:spLocks noGrp="1"/>
          </p:cNvSpPr>
          <p:nvPr>
            <p:ph type="title" idx="4"/>
          </p:nvPr>
        </p:nvSpPr>
        <p:spPr>
          <a:xfrm>
            <a:off x="720000" y="3464620"/>
            <a:ext cx="2165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 smtClean="0"/>
              <a:t>Generálás</a:t>
            </a:r>
            <a:endParaRPr sz="3200" dirty="0"/>
          </a:p>
        </p:txBody>
      </p:sp>
      <p:sp>
        <p:nvSpPr>
          <p:cNvPr id="877" name="Google Shape;877;p31"/>
          <p:cNvSpPr txBox="1">
            <a:spLocks noGrp="1"/>
          </p:cNvSpPr>
          <p:nvPr>
            <p:ph type="subTitle" idx="5"/>
          </p:nvPr>
        </p:nvSpPr>
        <p:spPr>
          <a:xfrm>
            <a:off x="720000" y="3974952"/>
            <a:ext cx="2165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 smtClean="0"/>
              <a:t>A program legenerálja a nyerőszámokat majd eltárolja azt</a:t>
            </a:r>
            <a:r>
              <a:rPr lang="hu-HU" dirty="0" smtClean="0"/>
              <a:t>.</a:t>
            </a:r>
            <a:endParaRPr dirty="0"/>
          </a:p>
        </p:txBody>
      </p:sp>
      <p:sp>
        <p:nvSpPr>
          <p:cNvPr id="878" name="Google Shape;878;p31"/>
          <p:cNvSpPr txBox="1">
            <a:spLocks noGrp="1"/>
          </p:cNvSpPr>
          <p:nvPr>
            <p:ph type="title" idx="6"/>
          </p:nvPr>
        </p:nvSpPr>
        <p:spPr>
          <a:xfrm>
            <a:off x="6273572" y="3464619"/>
            <a:ext cx="215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Kiíratás</a:t>
            </a:r>
            <a:endParaRPr dirty="0"/>
          </a:p>
        </p:txBody>
      </p:sp>
      <p:sp>
        <p:nvSpPr>
          <p:cNvPr id="879" name="Google Shape;879;p31"/>
          <p:cNvSpPr txBox="1">
            <a:spLocks noGrp="1"/>
          </p:cNvSpPr>
          <p:nvPr>
            <p:ph type="subTitle" idx="7"/>
          </p:nvPr>
        </p:nvSpPr>
        <p:spPr>
          <a:xfrm>
            <a:off x="6258200" y="3974950"/>
            <a:ext cx="2165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A program visszajelzést ad arról, hogy mennyi számot találtunk el.</a:t>
            </a:r>
            <a:endParaRPr dirty="0"/>
          </a:p>
        </p:txBody>
      </p:sp>
      <p:sp>
        <p:nvSpPr>
          <p:cNvPr id="880" name="Google Shape;880;p31"/>
          <p:cNvSpPr txBox="1">
            <a:spLocks noGrp="1"/>
          </p:cNvSpPr>
          <p:nvPr>
            <p:ph type="title" idx="9"/>
          </p:nvPr>
        </p:nvSpPr>
        <p:spPr>
          <a:xfrm>
            <a:off x="950200" y="1259725"/>
            <a:ext cx="2841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81" name="Google Shape;881;p31"/>
          <p:cNvSpPr txBox="1">
            <a:spLocks noGrp="1"/>
          </p:cNvSpPr>
          <p:nvPr>
            <p:ph type="title" idx="14"/>
          </p:nvPr>
        </p:nvSpPr>
        <p:spPr>
          <a:xfrm>
            <a:off x="7914034" y="1259725"/>
            <a:ext cx="2841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82" name="Google Shape;882;p31"/>
          <p:cNvSpPr txBox="1">
            <a:spLocks noGrp="1"/>
          </p:cNvSpPr>
          <p:nvPr>
            <p:ph type="title" idx="15"/>
          </p:nvPr>
        </p:nvSpPr>
        <p:spPr>
          <a:xfrm>
            <a:off x="7910780" y="2993170"/>
            <a:ext cx="284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83" name="Google Shape;883;p31"/>
          <p:cNvSpPr/>
          <p:nvPr/>
        </p:nvSpPr>
        <p:spPr>
          <a:xfrm>
            <a:off x="3222400" y="1434220"/>
            <a:ext cx="2905336" cy="2906898"/>
          </a:xfrm>
          <a:custGeom>
            <a:avLst/>
            <a:gdLst/>
            <a:ahLst/>
            <a:cxnLst/>
            <a:rect l="l" t="t" r="r" b="b"/>
            <a:pathLst>
              <a:path w="186001" h="186101" extrusionOk="0">
                <a:moveTo>
                  <a:pt x="93034" y="1669"/>
                </a:moveTo>
                <a:cubicBezTo>
                  <a:pt x="112848" y="1669"/>
                  <a:pt x="131195" y="8007"/>
                  <a:pt x="146172" y="18814"/>
                </a:cubicBezTo>
                <a:cubicBezTo>
                  <a:pt x="145138" y="19048"/>
                  <a:pt x="143303" y="20816"/>
                  <a:pt x="141602" y="32090"/>
                </a:cubicBezTo>
                <a:cubicBezTo>
                  <a:pt x="127125" y="25252"/>
                  <a:pt x="110413" y="21583"/>
                  <a:pt x="93034" y="21583"/>
                </a:cubicBezTo>
                <a:cubicBezTo>
                  <a:pt x="75355" y="21583"/>
                  <a:pt x="58409" y="25352"/>
                  <a:pt x="43765" y="32391"/>
                </a:cubicBezTo>
                <a:cubicBezTo>
                  <a:pt x="42264" y="22283"/>
                  <a:pt x="40663" y="19648"/>
                  <a:pt x="39562" y="18948"/>
                </a:cubicBezTo>
                <a:cubicBezTo>
                  <a:pt x="54607" y="8073"/>
                  <a:pt x="73086" y="1669"/>
                  <a:pt x="93034" y="1669"/>
                </a:cubicBezTo>
                <a:close/>
                <a:moveTo>
                  <a:pt x="146706" y="20415"/>
                </a:moveTo>
                <a:cubicBezTo>
                  <a:pt x="146739" y="20415"/>
                  <a:pt x="148807" y="20982"/>
                  <a:pt x="150775" y="37061"/>
                </a:cubicBezTo>
                <a:cubicBezTo>
                  <a:pt x="148307" y="35560"/>
                  <a:pt x="145772" y="34192"/>
                  <a:pt x="143136" y="32891"/>
                </a:cubicBezTo>
                <a:cubicBezTo>
                  <a:pt x="144938" y="20849"/>
                  <a:pt x="146639" y="20415"/>
                  <a:pt x="146706" y="20415"/>
                </a:cubicBezTo>
                <a:close/>
                <a:moveTo>
                  <a:pt x="38562" y="20415"/>
                </a:moveTo>
                <a:cubicBezTo>
                  <a:pt x="38562" y="20415"/>
                  <a:pt x="40330" y="20882"/>
                  <a:pt x="42164" y="33191"/>
                </a:cubicBezTo>
                <a:cubicBezTo>
                  <a:pt x="39496" y="34526"/>
                  <a:pt x="36961" y="35993"/>
                  <a:pt x="34459" y="37528"/>
                </a:cubicBezTo>
                <a:cubicBezTo>
                  <a:pt x="36460" y="20982"/>
                  <a:pt x="38562" y="20415"/>
                  <a:pt x="38562" y="20415"/>
                </a:cubicBezTo>
                <a:close/>
                <a:moveTo>
                  <a:pt x="92934" y="23317"/>
                </a:moveTo>
                <a:cubicBezTo>
                  <a:pt x="110680" y="23317"/>
                  <a:pt x="127258" y="27187"/>
                  <a:pt x="141268" y="33892"/>
                </a:cubicBezTo>
                <a:cubicBezTo>
                  <a:pt x="141035" y="35993"/>
                  <a:pt x="140735" y="38362"/>
                  <a:pt x="140435" y="41097"/>
                </a:cubicBezTo>
                <a:cubicBezTo>
                  <a:pt x="140234" y="43265"/>
                  <a:pt x="140034" y="45600"/>
                  <a:pt x="139801" y="48002"/>
                </a:cubicBezTo>
                <a:cubicBezTo>
                  <a:pt x="125757" y="43399"/>
                  <a:pt x="109713" y="40930"/>
                  <a:pt x="93001" y="40930"/>
                </a:cubicBezTo>
                <a:cubicBezTo>
                  <a:pt x="75988" y="40930"/>
                  <a:pt x="59677" y="43465"/>
                  <a:pt x="45467" y="48202"/>
                </a:cubicBezTo>
                <a:cubicBezTo>
                  <a:pt x="45233" y="45734"/>
                  <a:pt x="45033" y="43365"/>
                  <a:pt x="44800" y="41097"/>
                </a:cubicBezTo>
                <a:cubicBezTo>
                  <a:pt x="44533" y="38528"/>
                  <a:pt x="44232" y="36227"/>
                  <a:pt x="43966" y="34192"/>
                </a:cubicBezTo>
                <a:cubicBezTo>
                  <a:pt x="58142" y="27320"/>
                  <a:pt x="74921" y="23317"/>
                  <a:pt x="92934" y="23317"/>
                </a:cubicBezTo>
                <a:close/>
                <a:moveTo>
                  <a:pt x="142903" y="34626"/>
                </a:moveTo>
                <a:cubicBezTo>
                  <a:pt x="145738" y="36060"/>
                  <a:pt x="148440" y="37561"/>
                  <a:pt x="151042" y="39196"/>
                </a:cubicBezTo>
                <a:cubicBezTo>
                  <a:pt x="151109" y="39996"/>
                  <a:pt x="151209" y="40830"/>
                  <a:pt x="151276" y="41697"/>
                </a:cubicBezTo>
                <a:cubicBezTo>
                  <a:pt x="151609" y="45166"/>
                  <a:pt x="151943" y="48869"/>
                  <a:pt x="152210" y="52839"/>
                </a:cubicBezTo>
                <a:cubicBezTo>
                  <a:pt x="148774" y="51237"/>
                  <a:pt x="145205" y="49836"/>
                  <a:pt x="141435" y="48536"/>
                </a:cubicBezTo>
                <a:cubicBezTo>
                  <a:pt x="141635" y="46167"/>
                  <a:pt x="141802" y="43866"/>
                  <a:pt x="142069" y="41697"/>
                </a:cubicBezTo>
                <a:cubicBezTo>
                  <a:pt x="142369" y="39029"/>
                  <a:pt x="142603" y="36694"/>
                  <a:pt x="142903" y="34626"/>
                </a:cubicBezTo>
                <a:close/>
                <a:moveTo>
                  <a:pt x="42398" y="34993"/>
                </a:moveTo>
                <a:cubicBezTo>
                  <a:pt x="42665" y="36927"/>
                  <a:pt x="42965" y="39162"/>
                  <a:pt x="43198" y="41697"/>
                </a:cubicBezTo>
                <a:cubicBezTo>
                  <a:pt x="43399" y="43932"/>
                  <a:pt x="43665" y="46334"/>
                  <a:pt x="43832" y="48769"/>
                </a:cubicBezTo>
                <a:cubicBezTo>
                  <a:pt x="40063" y="50070"/>
                  <a:pt x="36460" y="51571"/>
                  <a:pt x="33024" y="53206"/>
                </a:cubicBezTo>
                <a:cubicBezTo>
                  <a:pt x="33325" y="49103"/>
                  <a:pt x="33625" y="45267"/>
                  <a:pt x="33992" y="41697"/>
                </a:cubicBezTo>
                <a:cubicBezTo>
                  <a:pt x="34059" y="41030"/>
                  <a:pt x="34125" y="40363"/>
                  <a:pt x="34192" y="39696"/>
                </a:cubicBezTo>
                <a:cubicBezTo>
                  <a:pt x="36827" y="38028"/>
                  <a:pt x="39562" y="36427"/>
                  <a:pt x="42398" y="34993"/>
                </a:cubicBezTo>
                <a:close/>
                <a:moveTo>
                  <a:pt x="93001" y="42565"/>
                </a:moveTo>
                <a:cubicBezTo>
                  <a:pt x="110046" y="42565"/>
                  <a:pt x="126024" y="45166"/>
                  <a:pt x="139701" y="49670"/>
                </a:cubicBezTo>
                <a:cubicBezTo>
                  <a:pt x="139300" y="54573"/>
                  <a:pt x="139034" y="59877"/>
                  <a:pt x="138767" y="65414"/>
                </a:cubicBezTo>
                <a:cubicBezTo>
                  <a:pt x="124957" y="62779"/>
                  <a:pt x="109279" y="61378"/>
                  <a:pt x="93001" y="61378"/>
                </a:cubicBezTo>
                <a:cubicBezTo>
                  <a:pt x="76389" y="61378"/>
                  <a:pt x="60477" y="62846"/>
                  <a:pt x="46501" y="65548"/>
                </a:cubicBezTo>
                <a:cubicBezTo>
                  <a:pt x="46234" y="60044"/>
                  <a:pt x="45967" y="54773"/>
                  <a:pt x="45567" y="49903"/>
                </a:cubicBezTo>
                <a:cubicBezTo>
                  <a:pt x="59410" y="45267"/>
                  <a:pt x="75655" y="42565"/>
                  <a:pt x="93001" y="42565"/>
                </a:cubicBezTo>
                <a:close/>
                <a:moveTo>
                  <a:pt x="141302" y="50270"/>
                </a:moveTo>
                <a:cubicBezTo>
                  <a:pt x="145171" y="51604"/>
                  <a:pt x="148841" y="53105"/>
                  <a:pt x="152310" y="54740"/>
                </a:cubicBezTo>
                <a:cubicBezTo>
                  <a:pt x="152610" y="59177"/>
                  <a:pt x="152843" y="63880"/>
                  <a:pt x="153044" y="68783"/>
                </a:cubicBezTo>
                <a:cubicBezTo>
                  <a:pt x="149074" y="67683"/>
                  <a:pt x="144871" y="66615"/>
                  <a:pt x="140435" y="65748"/>
                </a:cubicBezTo>
                <a:cubicBezTo>
                  <a:pt x="140635" y="60277"/>
                  <a:pt x="140968" y="55074"/>
                  <a:pt x="141302" y="50270"/>
                </a:cubicBezTo>
                <a:close/>
                <a:moveTo>
                  <a:pt x="43899" y="50437"/>
                </a:moveTo>
                <a:cubicBezTo>
                  <a:pt x="44333" y="55274"/>
                  <a:pt x="44633" y="60444"/>
                  <a:pt x="44833" y="65881"/>
                </a:cubicBezTo>
                <a:cubicBezTo>
                  <a:pt x="40396" y="66782"/>
                  <a:pt x="36193" y="67783"/>
                  <a:pt x="32191" y="68950"/>
                </a:cubicBezTo>
                <a:cubicBezTo>
                  <a:pt x="32357" y="64113"/>
                  <a:pt x="32624" y="59443"/>
                  <a:pt x="32858" y="55040"/>
                </a:cubicBezTo>
                <a:cubicBezTo>
                  <a:pt x="36327" y="53372"/>
                  <a:pt x="40029" y="51838"/>
                  <a:pt x="43899" y="50437"/>
                </a:cubicBezTo>
                <a:close/>
                <a:moveTo>
                  <a:pt x="149107" y="20982"/>
                </a:moveTo>
                <a:lnTo>
                  <a:pt x="149107" y="20982"/>
                </a:lnTo>
                <a:cubicBezTo>
                  <a:pt x="165152" y="33525"/>
                  <a:pt x="176961" y="51338"/>
                  <a:pt x="181831" y="71752"/>
                </a:cubicBezTo>
                <a:cubicBezTo>
                  <a:pt x="177428" y="60778"/>
                  <a:pt x="169522" y="50770"/>
                  <a:pt x="158681" y="42431"/>
                </a:cubicBezTo>
                <a:cubicBezTo>
                  <a:pt x="156746" y="40930"/>
                  <a:pt x="154711" y="39529"/>
                  <a:pt x="152610" y="38195"/>
                </a:cubicBezTo>
                <a:cubicBezTo>
                  <a:pt x="151442" y="28188"/>
                  <a:pt x="150208" y="23317"/>
                  <a:pt x="149107" y="20982"/>
                </a:cubicBezTo>
                <a:close/>
                <a:moveTo>
                  <a:pt x="35860" y="21816"/>
                </a:moveTo>
                <a:lnTo>
                  <a:pt x="35860" y="21816"/>
                </a:lnTo>
                <a:cubicBezTo>
                  <a:pt x="34859" y="24485"/>
                  <a:pt x="33692" y="29422"/>
                  <a:pt x="32658" y="38695"/>
                </a:cubicBezTo>
                <a:cubicBezTo>
                  <a:pt x="30823" y="39896"/>
                  <a:pt x="29022" y="41164"/>
                  <a:pt x="27320" y="42498"/>
                </a:cubicBezTo>
                <a:cubicBezTo>
                  <a:pt x="16446" y="50837"/>
                  <a:pt x="8607" y="60844"/>
                  <a:pt x="4171" y="71786"/>
                </a:cubicBezTo>
                <a:cubicBezTo>
                  <a:pt x="8941" y="51771"/>
                  <a:pt x="20315" y="34325"/>
                  <a:pt x="35860" y="21816"/>
                </a:cubicBezTo>
                <a:close/>
                <a:moveTo>
                  <a:pt x="152810" y="40330"/>
                </a:moveTo>
                <a:lnTo>
                  <a:pt x="152810" y="40330"/>
                </a:lnTo>
                <a:cubicBezTo>
                  <a:pt x="167487" y="50037"/>
                  <a:pt x="178095" y="63279"/>
                  <a:pt x="182298" y="78290"/>
                </a:cubicBezTo>
                <a:cubicBezTo>
                  <a:pt x="177961" y="70018"/>
                  <a:pt x="169922" y="62345"/>
                  <a:pt x="158581" y="56041"/>
                </a:cubicBezTo>
                <a:cubicBezTo>
                  <a:pt x="157080" y="55207"/>
                  <a:pt x="155545" y="54406"/>
                  <a:pt x="153944" y="53606"/>
                </a:cubicBezTo>
                <a:cubicBezTo>
                  <a:pt x="153644" y="49103"/>
                  <a:pt x="153310" y="44933"/>
                  <a:pt x="152910" y="41064"/>
                </a:cubicBezTo>
                <a:cubicBezTo>
                  <a:pt x="152877" y="40830"/>
                  <a:pt x="152877" y="40563"/>
                  <a:pt x="152810" y="40330"/>
                </a:cubicBezTo>
                <a:close/>
                <a:moveTo>
                  <a:pt x="32357" y="40897"/>
                </a:moveTo>
                <a:cubicBezTo>
                  <a:pt x="32391" y="40930"/>
                  <a:pt x="32357" y="41030"/>
                  <a:pt x="32357" y="41097"/>
                </a:cubicBezTo>
                <a:cubicBezTo>
                  <a:pt x="31957" y="45066"/>
                  <a:pt x="31623" y="49403"/>
                  <a:pt x="31290" y="54039"/>
                </a:cubicBezTo>
                <a:cubicBezTo>
                  <a:pt x="29956" y="54707"/>
                  <a:pt x="28655" y="55374"/>
                  <a:pt x="27354" y="56074"/>
                </a:cubicBezTo>
                <a:cubicBezTo>
                  <a:pt x="16012" y="62379"/>
                  <a:pt x="7973" y="70018"/>
                  <a:pt x="3637" y="78390"/>
                </a:cubicBezTo>
                <a:cubicBezTo>
                  <a:pt x="7806" y="63613"/>
                  <a:pt x="18047" y="50570"/>
                  <a:pt x="32357" y="40897"/>
                </a:cubicBezTo>
                <a:close/>
                <a:moveTo>
                  <a:pt x="93001" y="63046"/>
                </a:moveTo>
                <a:cubicBezTo>
                  <a:pt x="109279" y="63046"/>
                  <a:pt x="124957" y="64447"/>
                  <a:pt x="138733" y="67082"/>
                </a:cubicBezTo>
                <a:cubicBezTo>
                  <a:pt x="138533" y="72219"/>
                  <a:pt x="138366" y="77590"/>
                  <a:pt x="138300" y="83094"/>
                </a:cubicBezTo>
                <a:cubicBezTo>
                  <a:pt x="124623" y="82226"/>
                  <a:pt x="109112" y="81759"/>
                  <a:pt x="93001" y="81759"/>
                </a:cubicBezTo>
                <a:cubicBezTo>
                  <a:pt x="76589" y="81759"/>
                  <a:pt x="60844" y="82260"/>
                  <a:pt x="47001" y="83127"/>
                </a:cubicBezTo>
                <a:cubicBezTo>
                  <a:pt x="46901" y="77690"/>
                  <a:pt x="46801" y="72353"/>
                  <a:pt x="46567" y="67249"/>
                </a:cubicBezTo>
                <a:cubicBezTo>
                  <a:pt x="60511" y="64514"/>
                  <a:pt x="76389" y="63046"/>
                  <a:pt x="93001" y="63046"/>
                </a:cubicBezTo>
                <a:close/>
                <a:moveTo>
                  <a:pt x="140368" y="67449"/>
                </a:moveTo>
                <a:cubicBezTo>
                  <a:pt x="144804" y="68383"/>
                  <a:pt x="149074" y="69384"/>
                  <a:pt x="153077" y="70551"/>
                </a:cubicBezTo>
                <a:cubicBezTo>
                  <a:pt x="153244" y="74954"/>
                  <a:pt x="153377" y="79591"/>
                  <a:pt x="153410" y="84294"/>
                </a:cubicBezTo>
                <a:cubicBezTo>
                  <a:pt x="149207" y="83894"/>
                  <a:pt x="144704" y="83527"/>
                  <a:pt x="139934" y="83227"/>
                </a:cubicBezTo>
                <a:cubicBezTo>
                  <a:pt x="140034" y="77790"/>
                  <a:pt x="140134" y="72519"/>
                  <a:pt x="140368" y="67449"/>
                </a:cubicBezTo>
                <a:close/>
                <a:moveTo>
                  <a:pt x="44900" y="67549"/>
                </a:moveTo>
                <a:cubicBezTo>
                  <a:pt x="45133" y="72586"/>
                  <a:pt x="45233" y="77857"/>
                  <a:pt x="45333" y="83227"/>
                </a:cubicBezTo>
                <a:cubicBezTo>
                  <a:pt x="40563" y="83561"/>
                  <a:pt x="36060" y="83928"/>
                  <a:pt x="31857" y="84361"/>
                </a:cubicBezTo>
                <a:cubicBezTo>
                  <a:pt x="31890" y="79691"/>
                  <a:pt x="32024" y="75121"/>
                  <a:pt x="32157" y="70718"/>
                </a:cubicBezTo>
                <a:cubicBezTo>
                  <a:pt x="36160" y="69551"/>
                  <a:pt x="40396" y="68450"/>
                  <a:pt x="44900" y="67549"/>
                </a:cubicBezTo>
                <a:close/>
                <a:moveTo>
                  <a:pt x="31190" y="55941"/>
                </a:moveTo>
                <a:cubicBezTo>
                  <a:pt x="30890" y="60244"/>
                  <a:pt x="30689" y="64781"/>
                  <a:pt x="30523" y="69517"/>
                </a:cubicBezTo>
                <a:cubicBezTo>
                  <a:pt x="29522" y="69784"/>
                  <a:pt x="28521" y="70118"/>
                  <a:pt x="27521" y="70451"/>
                </a:cubicBezTo>
                <a:cubicBezTo>
                  <a:pt x="15212" y="74554"/>
                  <a:pt x="6772" y="79691"/>
                  <a:pt x="2703" y="85262"/>
                </a:cubicBezTo>
                <a:cubicBezTo>
                  <a:pt x="5972" y="73754"/>
                  <a:pt x="16313" y="63513"/>
                  <a:pt x="31190" y="55941"/>
                </a:cubicBezTo>
                <a:close/>
                <a:moveTo>
                  <a:pt x="154078" y="55574"/>
                </a:moveTo>
                <a:cubicBezTo>
                  <a:pt x="169322" y="63146"/>
                  <a:pt x="179963" y="73553"/>
                  <a:pt x="183265" y="85262"/>
                </a:cubicBezTo>
                <a:cubicBezTo>
                  <a:pt x="179162" y="79624"/>
                  <a:pt x="170723" y="74554"/>
                  <a:pt x="158447" y="70451"/>
                </a:cubicBezTo>
                <a:cubicBezTo>
                  <a:pt x="157247" y="70051"/>
                  <a:pt x="155979" y="69684"/>
                  <a:pt x="154745" y="69284"/>
                </a:cubicBezTo>
                <a:cubicBezTo>
                  <a:pt x="154578" y="64547"/>
                  <a:pt x="154344" y="59910"/>
                  <a:pt x="154078" y="55574"/>
                </a:cubicBezTo>
                <a:close/>
                <a:moveTo>
                  <a:pt x="30489" y="71152"/>
                </a:moveTo>
                <a:lnTo>
                  <a:pt x="30489" y="71152"/>
                </a:lnTo>
                <a:cubicBezTo>
                  <a:pt x="30356" y="75555"/>
                  <a:pt x="30222" y="80025"/>
                  <a:pt x="30189" y="84528"/>
                </a:cubicBezTo>
                <a:cubicBezTo>
                  <a:pt x="29355" y="84595"/>
                  <a:pt x="28521" y="84695"/>
                  <a:pt x="27721" y="84761"/>
                </a:cubicBezTo>
                <a:cubicBezTo>
                  <a:pt x="11643" y="86596"/>
                  <a:pt x="4871" y="88631"/>
                  <a:pt x="2036" y="90265"/>
                </a:cubicBezTo>
                <a:cubicBezTo>
                  <a:pt x="4004" y="83461"/>
                  <a:pt x="13277" y="76923"/>
                  <a:pt x="28054" y="71952"/>
                </a:cubicBezTo>
                <a:cubicBezTo>
                  <a:pt x="28855" y="71719"/>
                  <a:pt x="29655" y="71419"/>
                  <a:pt x="30489" y="71152"/>
                </a:cubicBezTo>
                <a:close/>
                <a:moveTo>
                  <a:pt x="154811" y="71052"/>
                </a:moveTo>
                <a:lnTo>
                  <a:pt x="157947" y="72052"/>
                </a:lnTo>
                <a:cubicBezTo>
                  <a:pt x="172791" y="77023"/>
                  <a:pt x="181998" y="83561"/>
                  <a:pt x="183966" y="90365"/>
                </a:cubicBezTo>
                <a:cubicBezTo>
                  <a:pt x="181097" y="88698"/>
                  <a:pt x="174325" y="86629"/>
                  <a:pt x="158281" y="84795"/>
                </a:cubicBezTo>
                <a:cubicBezTo>
                  <a:pt x="157247" y="84695"/>
                  <a:pt x="156179" y="84561"/>
                  <a:pt x="155112" y="84461"/>
                </a:cubicBezTo>
                <a:cubicBezTo>
                  <a:pt x="155078" y="79891"/>
                  <a:pt x="154945" y="75388"/>
                  <a:pt x="154811" y="71052"/>
                </a:cubicBezTo>
                <a:close/>
                <a:moveTo>
                  <a:pt x="30189" y="86229"/>
                </a:moveTo>
                <a:lnTo>
                  <a:pt x="30189" y="86229"/>
                </a:lnTo>
                <a:cubicBezTo>
                  <a:pt x="30156" y="88598"/>
                  <a:pt x="30156" y="90966"/>
                  <a:pt x="30156" y="93368"/>
                </a:cubicBezTo>
                <a:cubicBezTo>
                  <a:pt x="30156" y="95536"/>
                  <a:pt x="30156" y="97704"/>
                  <a:pt x="30189" y="99806"/>
                </a:cubicBezTo>
                <a:cubicBezTo>
                  <a:pt x="29455" y="99739"/>
                  <a:pt x="28655" y="99639"/>
                  <a:pt x="27954" y="99572"/>
                </a:cubicBezTo>
                <a:cubicBezTo>
                  <a:pt x="7173" y="97237"/>
                  <a:pt x="1635" y="94368"/>
                  <a:pt x="1635" y="93034"/>
                </a:cubicBezTo>
                <a:cubicBezTo>
                  <a:pt x="1635" y="91700"/>
                  <a:pt x="7173" y="88798"/>
                  <a:pt x="27887" y="86463"/>
                </a:cubicBezTo>
                <a:cubicBezTo>
                  <a:pt x="28655" y="86396"/>
                  <a:pt x="29389" y="86296"/>
                  <a:pt x="30189" y="86229"/>
                </a:cubicBezTo>
                <a:close/>
                <a:moveTo>
                  <a:pt x="155112" y="86129"/>
                </a:moveTo>
                <a:lnTo>
                  <a:pt x="155112" y="86129"/>
                </a:lnTo>
                <a:cubicBezTo>
                  <a:pt x="156112" y="86263"/>
                  <a:pt x="157113" y="86363"/>
                  <a:pt x="158080" y="86463"/>
                </a:cubicBezTo>
                <a:cubicBezTo>
                  <a:pt x="178795" y="88798"/>
                  <a:pt x="184333" y="91700"/>
                  <a:pt x="184333" y="93034"/>
                </a:cubicBezTo>
                <a:cubicBezTo>
                  <a:pt x="184333" y="94368"/>
                  <a:pt x="178795" y="97237"/>
                  <a:pt x="158080" y="99572"/>
                </a:cubicBezTo>
                <a:cubicBezTo>
                  <a:pt x="157113" y="99706"/>
                  <a:pt x="156112" y="99772"/>
                  <a:pt x="155112" y="99906"/>
                </a:cubicBezTo>
                <a:cubicBezTo>
                  <a:pt x="155112" y="97737"/>
                  <a:pt x="155145" y="95569"/>
                  <a:pt x="155145" y="93368"/>
                </a:cubicBezTo>
                <a:cubicBezTo>
                  <a:pt x="155145" y="90933"/>
                  <a:pt x="155145" y="88531"/>
                  <a:pt x="155112" y="86129"/>
                </a:cubicBezTo>
                <a:close/>
                <a:moveTo>
                  <a:pt x="45367" y="84928"/>
                </a:moveTo>
                <a:cubicBezTo>
                  <a:pt x="45400" y="87730"/>
                  <a:pt x="45400" y="90532"/>
                  <a:pt x="45400" y="93368"/>
                </a:cubicBezTo>
                <a:cubicBezTo>
                  <a:pt x="45400" y="95970"/>
                  <a:pt x="45400" y="98571"/>
                  <a:pt x="45367" y="101140"/>
                </a:cubicBezTo>
                <a:cubicBezTo>
                  <a:pt x="40630" y="100806"/>
                  <a:pt x="36060" y="100439"/>
                  <a:pt x="31857" y="100039"/>
                </a:cubicBezTo>
                <a:cubicBezTo>
                  <a:pt x="31824" y="97804"/>
                  <a:pt x="31824" y="95569"/>
                  <a:pt x="31824" y="93368"/>
                </a:cubicBezTo>
                <a:cubicBezTo>
                  <a:pt x="31824" y="90899"/>
                  <a:pt x="31824" y="88464"/>
                  <a:pt x="31857" y="86062"/>
                </a:cubicBezTo>
                <a:cubicBezTo>
                  <a:pt x="36060" y="85629"/>
                  <a:pt x="40630" y="85262"/>
                  <a:pt x="45367" y="84928"/>
                </a:cubicBezTo>
                <a:close/>
                <a:moveTo>
                  <a:pt x="139934" y="84862"/>
                </a:moveTo>
                <a:cubicBezTo>
                  <a:pt x="144704" y="85195"/>
                  <a:pt x="149207" y="85562"/>
                  <a:pt x="153444" y="85962"/>
                </a:cubicBezTo>
                <a:cubicBezTo>
                  <a:pt x="153477" y="88397"/>
                  <a:pt x="153477" y="90899"/>
                  <a:pt x="153477" y="93368"/>
                </a:cubicBezTo>
                <a:cubicBezTo>
                  <a:pt x="153477" y="95603"/>
                  <a:pt x="153477" y="97838"/>
                  <a:pt x="153444" y="100072"/>
                </a:cubicBezTo>
                <a:cubicBezTo>
                  <a:pt x="149207" y="100473"/>
                  <a:pt x="144704" y="100840"/>
                  <a:pt x="139934" y="101173"/>
                </a:cubicBezTo>
                <a:cubicBezTo>
                  <a:pt x="139901" y="98605"/>
                  <a:pt x="139901" y="95970"/>
                  <a:pt x="139901" y="93368"/>
                </a:cubicBezTo>
                <a:cubicBezTo>
                  <a:pt x="139901" y="90466"/>
                  <a:pt x="139901" y="87697"/>
                  <a:pt x="139934" y="84862"/>
                </a:cubicBezTo>
                <a:close/>
                <a:moveTo>
                  <a:pt x="93001" y="83427"/>
                </a:moveTo>
                <a:cubicBezTo>
                  <a:pt x="109112" y="83427"/>
                  <a:pt x="124590" y="83894"/>
                  <a:pt x="138266" y="84761"/>
                </a:cubicBezTo>
                <a:cubicBezTo>
                  <a:pt x="138233" y="87597"/>
                  <a:pt x="138233" y="90466"/>
                  <a:pt x="138233" y="93368"/>
                </a:cubicBezTo>
                <a:cubicBezTo>
                  <a:pt x="138233" y="96036"/>
                  <a:pt x="138233" y="98671"/>
                  <a:pt x="138266" y="101273"/>
                </a:cubicBezTo>
                <a:cubicBezTo>
                  <a:pt x="124590" y="102141"/>
                  <a:pt x="109112" y="102608"/>
                  <a:pt x="92967" y="102608"/>
                </a:cubicBezTo>
                <a:cubicBezTo>
                  <a:pt x="76589" y="102608"/>
                  <a:pt x="60844" y="102107"/>
                  <a:pt x="47001" y="101240"/>
                </a:cubicBezTo>
                <a:cubicBezTo>
                  <a:pt x="47034" y="98638"/>
                  <a:pt x="47034" y="95970"/>
                  <a:pt x="47034" y="93334"/>
                </a:cubicBezTo>
                <a:cubicBezTo>
                  <a:pt x="47034" y="90466"/>
                  <a:pt x="47034" y="87597"/>
                  <a:pt x="47001" y="84795"/>
                </a:cubicBezTo>
                <a:cubicBezTo>
                  <a:pt x="60844" y="83894"/>
                  <a:pt x="76556" y="83427"/>
                  <a:pt x="93001" y="83427"/>
                </a:cubicBezTo>
                <a:close/>
                <a:moveTo>
                  <a:pt x="2036" y="95703"/>
                </a:moveTo>
                <a:cubicBezTo>
                  <a:pt x="4871" y="97337"/>
                  <a:pt x="11643" y="99405"/>
                  <a:pt x="27687" y="101240"/>
                </a:cubicBezTo>
                <a:cubicBezTo>
                  <a:pt x="28488" y="101307"/>
                  <a:pt x="29322" y="101407"/>
                  <a:pt x="30156" y="101473"/>
                </a:cubicBezTo>
                <a:cubicBezTo>
                  <a:pt x="30189" y="106043"/>
                  <a:pt x="30256" y="110447"/>
                  <a:pt x="30456" y="114750"/>
                </a:cubicBezTo>
                <a:cubicBezTo>
                  <a:pt x="29655" y="114483"/>
                  <a:pt x="28821" y="114249"/>
                  <a:pt x="28054" y="113982"/>
                </a:cubicBezTo>
                <a:cubicBezTo>
                  <a:pt x="13210" y="109046"/>
                  <a:pt x="4004" y="102474"/>
                  <a:pt x="2036" y="95703"/>
                </a:cubicBezTo>
                <a:close/>
                <a:moveTo>
                  <a:pt x="183932" y="95736"/>
                </a:moveTo>
                <a:cubicBezTo>
                  <a:pt x="181964" y="102541"/>
                  <a:pt x="172691" y="109079"/>
                  <a:pt x="157914" y="114016"/>
                </a:cubicBezTo>
                <a:cubicBezTo>
                  <a:pt x="156913" y="114383"/>
                  <a:pt x="155846" y="114716"/>
                  <a:pt x="154811" y="115016"/>
                </a:cubicBezTo>
                <a:cubicBezTo>
                  <a:pt x="154945" y="110647"/>
                  <a:pt x="155045" y="106143"/>
                  <a:pt x="155078" y="101574"/>
                </a:cubicBezTo>
                <a:cubicBezTo>
                  <a:pt x="156146" y="101440"/>
                  <a:pt x="157213" y="101373"/>
                  <a:pt x="158247" y="101240"/>
                </a:cubicBezTo>
                <a:cubicBezTo>
                  <a:pt x="174325" y="99405"/>
                  <a:pt x="181097" y="97337"/>
                  <a:pt x="183932" y="95736"/>
                </a:cubicBezTo>
                <a:close/>
                <a:moveTo>
                  <a:pt x="31857" y="101707"/>
                </a:moveTo>
                <a:cubicBezTo>
                  <a:pt x="36060" y="102107"/>
                  <a:pt x="40563" y="102474"/>
                  <a:pt x="45333" y="102808"/>
                </a:cubicBezTo>
                <a:cubicBezTo>
                  <a:pt x="45233" y="108178"/>
                  <a:pt x="45133" y="113449"/>
                  <a:pt x="44966" y="118486"/>
                </a:cubicBezTo>
                <a:cubicBezTo>
                  <a:pt x="40463" y="117585"/>
                  <a:pt x="36193" y="116484"/>
                  <a:pt x="32157" y="115317"/>
                </a:cubicBezTo>
                <a:cubicBezTo>
                  <a:pt x="31990" y="110880"/>
                  <a:pt x="31890" y="106310"/>
                  <a:pt x="31857" y="101707"/>
                </a:cubicBezTo>
                <a:close/>
                <a:moveTo>
                  <a:pt x="153410" y="101774"/>
                </a:moveTo>
                <a:lnTo>
                  <a:pt x="153410" y="101774"/>
                </a:lnTo>
                <a:cubicBezTo>
                  <a:pt x="153377" y="106477"/>
                  <a:pt x="153244" y="111080"/>
                  <a:pt x="153110" y="115550"/>
                </a:cubicBezTo>
                <a:cubicBezTo>
                  <a:pt x="149107" y="116718"/>
                  <a:pt x="144804" y="117752"/>
                  <a:pt x="140334" y="118652"/>
                </a:cubicBezTo>
                <a:cubicBezTo>
                  <a:pt x="140134" y="113549"/>
                  <a:pt x="140034" y="108278"/>
                  <a:pt x="139934" y="102874"/>
                </a:cubicBezTo>
                <a:cubicBezTo>
                  <a:pt x="144704" y="102541"/>
                  <a:pt x="149207" y="102207"/>
                  <a:pt x="153410" y="101774"/>
                </a:cubicBezTo>
                <a:close/>
                <a:moveTo>
                  <a:pt x="47001" y="102908"/>
                </a:moveTo>
                <a:cubicBezTo>
                  <a:pt x="60844" y="103808"/>
                  <a:pt x="76589" y="104275"/>
                  <a:pt x="93001" y="104275"/>
                </a:cubicBezTo>
                <a:cubicBezTo>
                  <a:pt x="109112" y="104275"/>
                  <a:pt x="124590" y="103808"/>
                  <a:pt x="138266" y="102941"/>
                </a:cubicBezTo>
                <a:cubicBezTo>
                  <a:pt x="138366" y="108445"/>
                  <a:pt x="138466" y="113782"/>
                  <a:pt x="138667" y="118919"/>
                </a:cubicBezTo>
                <a:cubicBezTo>
                  <a:pt x="124923" y="121554"/>
                  <a:pt x="109279" y="122955"/>
                  <a:pt x="92967" y="122955"/>
                </a:cubicBezTo>
                <a:cubicBezTo>
                  <a:pt x="76389" y="122955"/>
                  <a:pt x="60511" y="121488"/>
                  <a:pt x="46567" y="118786"/>
                </a:cubicBezTo>
                <a:cubicBezTo>
                  <a:pt x="46801" y="113716"/>
                  <a:pt x="46901" y="108378"/>
                  <a:pt x="47001" y="102908"/>
                </a:cubicBezTo>
                <a:close/>
                <a:moveTo>
                  <a:pt x="2669" y="100773"/>
                </a:moveTo>
                <a:lnTo>
                  <a:pt x="2669" y="100773"/>
                </a:lnTo>
                <a:cubicBezTo>
                  <a:pt x="6806" y="106410"/>
                  <a:pt x="15278" y="111481"/>
                  <a:pt x="27521" y="115584"/>
                </a:cubicBezTo>
                <a:cubicBezTo>
                  <a:pt x="28488" y="115917"/>
                  <a:pt x="29489" y="116217"/>
                  <a:pt x="30489" y="116551"/>
                </a:cubicBezTo>
                <a:cubicBezTo>
                  <a:pt x="30656" y="121254"/>
                  <a:pt x="30856" y="125791"/>
                  <a:pt x="31123" y="130094"/>
                </a:cubicBezTo>
                <a:cubicBezTo>
                  <a:pt x="16279" y="122555"/>
                  <a:pt x="5938" y="112281"/>
                  <a:pt x="2669" y="100773"/>
                </a:cubicBezTo>
                <a:close/>
                <a:moveTo>
                  <a:pt x="183198" y="100773"/>
                </a:moveTo>
                <a:lnTo>
                  <a:pt x="183198" y="100773"/>
                </a:lnTo>
                <a:cubicBezTo>
                  <a:pt x="179929" y="112481"/>
                  <a:pt x="169322" y="122822"/>
                  <a:pt x="154078" y="130428"/>
                </a:cubicBezTo>
                <a:cubicBezTo>
                  <a:pt x="154378" y="126124"/>
                  <a:pt x="154578" y="121521"/>
                  <a:pt x="154745" y="116751"/>
                </a:cubicBezTo>
                <a:cubicBezTo>
                  <a:pt x="155979" y="116384"/>
                  <a:pt x="157247" y="115984"/>
                  <a:pt x="158414" y="115584"/>
                </a:cubicBezTo>
                <a:cubicBezTo>
                  <a:pt x="170689" y="111481"/>
                  <a:pt x="179162" y="106344"/>
                  <a:pt x="183198" y="100773"/>
                </a:cubicBezTo>
                <a:close/>
                <a:moveTo>
                  <a:pt x="32191" y="117051"/>
                </a:moveTo>
                <a:lnTo>
                  <a:pt x="32191" y="117051"/>
                </a:lnTo>
                <a:cubicBezTo>
                  <a:pt x="36193" y="118219"/>
                  <a:pt x="40396" y="119253"/>
                  <a:pt x="44866" y="120153"/>
                </a:cubicBezTo>
                <a:cubicBezTo>
                  <a:pt x="44666" y="125591"/>
                  <a:pt x="44366" y="130761"/>
                  <a:pt x="44032" y="135565"/>
                </a:cubicBezTo>
                <a:cubicBezTo>
                  <a:pt x="40130" y="134164"/>
                  <a:pt x="36360" y="132629"/>
                  <a:pt x="32891" y="130928"/>
                </a:cubicBezTo>
                <a:cubicBezTo>
                  <a:pt x="32624" y="126525"/>
                  <a:pt x="32357" y="121888"/>
                  <a:pt x="32191" y="117051"/>
                </a:cubicBezTo>
                <a:close/>
                <a:moveTo>
                  <a:pt x="153044" y="117251"/>
                </a:moveTo>
                <a:cubicBezTo>
                  <a:pt x="152843" y="122122"/>
                  <a:pt x="152610" y="126825"/>
                  <a:pt x="152376" y="131295"/>
                </a:cubicBezTo>
                <a:cubicBezTo>
                  <a:pt x="148874" y="132963"/>
                  <a:pt x="145138" y="134464"/>
                  <a:pt x="141268" y="135798"/>
                </a:cubicBezTo>
                <a:cubicBezTo>
                  <a:pt x="140935" y="130961"/>
                  <a:pt x="140635" y="125757"/>
                  <a:pt x="140401" y="120287"/>
                </a:cubicBezTo>
                <a:cubicBezTo>
                  <a:pt x="144804" y="119420"/>
                  <a:pt x="149074" y="118352"/>
                  <a:pt x="153044" y="117251"/>
                </a:cubicBezTo>
                <a:close/>
                <a:moveTo>
                  <a:pt x="46534" y="120487"/>
                </a:moveTo>
                <a:cubicBezTo>
                  <a:pt x="60511" y="123189"/>
                  <a:pt x="76422" y="124657"/>
                  <a:pt x="93001" y="124657"/>
                </a:cubicBezTo>
                <a:cubicBezTo>
                  <a:pt x="109279" y="124657"/>
                  <a:pt x="124957" y="123256"/>
                  <a:pt x="138767" y="120620"/>
                </a:cubicBezTo>
                <a:cubicBezTo>
                  <a:pt x="138967" y="126158"/>
                  <a:pt x="139300" y="131462"/>
                  <a:pt x="139634" y="136332"/>
                </a:cubicBezTo>
                <a:cubicBezTo>
                  <a:pt x="125958" y="140835"/>
                  <a:pt x="110046" y="143437"/>
                  <a:pt x="92967" y="143437"/>
                </a:cubicBezTo>
                <a:cubicBezTo>
                  <a:pt x="75688" y="143437"/>
                  <a:pt x="59443" y="140768"/>
                  <a:pt x="45667" y="136132"/>
                </a:cubicBezTo>
                <a:cubicBezTo>
                  <a:pt x="46000" y="131261"/>
                  <a:pt x="46301" y="125991"/>
                  <a:pt x="46534" y="120487"/>
                </a:cubicBezTo>
                <a:close/>
                <a:moveTo>
                  <a:pt x="3670" y="107678"/>
                </a:moveTo>
                <a:cubicBezTo>
                  <a:pt x="8007" y="116051"/>
                  <a:pt x="16046" y="123723"/>
                  <a:pt x="27387" y="129994"/>
                </a:cubicBezTo>
                <a:cubicBezTo>
                  <a:pt x="28655" y="130728"/>
                  <a:pt x="29956" y="131395"/>
                  <a:pt x="31290" y="132062"/>
                </a:cubicBezTo>
                <a:cubicBezTo>
                  <a:pt x="31557" y="136699"/>
                  <a:pt x="31957" y="141135"/>
                  <a:pt x="32324" y="145138"/>
                </a:cubicBezTo>
                <a:cubicBezTo>
                  <a:pt x="18047" y="135464"/>
                  <a:pt x="7806" y="122455"/>
                  <a:pt x="3670" y="107678"/>
                </a:cubicBezTo>
                <a:close/>
                <a:moveTo>
                  <a:pt x="182298" y="107711"/>
                </a:moveTo>
                <a:lnTo>
                  <a:pt x="182298" y="107711"/>
                </a:lnTo>
                <a:cubicBezTo>
                  <a:pt x="178095" y="122655"/>
                  <a:pt x="167554" y="135898"/>
                  <a:pt x="152910" y="145605"/>
                </a:cubicBezTo>
                <a:cubicBezTo>
                  <a:pt x="153310" y="141569"/>
                  <a:pt x="153711" y="137099"/>
                  <a:pt x="153978" y="132396"/>
                </a:cubicBezTo>
                <a:cubicBezTo>
                  <a:pt x="155579" y="131628"/>
                  <a:pt x="157080" y="130828"/>
                  <a:pt x="158581" y="129994"/>
                </a:cubicBezTo>
                <a:cubicBezTo>
                  <a:pt x="169922" y="123723"/>
                  <a:pt x="177961" y="116084"/>
                  <a:pt x="182298" y="107711"/>
                </a:cubicBezTo>
                <a:close/>
                <a:moveTo>
                  <a:pt x="32991" y="132829"/>
                </a:moveTo>
                <a:lnTo>
                  <a:pt x="32991" y="132829"/>
                </a:lnTo>
                <a:cubicBezTo>
                  <a:pt x="36460" y="134464"/>
                  <a:pt x="40063" y="135965"/>
                  <a:pt x="43866" y="137299"/>
                </a:cubicBezTo>
                <a:cubicBezTo>
                  <a:pt x="43665" y="140001"/>
                  <a:pt x="43465" y="142603"/>
                  <a:pt x="43198" y="145005"/>
                </a:cubicBezTo>
                <a:cubicBezTo>
                  <a:pt x="42965" y="147273"/>
                  <a:pt x="42731" y="149308"/>
                  <a:pt x="42498" y="151109"/>
                </a:cubicBezTo>
                <a:cubicBezTo>
                  <a:pt x="39562" y="149641"/>
                  <a:pt x="36794" y="148007"/>
                  <a:pt x="34125" y="146306"/>
                </a:cubicBezTo>
                <a:cubicBezTo>
                  <a:pt x="34059" y="145905"/>
                  <a:pt x="34025" y="145472"/>
                  <a:pt x="33992" y="145005"/>
                </a:cubicBezTo>
                <a:cubicBezTo>
                  <a:pt x="33625" y="141269"/>
                  <a:pt x="33291" y="137166"/>
                  <a:pt x="32991" y="132829"/>
                </a:cubicBezTo>
                <a:close/>
                <a:moveTo>
                  <a:pt x="152243" y="133163"/>
                </a:moveTo>
                <a:cubicBezTo>
                  <a:pt x="151943" y="137399"/>
                  <a:pt x="151609" y="141335"/>
                  <a:pt x="151276" y="144971"/>
                </a:cubicBezTo>
                <a:cubicBezTo>
                  <a:pt x="151242" y="145605"/>
                  <a:pt x="151142" y="146172"/>
                  <a:pt x="151109" y="146773"/>
                </a:cubicBezTo>
                <a:cubicBezTo>
                  <a:pt x="148440" y="148474"/>
                  <a:pt x="145705" y="150008"/>
                  <a:pt x="142803" y="151443"/>
                </a:cubicBezTo>
                <a:cubicBezTo>
                  <a:pt x="142569" y="149575"/>
                  <a:pt x="142303" y="147440"/>
                  <a:pt x="142069" y="145005"/>
                </a:cubicBezTo>
                <a:cubicBezTo>
                  <a:pt x="141802" y="142636"/>
                  <a:pt x="141602" y="140134"/>
                  <a:pt x="141402" y="137499"/>
                </a:cubicBezTo>
                <a:cubicBezTo>
                  <a:pt x="145205" y="136232"/>
                  <a:pt x="148807" y="134764"/>
                  <a:pt x="152243" y="133163"/>
                </a:cubicBezTo>
                <a:close/>
                <a:moveTo>
                  <a:pt x="45533" y="137833"/>
                </a:moveTo>
                <a:cubicBezTo>
                  <a:pt x="59744" y="142570"/>
                  <a:pt x="76022" y="145105"/>
                  <a:pt x="93034" y="145105"/>
                </a:cubicBezTo>
                <a:cubicBezTo>
                  <a:pt x="109746" y="145105"/>
                  <a:pt x="125757" y="142636"/>
                  <a:pt x="139801" y="138066"/>
                </a:cubicBezTo>
                <a:cubicBezTo>
                  <a:pt x="140034" y="140668"/>
                  <a:pt x="140234" y="143170"/>
                  <a:pt x="140468" y="145572"/>
                </a:cubicBezTo>
                <a:cubicBezTo>
                  <a:pt x="140735" y="148007"/>
                  <a:pt x="140968" y="150242"/>
                  <a:pt x="141268" y="152176"/>
                </a:cubicBezTo>
                <a:cubicBezTo>
                  <a:pt x="127258" y="158848"/>
                  <a:pt x="110713" y="162751"/>
                  <a:pt x="93034" y="162751"/>
                </a:cubicBezTo>
                <a:cubicBezTo>
                  <a:pt x="75054" y="162751"/>
                  <a:pt x="58242" y="158748"/>
                  <a:pt x="44132" y="151843"/>
                </a:cubicBezTo>
                <a:cubicBezTo>
                  <a:pt x="44333" y="150008"/>
                  <a:pt x="44566" y="147940"/>
                  <a:pt x="44833" y="145605"/>
                </a:cubicBezTo>
                <a:cubicBezTo>
                  <a:pt x="45066" y="143137"/>
                  <a:pt x="45333" y="140568"/>
                  <a:pt x="45533" y="137833"/>
                </a:cubicBezTo>
                <a:close/>
                <a:moveTo>
                  <a:pt x="4137" y="114283"/>
                </a:moveTo>
                <a:cubicBezTo>
                  <a:pt x="8540" y="125257"/>
                  <a:pt x="16446" y="135264"/>
                  <a:pt x="27287" y="143604"/>
                </a:cubicBezTo>
                <a:cubicBezTo>
                  <a:pt x="28988" y="144905"/>
                  <a:pt x="30723" y="146139"/>
                  <a:pt x="32524" y="147340"/>
                </a:cubicBezTo>
                <a:cubicBezTo>
                  <a:pt x="33491" y="156079"/>
                  <a:pt x="34526" y="161116"/>
                  <a:pt x="35493" y="163985"/>
                </a:cubicBezTo>
                <a:cubicBezTo>
                  <a:pt x="20149" y="151476"/>
                  <a:pt x="8874" y="134130"/>
                  <a:pt x="4137" y="114283"/>
                </a:cubicBezTo>
                <a:close/>
                <a:moveTo>
                  <a:pt x="181797" y="114283"/>
                </a:moveTo>
                <a:lnTo>
                  <a:pt x="181797" y="114283"/>
                </a:lnTo>
                <a:cubicBezTo>
                  <a:pt x="176994" y="134564"/>
                  <a:pt x="165352" y="152243"/>
                  <a:pt x="149474" y="164785"/>
                </a:cubicBezTo>
                <a:cubicBezTo>
                  <a:pt x="150475" y="162084"/>
                  <a:pt x="151609" y="157080"/>
                  <a:pt x="152643" y="147807"/>
                </a:cubicBezTo>
                <a:cubicBezTo>
                  <a:pt x="154745" y="146472"/>
                  <a:pt x="156746" y="145071"/>
                  <a:pt x="158648" y="143604"/>
                </a:cubicBezTo>
                <a:cubicBezTo>
                  <a:pt x="169522" y="135264"/>
                  <a:pt x="177394" y="125257"/>
                  <a:pt x="181797" y="114283"/>
                </a:cubicBezTo>
                <a:close/>
                <a:moveTo>
                  <a:pt x="34392" y="148474"/>
                </a:moveTo>
                <a:lnTo>
                  <a:pt x="34392" y="148474"/>
                </a:lnTo>
                <a:cubicBezTo>
                  <a:pt x="36961" y="150075"/>
                  <a:pt x="39562" y="151509"/>
                  <a:pt x="42298" y="152910"/>
                </a:cubicBezTo>
                <a:cubicBezTo>
                  <a:pt x="40396" y="165820"/>
                  <a:pt x="38628" y="166287"/>
                  <a:pt x="38628" y="166287"/>
                </a:cubicBezTo>
                <a:cubicBezTo>
                  <a:pt x="38562" y="166287"/>
                  <a:pt x="36394" y="165686"/>
                  <a:pt x="34392" y="148474"/>
                </a:cubicBezTo>
                <a:close/>
                <a:moveTo>
                  <a:pt x="150875" y="148941"/>
                </a:moveTo>
                <a:lnTo>
                  <a:pt x="150875" y="148941"/>
                </a:lnTo>
                <a:cubicBezTo>
                  <a:pt x="148874" y="165753"/>
                  <a:pt x="146706" y="166287"/>
                  <a:pt x="146706" y="166287"/>
                </a:cubicBezTo>
                <a:cubicBezTo>
                  <a:pt x="146639" y="166287"/>
                  <a:pt x="144904" y="165820"/>
                  <a:pt x="143070" y="153244"/>
                </a:cubicBezTo>
                <a:cubicBezTo>
                  <a:pt x="145738" y="151910"/>
                  <a:pt x="148374" y="150475"/>
                  <a:pt x="150875" y="148941"/>
                </a:cubicBezTo>
                <a:close/>
                <a:moveTo>
                  <a:pt x="43832" y="153677"/>
                </a:moveTo>
                <a:cubicBezTo>
                  <a:pt x="58409" y="160682"/>
                  <a:pt x="75355" y="164452"/>
                  <a:pt x="92967" y="164452"/>
                </a:cubicBezTo>
                <a:cubicBezTo>
                  <a:pt x="110380" y="164452"/>
                  <a:pt x="126992" y="160816"/>
                  <a:pt x="141469" y="154011"/>
                </a:cubicBezTo>
                <a:cubicBezTo>
                  <a:pt x="142970" y="164018"/>
                  <a:pt x="144504" y="166854"/>
                  <a:pt x="145605" y="167688"/>
                </a:cubicBezTo>
                <a:cubicBezTo>
                  <a:pt x="130728" y="178262"/>
                  <a:pt x="112548" y="184433"/>
                  <a:pt x="93001" y="184433"/>
                </a:cubicBezTo>
                <a:cubicBezTo>
                  <a:pt x="73220" y="184366"/>
                  <a:pt x="54907" y="178095"/>
                  <a:pt x="39963" y="167354"/>
                </a:cubicBezTo>
                <a:cubicBezTo>
                  <a:pt x="41030" y="166253"/>
                  <a:pt x="42465" y="163018"/>
                  <a:pt x="43832" y="153677"/>
                </a:cubicBezTo>
                <a:close/>
                <a:moveTo>
                  <a:pt x="93034" y="1"/>
                </a:moveTo>
                <a:cubicBezTo>
                  <a:pt x="68216" y="1"/>
                  <a:pt x="44800" y="9674"/>
                  <a:pt x="27220" y="27254"/>
                </a:cubicBezTo>
                <a:cubicBezTo>
                  <a:pt x="9708" y="44766"/>
                  <a:pt x="34" y="68083"/>
                  <a:pt x="1" y="92901"/>
                </a:cubicBezTo>
                <a:lnTo>
                  <a:pt x="1" y="93067"/>
                </a:lnTo>
                <a:lnTo>
                  <a:pt x="1" y="93234"/>
                </a:lnTo>
                <a:cubicBezTo>
                  <a:pt x="34" y="117985"/>
                  <a:pt x="9708" y="141302"/>
                  <a:pt x="27220" y="158848"/>
                </a:cubicBezTo>
                <a:cubicBezTo>
                  <a:pt x="44800" y="176427"/>
                  <a:pt x="68183" y="186101"/>
                  <a:pt x="93001" y="186101"/>
                </a:cubicBezTo>
                <a:cubicBezTo>
                  <a:pt x="117785" y="186101"/>
                  <a:pt x="141168" y="176427"/>
                  <a:pt x="158748" y="158848"/>
                </a:cubicBezTo>
                <a:cubicBezTo>
                  <a:pt x="176260" y="141335"/>
                  <a:pt x="185934" y="118052"/>
                  <a:pt x="185967" y="93234"/>
                </a:cubicBezTo>
                <a:cubicBezTo>
                  <a:pt x="186000" y="93134"/>
                  <a:pt x="186000" y="93067"/>
                  <a:pt x="186000" y="93034"/>
                </a:cubicBezTo>
                <a:lnTo>
                  <a:pt x="186000" y="92867"/>
                </a:lnTo>
                <a:cubicBezTo>
                  <a:pt x="185967" y="68083"/>
                  <a:pt x="176293" y="44766"/>
                  <a:pt x="158781" y="27220"/>
                </a:cubicBezTo>
                <a:cubicBezTo>
                  <a:pt x="141235" y="9674"/>
                  <a:pt x="117818" y="1"/>
                  <a:pt x="9303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1"/>
          <p:cNvSpPr txBox="1">
            <a:spLocks noGrp="1"/>
          </p:cNvSpPr>
          <p:nvPr>
            <p:ph type="title" idx="13"/>
          </p:nvPr>
        </p:nvSpPr>
        <p:spPr>
          <a:xfrm>
            <a:off x="868911" y="3058260"/>
            <a:ext cx="2841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33"/>
          <p:cNvSpPr txBox="1">
            <a:spLocks noGrp="1"/>
          </p:cNvSpPr>
          <p:nvPr>
            <p:ph type="subTitle" idx="1"/>
          </p:nvPr>
        </p:nvSpPr>
        <p:spPr>
          <a:xfrm>
            <a:off x="2347650" y="2357269"/>
            <a:ext cx="4448700" cy="13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9" name="Google Shape;1189;p33"/>
          <p:cNvSpPr txBox="1">
            <a:spLocks noGrp="1"/>
          </p:cNvSpPr>
          <p:nvPr>
            <p:ph type="title"/>
          </p:nvPr>
        </p:nvSpPr>
        <p:spPr>
          <a:xfrm>
            <a:off x="2347650" y="1433531"/>
            <a:ext cx="4448700" cy="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Miért jó a program?</a:t>
            </a:r>
            <a:endParaRPr dirty="0"/>
          </a:p>
        </p:txBody>
      </p:sp>
      <p:grpSp>
        <p:nvGrpSpPr>
          <p:cNvPr id="1413" name="Google Shape;1413;p33"/>
          <p:cNvGrpSpPr/>
          <p:nvPr/>
        </p:nvGrpSpPr>
        <p:grpSpPr>
          <a:xfrm>
            <a:off x="7926691" y="2219523"/>
            <a:ext cx="624964" cy="580968"/>
            <a:chOff x="1782975" y="3046800"/>
            <a:chExt cx="510675" cy="474725"/>
          </a:xfrm>
        </p:grpSpPr>
        <p:sp>
          <p:nvSpPr>
            <p:cNvPr id="1414" name="Google Shape;1414;p33"/>
            <p:cNvSpPr/>
            <p:nvPr/>
          </p:nvSpPr>
          <p:spPr>
            <a:xfrm>
              <a:off x="1820975" y="3084800"/>
              <a:ext cx="472675" cy="436725"/>
            </a:xfrm>
            <a:custGeom>
              <a:avLst/>
              <a:gdLst/>
              <a:ahLst/>
              <a:cxnLst/>
              <a:rect l="l" t="t" r="r" b="b"/>
              <a:pathLst>
                <a:path w="18907" h="17469" extrusionOk="0">
                  <a:moveTo>
                    <a:pt x="9497" y="0"/>
                  </a:moveTo>
                  <a:cubicBezTo>
                    <a:pt x="8972" y="0"/>
                    <a:pt x="8438" y="48"/>
                    <a:pt x="7903" y="148"/>
                  </a:cubicBezTo>
                  <a:cubicBezTo>
                    <a:pt x="3131" y="999"/>
                    <a:pt x="0" y="5558"/>
                    <a:pt x="851" y="10300"/>
                  </a:cubicBezTo>
                  <a:cubicBezTo>
                    <a:pt x="1606" y="14506"/>
                    <a:pt x="5279" y="17469"/>
                    <a:pt x="9409" y="17469"/>
                  </a:cubicBezTo>
                  <a:cubicBezTo>
                    <a:pt x="9935" y="17469"/>
                    <a:pt x="10468" y="17421"/>
                    <a:pt x="11003" y="17321"/>
                  </a:cubicBezTo>
                  <a:cubicBezTo>
                    <a:pt x="15745" y="16501"/>
                    <a:pt x="18906" y="11941"/>
                    <a:pt x="18025" y="7169"/>
                  </a:cubicBezTo>
                  <a:cubicBezTo>
                    <a:pt x="17297" y="2963"/>
                    <a:pt x="13627" y="0"/>
                    <a:pt x="9497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3"/>
            <p:cNvSpPr/>
            <p:nvPr/>
          </p:nvSpPr>
          <p:spPr>
            <a:xfrm>
              <a:off x="1920525" y="3177150"/>
              <a:ext cx="272825" cy="251475"/>
            </a:xfrm>
            <a:custGeom>
              <a:avLst/>
              <a:gdLst/>
              <a:ahLst/>
              <a:cxnLst/>
              <a:rect l="l" t="t" r="r" b="b"/>
              <a:pathLst>
                <a:path w="10913" h="10059" extrusionOk="0">
                  <a:moveTo>
                    <a:pt x="5411" y="0"/>
                  </a:moveTo>
                  <a:cubicBezTo>
                    <a:pt x="5130" y="0"/>
                    <a:pt x="4845" y="23"/>
                    <a:pt x="4559" y="71"/>
                  </a:cubicBezTo>
                  <a:cubicBezTo>
                    <a:pt x="1824" y="557"/>
                    <a:pt x="0" y="3171"/>
                    <a:pt x="486" y="5907"/>
                  </a:cubicBezTo>
                  <a:cubicBezTo>
                    <a:pt x="920" y="8345"/>
                    <a:pt x="3067" y="10058"/>
                    <a:pt x="5465" y="10058"/>
                  </a:cubicBezTo>
                  <a:cubicBezTo>
                    <a:pt x="5758" y="10058"/>
                    <a:pt x="6055" y="10033"/>
                    <a:pt x="6353" y="9980"/>
                  </a:cubicBezTo>
                  <a:cubicBezTo>
                    <a:pt x="9088" y="9493"/>
                    <a:pt x="10912" y="6879"/>
                    <a:pt x="10395" y="4144"/>
                  </a:cubicBezTo>
                  <a:cubicBezTo>
                    <a:pt x="9960" y="1694"/>
                    <a:pt x="7818" y="0"/>
                    <a:pt x="54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3"/>
            <p:cNvSpPr/>
            <p:nvPr/>
          </p:nvSpPr>
          <p:spPr>
            <a:xfrm>
              <a:off x="1961550" y="3234225"/>
              <a:ext cx="78300" cy="126325"/>
            </a:xfrm>
            <a:custGeom>
              <a:avLst/>
              <a:gdLst/>
              <a:ahLst/>
              <a:cxnLst/>
              <a:rect l="l" t="t" r="r" b="b"/>
              <a:pathLst>
                <a:path w="3132" h="5053" extrusionOk="0">
                  <a:moveTo>
                    <a:pt x="1393" y="1"/>
                  </a:moveTo>
                  <a:cubicBezTo>
                    <a:pt x="1296" y="1"/>
                    <a:pt x="1195" y="12"/>
                    <a:pt x="1095" y="37"/>
                  </a:cubicBezTo>
                  <a:cubicBezTo>
                    <a:pt x="760" y="98"/>
                    <a:pt x="487" y="219"/>
                    <a:pt x="335" y="371"/>
                  </a:cubicBezTo>
                  <a:cubicBezTo>
                    <a:pt x="152" y="523"/>
                    <a:pt x="61" y="706"/>
                    <a:pt x="31" y="979"/>
                  </a:cubicBezTo>
                  <a:cubicBezTo>
                    <a:pt x="0" y="1253"/>
                    <a:pt x="0" y="1557"/>
                    <a:pt x="61" y="1891"/>
                  </a:cubicBezTo>
                  <a:cubicBezTo>
                    <a:pt x="61" y="1922"/>
                    <a:pt x="92" y="2013"/>
                    <a:pt x="92" y="2043"/>
                  </a:cubicBezTo>
                  <a:cubicBezTo>
                    <a:pt x="92" y="2104"/>
                    <a:pt x="152" y="2165"/>
                    <a:pt x="152" y="2195"/>
                  </a:cubicBezTo>
                  <a:lnTo>
                    <a:pt x="1155" y="2013"/>
                  </a:lnTo>
                  <a:lnTo>
                    <a:pt x="1034" y="1435"/>
                  </a:lnTo>
                  <a:cubicBezTo>
                    <a:pt x="973" y="1162"/>
                    <a:pt x="1034" y="1010"/>
                    <a:pt x="1186" y="979"/>
                  </a:cubicBezTo>
                  <a:cubicBezTo>
                    <a:pt x="1218" y="971"/>
                    <a:pt x="1249" y="967"/>
                    <a:pt x="1276" y="967"/>
                  </a:cubicBezTo>
                  <a:cubicBezTo>
                    <a:pt x="1352" y="967"/>
                    <a:pt x="1407" y="996"/>
                    <a:pt x="1429" y="1040"/>
                  </a:cubicBezTo>
                  <a:cubicBezTo>
                    <a:pt x="1490" y="1131"/>
                    <a:pt x="1490" y="1192"/>
                    <a:pt x="1551" y="1314"/>
                  </a:cubicBezTo>
                  <a:cubicBezTo>
                    <a:pt x="1581" y="1557"/>
                    <a:pt x="1581" y="1770"/>
                    <a:pt x="1551" y="1952"/>
                  </a:cubicBezTo>
                  <a:cubicBezTo>
                    <a:pt x="1490" y="2165"/>
                    <a:pt x="1429" y="2347"/>
                    <a:pt x="1338" y="2530"/>
                  </a:cubicBezTo>
                  <a:cubicBezTo>
                    <a:pt x="1277" y="2712"/>
                    <a:pt x="1216" y="2864"/>
                    <a:pt x="1095" y="3077"/>
                  </a:cubicBezTo>
                  <a:cubicBezTo>
                    <a:pt x="1004" y="3198"/>
                    <a:pt x="912" y="3411"/>
                    <a:pt x="821" y="3593"/>
                  </a:cubicBezTo>
                  <a:cubicBezTo>
                    <a:pt x="760" y="3776"/>
                    <a:pt x="669" y="3958"/>
                    <a:pt x="639" y="4171"/>
                  </a:cubicBezTo>
                  <a:cubicBezTo>
                    <a:pt x="608" y="4353"/>
                    <a:pt x="608" y="4566"/>
                    <a:pt x="639" y="4809"/>
                  </a:cubicBezTo>
                  <a:lnTo>
                    <a:pt x="669" y="5052"/>
                  </a:lnTo>
                  <a:lnTo>
                    <a:pt x="3131" y="4657"/>
                  </a:lnTo>
                  <a:lnTo>
                    <a:pt x="2979" y="3745"/>
                  </a:lnTo>
                  <a:lnTo>
                    <a:pt x="1703" y="3989"/>
                  </a:lnTo>
                  <a:cubicBezTo>
                    <a:pt x="1763" y="3837"/>
                    <a:pt x="1824" y="3685"/>
                    <a:pt x="1885" y="3533"/>
                  </a:cubicBezTo>
                  <a:cubicBezTo>
                    <a:pt x="1976" y="3381"/>
                    <a:pt x="2037" y="3259"/>
                    <a:pt x="2128" y="3107"/>
                  </a:cubicBezTo>
                  <a:cubicBezTo>
                    <a:pt x="2219" y="2864"/>
                    <a:pt x="2341" y="2682"/>
                    <a:pt x="2432" y="2499"/>
                  </a:cubicBezTo>
                  <a:cubicBezTo>
                    <a:pt x="2493" y="2256"/>
                    <a:pt x="2584" y="2074"/>
                    <a:pt x="2614" y="1861"/>
                  </a:cubicBezTo>
                  <a:cubicBezTo>
                    <a:pt x="2645" y="1618"/>
                    <a:pt x="2614" y="1344"/>
                    <a:pt x="2584" y="1101"/>
                  </a:cubicBezTo>
                  <a:cubicBezTo>
                    <a:pt x="2493" y="675"/>
                    <a:pt x="2341" y="371"/>
                    <a:pt x="2067" y="189"/>
                  </a:cubicBezTo>
                  <a:cubicBezTo>
                    <a:pt x="1891" y="79"/>
                    <a:pt x="1651" y="1"/>
                    <a:pt x="13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3"/>
            <p:cNvSpPr/>
            <p:nvPr/>
          </p:nvSpPr>
          <p:spPr>
            <a:xfrm>
              <a:off x="2030700" y="3221650"/>
              <a:ext cx="79050" cy="125975"/>
            </a:xfrm>
            <a:custGeom>
              <a:avLst/>
              <a:gdLst/>
              <a:ahLst/>
              <a:cxnLst/>
              <a:rect l="l" t="t" r="r" b="b"/>
              <a:pathLst>
                <a:path w="3162" h="5039" extrusionOk="0">
                  <a:moveTo>
                    <a:pt x="1389" y="0"/>
                  </a:moveTo>
                  <a:cubicBezTo>
                    <a:pt x="1295" y="0"/>
                    <a:pt x="1197" y="8"/>
                    <a:pt x="1095" y="23"/>
                  </a:cubicBezTo>
                  <a:cubicBezTo>
                    <a:pt x="760" y="115"/>
                    <a:pt x="487" y="236"/>
                    <a:pt x="335" y="388"/>
                  </a:cubicBezTo>
                  <a:cubicBezTo>
                    <a:pt x="152" y="540"/>
                    <a:pt x="61" y="722"/>
                    <a:pt x="31" y="996"/>
                  </a:cubicBezTo>
                  <a:cubicBezTo>
                    <a:pt x="0" y="1239"/>
                    <a:pt x="0" y="1543"/>
                    <a:pt x="61" y="1908"/>
                  </a:cubicBezTo>
                  <a:cubicBezTo>
                    <a:pt x="61" y="1938"/>
                    <a:pt x="122" y="1999"/>
                    <a:pt x="122" y="2060"/>
                  </a:cubicBezTo>
                  <a:cubicBezTo>
                    <a:pt x="122" y="2121"/>
                    <a:pt x="152" y="2151"/>
                    <a:pt x="152" y="2212"/>
                  </a:cubicBezTo>
                  <a:lnTo>
                    <a:pt x="1186" y="1999"/>
                  </a:lnTo>
                  <a:lnTo>
                    <a:pt x="1064" y="1452"/>
                  </a:lnTo>
                  <a:cubicBezTo>
                    <a:pt x="973" y="1178"/>
                    <a:pt x="1064" y="1026"/>
                    <a:pt x="1216" y="996"/>
                  </a:cubicBezTo>
                  <a:cubicBezTo>
                    <a:pt x="1243" y="978"/>
                    <a:pt x="1270" y="971"/>
                    <a:pt x="1295" y="971"/>
                  </a:cubicBezTo>
                  <a:cubicBezTo>
                    <a:pt x="1356" y="971"/>
                    <a:pt x="1408" y="1014"/>
                    <a:pt x="1429" y="1057"/>
                  </a:cubicBezTo>
                  <a:cubicBezTo>
                    <a:pt x="1520" y="1148"/>
                    <a:pt x="1520" y="1209"/>
                    <a:pt x="1551" y="1330"/>
                  </a:cubicBezTo>
                  <a:cubicBezTo>
                    <a:pt x="1581" y="1543"/>
                    <a:pt x="1581" y="1786"/>
                    <a:pt x="1551" y="1969"/>
                  </a:cubicBezTo>
                  <a:cubicBezTo>
                    <a:pt x="1520" y="2151"/>
                    <a:pt x="1429" y="2364"/>
                    <a:pt x="1368" y="2546"/>
                  </a:cubicBezTo>
                  <a:cubicBezTo>
                    <a:pt x="1277" y="2729"/>
                    <a:pt x="1216" y="2881"/>
                    <a:pt x="1095" y="3063"/>
                  </a:cubicBezTo>
                  <a:cubicBezTo>
                    <a:pt x="1034" y="3215"/>
                    <a:pt x="912" y="3397"/>
                    <a:pt x="821" y="3610"/>
                  </a:cubicBezTo>
                  <a:cubicBezTo>
                    <a:pt x="760" y="3792"/>
                    <a:pt x="669" y="3975"/>
                    <a:pt x="639" y="4157"/>
                  </a:cubicBezTo>
                  <a:cubicBezTo>
                    <a:pt x="608" y="4370"/>
                    <a:pt x="608" y="4583"/>
                    <a:pt x="639" y="4826"/>
                  </a:cubicBezTo>
                  <a:lnTo>
                    <a:pt x="669" y="5039"/>
                  </a:lnTo>
                  <a:lnTo>
                    <a:pt x="3162" y="4674"/>
                  </a:lnTo>
                  <a:lnTo>
                    <a:pt x="3010" y="3762"/>
                  </a:lnTo>
                  <a:lnTo>
                    <a:pt x="1703" y="3975"/>
                  </a:lnTo>
                  <a:cubicBezTo>
                    <a:pt x="1794" y="3823"/>
                    <a:pt x="1824" y="3671"/>
                    <a:pt x="1885" y="3519"/>
                  </a:cubicBezTo>
                  <a:cubicBezTo>
                    <a:pt x="1976" y="3367"/>
                    <a:pt x="2037" y="3276"/>
                    <a:pt x="2128" y="3124"/>
                  </a:cubicBezTo>
                  <a:cubicBezTo>
                    <a:pt x="2250" y="2881"/>
                    <a:pt x="2341" y="2698"/>
                    <a:pt x="2432" y="2516"/>
                  </a:cubicBezTo>
                  <a:cubicBezTo>
                    <a:pt x="2493" y="2273"/>
                    <a:pt x="2584" y="2090"/>
                    <a:pt x="2614" y="1847"/>
                  </a:cubicBezTo>
                  <a:cubicBezTo>
                    <a:pt x="2645" y="1634"/>
                    <a:pt x="2614" y="1361"/>
                    <a:pt x="2584" y="1087"/>
                  </a:cubicBezTo>
                  <a:cubicBezTo>
                    <a:pt x="2493" y="692"/>
                    <a:pt x="2341" y="388"/>
                    <a:pt x="2098" y="175"/>
                  </a:cubicBezTo>
                  <a:cubicBezTo>
                    <a:pt x="1895" y="63"/>
                    <a:pt x="1659" y="0"/>
                    <a:pt x="13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3"/>
            <p:cNvSpPr/>
            <p:nvPr/>
          </p:nvSpPr>
          <p:spPr>
            <a:xfrm>
              <a:off x="1782975" y="3046800"/>
              <a:ext cx="472675" cy="436725"/>
            </a:xfrm>
            <a:custGeom>
              <a:avLst/>
              <a:gdLst/>
              <a:ahLst/>
              <a:cxnLst/>
              <a:rect l="l" t="t" r="r" b="b"/>
              <a:pathLst>
                <a:path w="18907" h="17469" extrusionOk="0">
                  <a:moveTo>
                    <a:pt x="9497" y="0"/>
                  </a:moveTo>
                  <a:cubicBezTo>
                    <a:pt x="8972" y="0"/>
                    <a:pt x="8439" y="48"/>
                    <a:pt x="7903" y="148"/>
                  </a:cubicBezTo>
                  <a:cubicBezTo>
                    <a:pt x="3131" y="999"/>
                    <a:pt x="0" y="5558"/>
                    <a:pt x="852" y="10300"/>
                  </a:cubicBezTo>
                  <a:cubicBezTo>
                    <a:pt x="1607" y="14506"/>
                    <a:pt x="5280" y="17469"/>
                    <a:pt x="9410" y="17469"/>
                  </a:cubicBezTo>
                  <a:cubicBezTo>
                    <a:pt x="9935" y="17469"/>
                    <a:pt x="10468" y="17421"/>
                    <a:pt x="11004" y="17321"/>
                  </a:cubicBezTo>
                  <a:cubicBezTo>
                    <a:pt x="15745" y="16501"/>
                    <a:pt x="18907" y="11941"/>
                    <a:pt x="18025" y="7169"/>
                  </a:cubicBezTo>
                  <a:cubicBezTo>
                    <a:pt x="17297" y="2963"/>
                    <a:pt x="13627" y="0"/>
                    <a:pt x="94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3"/>
            <p:cNvSpPr/>
            <p:nvPr/>
          </p:nvSpPr>
          <p:spPr>
            <a:xfrm>
              <a:off x="1882525" y="3139150"/>
              <a:ext cx="272825" cy="251475"/>
            </a:xfrm>
            <a:custGeom>
              <a:avLst/>
              <a:gdLst/>
              <a:ahLst/>
              <a:cxnLst/>
              <a:rect l="l" t="t" r="r" b="b"/>
              <a:pathLst>
                <a:path w="10913" h="10059" extrusionOk="0">
                  <a:moveTo>
                    <a:pt x="5411" y="0"/>
                  </a:moveTo>
                  <a:cubicBezTo>
                    <a:pt x="5130" y="0"/>
                    <a:pt x="4846" y="23"/>
                    <a:pt x="4560" y="71"/>
                  </a:cubicBezTo>
                  <a:cubicBezTo>
                    <a:pt x="1824" y="557"/>
                    <a:pt x="0" y="3171"/>
                    <a:pt x="487" y="5907"/>
                  </a:cubicBezTo>
                  <a:cubicBezTo>
                    <a:pt x="920" y="8345"/>
                    <a:pt x="3067" y="10059"/>
                    <a:pt x="5466" y="10059"/>
                  </a:cubicBezTo>
                  <a:cubicBezTo>
                    <a:pt x="5759" y="10059"/>
                    <a:pt x="6055" y="10033"/>
                    <a:pt x="6353" y="9980"/>
                  </a:cubicBezTo>
                  <a:cubicBezTo>
                    <a:pt x="9089" y="9494"/>
                    <a:pt x="10912" y="6880"/>
                    <a:pt x="10396" y="4144"/>
                  </a:cubicBezTo>
                  <a:cubicBezTo>
                    <a:pt x="9960" y="1694"/>
                    <a:pt x="7818" y="0"/>
                    <a:pt x="5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3"/>
            <p:cNvSpPr/>
            <p:nvPr/>
          </p:nvSpPr>
          <p:spPr>
            <a:xfrm>
              <a:off x="1923550" y="3196225"/>
              <a:ext cx="78300" cy="126325"/>
            </a:xfrm>
            <a:custGeom>
              <a:avLst/>
              <a:gdLst/>
              <a:ahLst/>
              <a:cxnLst/>
              <a:rect l="l" t="t" r="r" b="b"/>
              <a:pathLst>
                <a:path w="3132" h="5053" extrusionOk="0">
                  <a:moveTo>
                    <a:pt x="1394" y="1"/>
                  </a:moveTo>
                  <a:cubicBezTo>
                    <a:pt x="1296" y="1"/>
                    <a:pt x="1195" y="12"/>
                    <a:pt x="1095" y="37"/>
                  </a:cubicBezTo>
                  <a:cubicBezTo>
                    <a:pt x="761" y="98"/>
                    <a:pt x="487" y="220"/>
                    <a:pt x="335" y="372"/>
                  </a:cubicBezTo>
                  <a:cubicBezTo>
                    <a:pt x="153" y="524"/>
                    <a:pt x="61" y="706"/>
                    <a:pt x="31" y="980"/>
                  </a:cubicBezTo>
                  <a:cubicBezTo>
                    <a:pt x="1" y="1253"/>
                    <a:pt x="1" y="1557"/>
                    <a:pt x="61" y="1891"/>
                  </a:cubicBezTo>
                  <a:cubicBezTo>
                    <a:pt x="61" y="1922"/>
                    <a:pt x="92" y="2013"/>
                    <a:pt x="92" y="2043"/>
                  </a:cubicBezTo>
                  <a:cubicBezTo>
                    <a:pt x="92" y="2104"/>
                    <a:pt x="153" y="2165"/>
                    <a:pt x="153" y="2195"/>
                  </a:cubicBezTo>
                  <a:lnTo>
                    <a:pt x="1156" y="2013"/>
                  </a:lnTo>
                  <a:lnTo>
                    <a:pt x="1034" y="1436"/>
                  </a:lnTo>
                  <a:cubicBezTo>
                    <a:pt x="973" y="1162"/>
                    <a:pt x="1034" y="1010"/>
                    <a:pt x="1186" y="980"/>
                  </a:cubicBezTo>
                  <a:cubicBezTo>
                    <a:pt x="1219" y="971"/>
                    <a:pt x="1249" y="968"/>
                    <a:pt x="1277" y="968"/>
                  </a:cubicBezTo>
                  <a:cubicBezTo>
                    <a:pt x="1352" y="968"/>
                    <a:pt x="1407" y="996"/>
                    <a:pt x="1429" y="1040"/>
                  </a:cubicBezTo>
                  <a:cubicBezTo>
                    <a:pt x="1490" y="1132"/>
                    <a:pt x="1490" y="1192"/>
                    <a:pt x="1551" y="1314"/>
                  </a:cubicBezTo>
                  <a:cubicBezTo>
                    <a:pt x="1581" y="1557"/>
                    <a:pt x="1581" y="1770"/>
                    <a:pt x="1551" y="1952"/>
                  </a:cubicBezTo>
                  <a:cubicBezTo>
                    <a:pt x="1490" y="2165"/>
                    <a:pt x="1429" y="2347"/>
                    <a:pt x="1338" y="2530"/>
                  </a:cubicBezTo>
                  <a:cubicBezTo>
                    <a:pt x="1277" y="2712"/>
                    <a:pt x="1217" y="2864"/>
                    <a:pt x="1095" y="3077"/>
                  </a:cubicBezTo>
                  <a:cubicBezTo>
                    <a:pt x="1004" y="3198"/>
                    <a:pt x="913" y="3411"/>
                    <a:pt x="821" y="3594"/>
                  </a:cubicBezTo>
                  <a:cubicBezTo>
                    <a:pt x="761" y="3776"/>
                    <a:pt x="669" y="3958"/>
                    <a:pt x="639" y="4171"/>
                  </a:cubicBezTo>
                  <a:cubicBezTo>
                    <a:pt x="609" y="4354"/>
                    <a:pt x="609" y="4566"/>
                    <a:pt x="639" y="4809"/>
                  </a:cubicBezTo>
                  <a:lnTo>
                    <a:pt x="669" y="5053"/>
                  </a:lnTo>
                  <a:lnTo>
                    <a:pt x="3131" y="4657"/>
                  </a:lnTo>
                  <a:lnTo>
                    <a:pt x="2979" y="3746"/>
                  </a:lnTo>
                  <a:lnTo>
                    <a:pt x="1703" y="3989"/>
                  </a:lnTo>
                  <a:cubicBezTo>
                    <a:pt x="1764" y="3837"/>
                    <a:pt x="1824" y="3685"/>
                    <a:pt x="1885" y="3533"/>
                  </a:cubicBezTo>
                  <a:cubicBezTo>
                    <a:pt x="1976" y="3381"/>
                    <a:pt x="2037" y="3259"/>
                    <a:pt x="2128" y="3107"/>
                  </a:cubicBezTo>
                  <a:cubicBezTo>
                    <a:pt x="2220" y="2864"/>
                    <a:pt x="2341" y="2682"/>
                    <a:pt x="2432" y="2499"/>
                  </a:cubicBezTo>
                  <a:cubicBezTo>
                    <a:pt x="2493" y="2256"/>
                    <a:pt x="2584" y="2074"/>
                    <a:pt x="2615" y="1861"/>
                  </a:cubicBezTo>
                  <a:cubicBezTo>
                    <a:pt x="2645" y="1618"/>
                    <a:pt x="2615" y="1344"/>
                    <a:pt x="2584" y="1101"/>
                  </a:cubicBezTo>
                  <a:cubicBezTo>
                    <a:pt x="2493" y="676"/>
                    <a:pt x="2341" y="372"/>
                    <a:pt x="2068" y="189"/>
                  </a:cubicBezTo>
                  <a:cubicBezTo>
                    <a:pt x="1891" y="79"/>
                    <a:pt x="1651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3"/>
            <p:cNvSpPr/>
            <p:nvPr/>
          </p:nvSpPr>
          <p:spPr>
            <a:xfrm>
              <a:off x="1992700" y="3183650"/>
              <a:ext cx="79050" cy="125975"/>
            </a:xfrm>
            <a:custGeom>
              <a:avLst/>
              <a:gdLst/>
              <a:ahLst/>
              <a:cxnLst/>
              <a:rect l="l" t="t" r="r" b="b"/>
              <a:pathLst>
                <a:path w="3162" h="5039" extrusionOk="0">
                  <a:moveTo>
                    <a:pt x="1389" y="0"/>
                  </a:moveTo>
                  <a:cubicBezTo>
                    <a:pt x="1295" y="0"/>
                    <a:pt x="1197" y="8"/>
                    <a:pt x="1095" y="24"/>
                  </a:cubicBezTo>
                  <a:cubicBezTo>
                    <a:pt x="761" y="115"/>
                    <a:pt x="487" y="236"/>
                    <a:pt x="335" y="388"/>
                  </a:cubicBezTo>
                  <a:cubicBezTo>
                    <a:pt x="153" y="540"/>
                    <a:pt x="61" y="723"/>
                    <a:pt x="31" y="996"/>
                  </a:cubicBezTo>
                  <a:cubicBezTo>
                    <a:pt x="1" y="1239"/>
                    <a:pt x="1" y="1543"/>
                    <a:pt x="61" y="1908"/>
                  </a:cubicBezTo>
                  <a:cubicBezTo>
                    <a:pt x="61" y="1939"/>
                    <a:pt x="122" y="1999"/>
                    <a:pt x="122" y="2060"/>
                  </a:cubicBezTo>
                  <a:cubicBezTo>
                    <a:pt x="122" y="2121"/>
                    <a:pt x="153" y="2151"/>
                    <a:pt x="153" y="2212"/>
                  </a:cubicBezTo>
                  <a:lnTo>
                    <a:pt x="1186" y="1999"/>
                  </a:lnTo>
                  <a:lnTo>
                    <a:pt x="1065" y="1452"/>
                  </a:lnTo>
                  <a:cubicBezTo>
                    <a:pt x="973" y="1179"/>
                    <a:pt x="1065" y="1027"/>
                    <a:pt x="1217" y="996"/>
                  </a:cubicBezTo>
                  <a:cubicBezTo>
                    <a:pt x="1243" y="978"/>
                    <a:pt x="1270" y="971"/>
                    <a:pt x="1295" y="971"/>
                  </a:cubicBezTo>
                  <a:cubicBezTo>
                    <a:pt x="1356" y="971"/>
                    <a:pt x="1408" y="1014"/>
                    <a:pt x="1429" y="1057"/>
                  </a:cubicBezTo>
                  <a:cubicBezTo>
                    <a:pt x="1520" y="1148"/>
                    <a:pt x="1520" y="1209"/>
                    <a:pt x="1551" y="1331"/>
                  </a:cubicBezTo>
                  <a:cubicBezTo>
                    <a:pt x="1581" y="1543"/>
                    <a:pt x="1581" y="1787"/>
                    <a:pt x="1551" y="1969"/>
                  </a:cubicBezTo>
                  <a:cubicBezTo>
                    <a:pt x="1520" y="2151"/>
                    <a:pt x="1429" y="2364"/>
                    <a:pt x="1368" y="2546"/>
                  </a:cubicBezTo>
                  <a:cubicBezTo>
                    <a:pt x="1277" y="2729"/>
                    <a:pt x="1217" y="2881"/>
                    <a:pt x="1095" y="3063"/>
                  </a:cubicBezTo>
                  <a:cubicBezTo>
                    <a:pt x="1034" y="3215"/>
                    <a:pt x="913" y="3398"/>
                    <a:pt x="821" y="3610"/>
                  </a:cubicBezTo>
                  <a:cubicBezTo>
                    <a:pt x="761" y="3793"/>
                    <a:pt x="669" y="3975"/>
                    <a:pt x="639" y="4157"/>
                  </a:cubicBezTo>
                  <a:cubicBezTo>
                    <a:pt x="609" y="4370"/>
                    <a:pt x="609" y="4583"/>
                    <a:pt x="639" y="4826"/>
                  </a:cubicBezTo>
                  <a:lnTo>
                    <a:pt x="669" y="5039"/>
                  </a:lnTo>
                  <a:lnTo>
                    <a:pt x="3162" y="4674"/>
                  </a:lnTo>
                  <a:lnTo>
                    <a:pt x="3010" y="3762"/>
                  </a:lnTo>
                  <a:lnTo>
                    <a:pt x="1703" y="3975"/>
                  </a:lnTo>
                  <a:cubicBezTo>
                    <a:pt x="1794" y="3823"/>
                    <a:pt x="1824" y="3671"/>
                    <a:pt x="1885" y="3519"/>
                  </a:cubicBezTo>
                  <a:cubicBezTo>
                    <a:pt x="1976" y="3367"/>
                    <a:pt x="2037" y="3276"/>
                    <a:pt x="2128" y="3124"/>
                  </a:cubicBezTo>
                  <a:cubicBezTo>
                    <a:pt x="2250" y="2881"/>
                    <a:pt x="2341" y="2698"/>
                    <a:pt x="2432" y="2516"/>
                  </a:cubicBezTo>
                  <a:cubicBezTo>
                    <a:pt x="2493" y="2273"/>
                    <a:pt x="2584" y="2091"/>
                    <a:pt x="2615" y="1847"/>
                  </a:cubicBezTo>
                  <a:cubicBezTo>
                    <a:pt x="2645" y="1635"/>
                    <a:pt x="2615" y="1361"/>
                    <a:pt x="2584" y="1087"/>
                  </a:cubicBezTo>
                  <a:cubicBezTo>
                    <a:pt x="2493" y="692"/>
                    <a:pt x="2341" y="388"/>
                    <a:pt x="2098" y="176"/>
                  </a:cubicBezTo>
                  <a:cubicBezTo>
                    <a:pt x="1895" y="63"/>
                    <a:pt x="1659" y="0"/>
                    <a:pt x="13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3"/>
            <p:cNvSpPr/>
            <p:nvPr/>
          </p:nvSpPr>
          <p:spPr>
            <a:xfrm>
              <a:off x="1868850" y="3056575"/>
              <a:ext cx="386800" cy="427125"/>
            </a:xfrm>
            <a:custGeom>
              <a:avLst/>
              <a:gdLst/>
              <a:ahLst/>
              <a:cxnLst/>
              <a:rect l="l" t="t" r="r" b="b"/>
              <a:pathLst>
                <a:path w="15472" h="17085" extrusionOk="0">
                  <a:moveTo>
                    <a:pt x="8511" y="0"/>
                  </a:moveTo>
                  <a:lnTo>
                    <a:pt x="8511" y="0"/>
                  </a:lnTo>
                  <a:cubicBezTo>
                    <a:pt x="9818" y="1246"/>
                    <a:pt x="10608" y="3860"/>
                    <a:pt x="10426" y="5745"/>
                  </a:cubicBezTo>
                  <a:cubicBezTo>
                    <a:pt x="9732" y="13213"/>
                    <a:pt x="3212" y="14760"/>
                    <a:pt x="761" y="14760"/>
                  </a:cubicBezTo>
                  <a:cubicBezTo>
                    <a:pt x="419" y="14760"/>
                    <a:pt x="157" y="14730"/>
                    <a:pt x="0" y="14681"/>
                  </a:cubicBezTo>
                  <a:lnTo>
                    <a:pt x="0" y="14681"/>
                  </a:lnTo>
                  <a:cubicBezTo>
                    <a:pt x="1574" y="16182"/>
                    <a:pt x="3686" y="17085"/>
                    <a:pt x="5949" y="17085"/>
                  </a:cubicBezTo>
                  <a:cubicBezTo>
                    <a:pt x="6482" y="17085"/>
                    <a:pt x="7024" y="17035"/>
                    <a:pt x="7569" y="16930"/>
                  </a:cubicBezTo>
                  <a:cubicBezTo>
                    <a:pt x="12310" y="16049"/>
                    <a:pt x="15472" y="11520"/>
                    <a:pt x="14590" y="6778"/>
                  </a:cubicBezTo>
                  <a:cubicBezTo>
                    <a:pt x="13982" y="3435"/>
                    <a:pt x="11551" y="912"/>
                    <a:pt x="8511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3" name="Google Shape;1423;p33"/>
          <p:cNvGrpSpPr/>
          <p:nvPr/>
        </p:nvGrpSpPr>
        <p:grpSpPr>
          <a:xfrm>
            <a:off x="7177800" y="1826400"/>
            <a:ext cx="537275" cy="476000"/>
            <a:chOff x="1460025" y="2332425"/>
            <a:chExt cx="537275" cy="476000"/>
          </a:xfrm>
        </p:grpSpPr>
        <p:sp>
          <p:nvSpPr>
            <p:cNvPr id="1424" name="Google Shape;1424;p33"/>
            <p:cNvSpPr/>
            <p:nvPr/>
          </p:nvSpPr>
          <p:spPr>
            <a:xfrm>
              <a:off x="1498025" y="2370400"/>
              <a:ext cx="499275" cy="438025"/>
            </a:xfrm>
            <a:custGeom>
              <a:avLst/>
              <a:gdLst/>
              <a:ahLst/>
              <a:cxnLst/>
              <a:rect l="l" t="t" r="r" b="b"/>
              <a:pathLst>
                <a:path w="19971" h="17521" extrusionOk="0">
                  <a:moveTo>
                    <a:pt x="9994" y="1"/>
                  </a:moveTo>
                  <a:cubicBezTo>
                    <a:pt x="6885" y="1"/>
                    <a:pt x="3878" y="1662"/>
                    <a:pt x="2310" y="4590"/>
                  </a:cubicBezTo>
                  <a:cubicBezTo>
                    <a:pt x="0" y="8845"/>
                    <a:pt x="1581" y="14164"/>
                    <a:pt x="5836" y="16444"/>
                  </a:cubicBezTo>
                  <a:cubicBezTo>
                    <a:pt x="7165" y="17175"/>
                    <a:pt x="8598" y="17520"/>
                    <a:pt x="10009" y="17520"/>
                  </a:cubicBezTo>
                  <a:cubicBezTo>
                    <a:pt x="13117" y="17520"/>
                    <a:pt x="16123" y="15845"/>
                    <a:pt x="17690" y="12918"/>
                  </a:cubicBezTo>
                  <a:cubicBezTo>
                    <a:pt x="19970" y="8663"/>
                    <a:pt x="18389" y="3374"/>
                    <a:pt x="14164" y="1064"/>
                  </a:cubicBezTo>
                  <a:cubicBezTo>
                    <a:pt x="12836" y="343"/>
                    <a:pt x="11405" y="1"/>
                    <a:pt x="9994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3"/>
            <p:cNvSpPr/>
            <p:nvPr/>
          </p:nvSpPr>
          <p:spPr>
            <a:xfrm>
              <a:off x="1605150" y="2459325"/>
              <a:ext cx="285750" cy="250725"/>
            </a:xfrm>
            <a:custGeom>
              <a:avLst/>
              <a:gdLst/>
              <a:ahLst/>
              <a:cxnLst/>
              <a:rect l="l" t="t" r="r" b="b"/>
              <a:pathLst>
                <a:path w="11430" h="10029" extrusionOk="0">
                  <a:moveTo>
                    <a:pt x="5750" y="0"/>
                  </a:moveTo>
                  <a:cubicBezTo>
                    <a:pt x="3954" y="0"/>
                    <a:pt x="2206" y="956"/>
                    <a:pt x="1277" y="2644"/>
                  </a:cubicBezTo>
                  <a:cubicBezTo>
                    <a:pt x="1" y="5075"/>
                    <a:pt x="913" y="8115"/>
                    <a:pt x="3344" y="9452"/>
                  </a:cubicBezTo>
                  <a:cubicBezTo>
                    <a:pt x="4088" y="9843"/>
                    <a:pt x="4889" y="10029"/>
                    <a:pt x="5681" y="10029"/>
                  </a:cubicBezTo>
                  <a:cubicBezTo>
                    <a:pt x="7477" y="10029"/>
                    <a:pt x="9225" y="9073"/>
                    <a:pt x="10153" y="7385"/>
                  </a:cubicBezTo>
                  <a:cubicBezTo>
                    <a:pt x="11430" y="4954"/>
                    <a:pt x="10518" y="1914"/>
                    <a:pt x="8086" y="577"/>
                  </a:cubicBezTo>
                  <a:cubicBezTo>
                    <a:pt x="7342" y="186"/>
                    <a:pt x="6541" y="0"/>
                    <a:pt x="57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3"/>
            <p:cNvSpPr/>
            <p:nvPr/>
          </p:nvSpPr>
          <p:spPr>
            <a:xfrm>
              <a:off x="1671275" y="2492050"/>
              <a:ext cx="103375" cy="119725"/>
            </a:xfrm>
            <a:custGeom>
              <a:avLst/>
              <a:gdLst/>
              <a:ahLst/>
              <a:cxnLst/>
              <a:rect l="l" t="t" r="r" b="b"/>
              <a:pathLst>
                <a:path w="4135" h="4789" extrusionOk="0">
                  <a:moveTo>
                    <a:pt x="2494" y="1"/>
                  </a:moveTo>
                  <a:cubicBezTo>
                    <a:pt x="2408" y="1"/>
                    <a:pt x="2326" y="11"/>
                    <a:pt x="2250" y="28"/>
                  </a:cubicBezTo>
                  <a:cubicBezTo>
                    <a:pt x="1946" y="119"/>
                    <a:pt x="1702" y="392"/>
                    <a:pt x="1490" y="757"/>
                  </a:cubicBezTo>
                  <a:cubicBezTo>
                    <a:pt x="1490" y="788"/>
                    <a:pt x="1459" y="788"/>
                    <a:pt x="1459" y="848"/>
                  </a:cubicBezTo>
                  <a:cubicBezTo>
                    <a:pt x="1459" y="879"/>
                    <a:pt x="1429" y="879"/>
                    <a:pt x="1429" y="909"/>
                  </a:cubicBezTo>
                  <a:lnTo>
                    <a:pt x="2280" y="1395"/>
                  </a:lnTo>
                  <a:lnTo>
                    <a:pt x="2371" y="1304"/>
                  </a:lnTo>
                  <a:cubicBezTo>
                    <a:pt x="2402" y="1213"/>
                    <a:pt x="2493" y="1091"/>
                    <a:pt x="2554" y="1061"/>
                  </a:cubicBezTo>
                  <a:cubicBezTo>
                    <a:pt x="2569" y="1046"/>
                    <a:pt x="2607" y="1038"/>
                    <a:pt x="2649" y="1038"/>
                  </a:cubicBezTo>
                  <a:cubicBezTo>
                    <a:pt x="2690" y="1038"/>
                    <a:pt x="2736" y="1046"/>
                    <a:pt x="2766" y="1061"/>
                  </a:cubicBezTo>
                  <a:cubicBezTo>
                    <a:pt x="2888" y="1152"/>
                    <a:pt x="2888" y="1335"/>
                    <a:pt x="2766" y="1547"/>
                  </a:cubicBezTo>
                  <a:cubicBezTo>
                    <a:pt x="2706" y="1699"/>
                    <a:pt x="2584" y="1791"/>
                    <a:pt x="2462" y="1821"/>
                  </a:cubicBezTo>
                  <a:cubicBezTo>
                    <a:pt x="2438" y="1829"/>
                    <a:pt x="2411" y="1833"/>
                    <a:pt x="2383" y="1833"/>
                  </a:cubicBezTo>
                  <a:cubicBezTo>
                    <a:pt x="2304" y="1833"/>
                    <a:pt x="2209" y="1805"/>
                    <a:pt x="2098" y="1760"/>
                  </a:cubicBezTo>
                  <a:lnTo>
                    <a:pt x="1672" y="2520"/>
                  </a:lnTo>
                  <a:lnTo>
                    <a:pt x="1702" y="2520"/>
                  </a:lnTo>
                  <a:cubicBezTo>
                    <a:pt x="1702" y="2550"/>
                    <a:pt x="1763" y="2550"/>
                    <a:pt x="1763" y="2550"/>
                  </a:cubicBezTo>
                  <a:cubicBezTo>
                    <a:pt x="1854" y="2611"/>
                    <a:pt x="1946" y="2702"/>
                    <a:pt x="1946" y="2854"/>
                  </a:cubicBezTo>
                  <a:cubicBezTo>
                    <a:pt x="1915" y="2976"/>
                    <a:pt x="1854" y="3128"/>
                    <a:pt x="1794" y="3280"/>
                  </a:cubicBezTo>
                  <a:lnTo>
                    <a:pt x="1702" y="3371"/>
                  </a:lnTo>
                  <a:cubicBezTo>
                    <a:pt x="1611" y="3584"/>
                    <a:pt x="1520" y="3675"/>
                    <a:pt x="1459" y="3766"/>
                  </a:cubicBezTo>
                  <a:cubicBezTo>
                    <a:pt x="1406" y="3802"/>
                    <a:pt x="1363" y="3817"/>
                    <a:pt x="1312" y="3817"/>
                  </a:cubicBezTo>
                  <a:cubicBezTo>
                    <a:pt x="1276" y="3817"/>
                    <a:pt x="1236" y="3809"/>
                    <a:pt x="1186" y="3797"/>
                  </a:cubicBezTo>
                  <a:cubicBezTo>
                    <a:pt x="1095" y="3736"/>
                    <a:pt x="1064" y="3645"/>
                    <a:pt x="1064" y="3584"/>
                  </a:cubicBezTo>
                  <a:cubicBezTo>
                    <a:pt x="1064" y="3493"/>
                    <a:pt x="1125" y="3371"/>
                    <a:pt x="1186" y="3280"/>
                  </a:cubicBezTo>
                  <a:lnTo>
                    <a:pt x="1429" y="2824"/>
                  </a:lnTo>
                  <a:lnTo>
                    <a:pt x="547" y="2368"/>
                  </a:lnTo>
                  <a:lnTo>
                    <a:pt x="304" y="2824"/>
                  </a:lnTo>
                  <a:cubicBezTo>
                    <a:pt x="91" y="3189"/>
                    <a:pt x="0" y="3523"/>
                    <a:pt x="91" y="3827"/>
                  </a:cubicBezTo>
                  <a:cubicBezTo>
                    <a:pt x="152" y="4131"/>
                    <a:pt x="395" y="4405"/>
                    <a:pt x="760" y="4587"/>
                  </a:cubicBezTo>
                  <a:cubicBezTo>
                    <a:pt x="1009" y="4729"/>
                    <a:pt x="1269" y="4788"/>
                    <a:pt x="1503" y="4788"/>
                  </a:cubicBezTo>
                  <a:cubicBezTo>
                    <a:pt x="1668" y="4788"/>
                    <a:pt x="1820" y="4759"/>
                    <a:pt x="1946" y="4709"/>
                  </a:cubicBezTo>
                  <a:cubicBezTo>
                    <a:pt x="2250" y="4587"/>
                    <a:pt x="2523" y="4283"/>
                    <a:pt x="2736" y="3888"/>
                  </a:cubicBezTo>
                  <a:cubicBezTo>
                    <a:pt x="2827" y="3675"/>
                    <a:pt x="2949" y="3523"/>
                    <a:pt x="2979" y="3371"/>
                  </a:cubicBezTo>
                  <a:cubicBezTo>
                    <a:pt x="3040" y="3219"/>
                    <a:pt x="3040" y="3067"/>
                    <a:pt x="3040" y="2976"/>
                  </a:cubicBezTo>
                  <a:cubicBezTo>
                    <a:pt x="3040" y="2854"/>
                    <a:pt x="2979" y="2702"/>
                    <a:pt x="2888" y="2581"/>
                  </a:cubicBezTo>
                  <a:lnTo>
                    <a:pt x="2888" y="2581"/>
                  </a:lnTo>
                  <a:cubicBezTo>
                    <a:pt x="2924" y="2588"/>
                    <a:pt x="2960" y="2592"/>
                    <a:pt x="2996" y="2592"/>
                  </a:cubicBezTo>
                  <a:cubicBezTo>
                    <a:pt x="3112" y="2592"/>
                    <a:pt x="3228" y="2552"/>
                    <a:pt x="3344" y="2459"/>
                  </a:cubicBezTo>
                  <a:cubicBezTo>
                    <a:pt x="3496" y="2368"/>
                    <a:pt x="3617" y="2216"/>
                    <a:pt x="3739" y="1973"/>
                  </a:cubicBezTo>
                  <a:cubicBezTo>
                    <a:pt x="4134" y="1213"/>
                    <a:pt x="3952" y="605"/>
                    <a:pt x="3222" y="240"/>
                  </a:cubicBezTo>
                  <a:cubicBezTo>
                    <a:pt x="2960" y="66"/>
                    <a:pt x="2713" y="1"/>
                    <a:pt x="2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3"/>
            <p:cNvSpPr/>
            <p:nvPr/>
          </p:nvSpPr>
          <p:spPr>
            <a:xfrm>
              <a:off x="1738150" y="2526925"/>
              <a:ext cx="80575" cy="117050"/>
            </a:xfrm>
            <a:custGeom>
              <a:avLst/>
              <a:gdLst/>
              <a:ahLst/>
              <a:cxnLst/>
              <a:rect l="l" t="t" r="r" b="b"/>
              <a:pathLst>
                <a:path w="3223" h="4682" extrusionOk="0">
                  <a:moveTo>
                    <a:pt x="2553" y="0"/>
                  </a:moveTo>
                  <a:cubicBezTo>
                    <a:pt x="2432" y="92"/>
                    <a:pt x="2310" y="122"/>
                    <a:pt x="2189" y="152"/>
                  </a:cubicBezTo>
                  <a:cubicBezTo>
                    <a:pt x="2077" y="197"/>
                    <a:pt x="2015" y="225"/>
                    <a:pt x="1930" y="225"/>
                  </a:cubicBezTo>
                  <a:cubicBezTo>
                    <a:pt x="1899" y="225"/>
                    <a:pt x="1865" y="221"/>
                    <a:pt x="1824" y="213"/>
                  </a:cubicBezTo>
                  <a:cubicBezTo>
                    <a:pt x="1672" y="152"/>
                    <a:pt x="1550" y="152"/>
                    <a:pt x="1459" y="122"/>
                  </a:cubicBezTo>
                  <a:lnTo>
                    <a:pt x="1094" y="821"/>
                  </a:lnTo>
                  <a:cubicBezTo>
                    <a:pt x="1216" y="852"/>
                    <a:pt x="1307" y="882"/>
                    <a:pt x="1429" y="882"/>
                  </a:cubicBezTo>
                  <a:cubicBezTo>
                    <a:pt x="1581" y="882"/>
                    <a:pt x="1672" y="882"/>
                    <a:pt x="1793" y="852"/>
                  </a:cubicBezTo>
                  <a:lnTo>
                    <a:pt x="1793" y="852"/>
                  </a:lnTo>
                  <a:lnTo>
                    <a:pt x="0" y="4165"/>
                  </a:lnTo>
                  <a:lnTo>
                    <a:pt x="912" y="4681"/>
                  </a:lnTo>
                  <a:lnTo>
                    <a:pt x="3222" y="396"/>
                  </a:lnTo>
                  <a:lnTo>
                    <a:pt x="25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3"/>
            <p:cNvSpPr/>
            <p:nvPr/>
          </p:nvSpPr>
          <p:spPr>
            <a:xfrm>
              <a:off x="1460025" y="2332425"/>
              <a:ext cx="499275" cy="438000"/>
            </a:xfrm>
            <a:custGeom>
              <a:avLst/>
              <a:gdLst/>
              <a:ahLst/>
              <a:cxnLst/>
              <a:rect l="l" t="t" r="r" b="b"/>
              <a:pathLst>
                <a:path w="19971" h="17520" extrusionOk="0">
                  <a:moveTo>
                    <a:pt x="9994" y="0"/>
                  </a:moveTo>
                  <a:cubicBezTo>
                    <a:pt x="6885" y="0"/>
                    <a:pt x="3879" y="1662"/>
                    <a:pt x="2310" y="4589"/>
                  </a:cubicBezTo>
                  <a:cubicBezTo>
                    <a:pt x="0" y="8844"/>
                    <a:pt x="1581" y="14163"/>
                    <a:pt x="5836" y="16443"/>
                  </a:cubicBezTo>
                  <a:cubicBezTo>
                    <a:pt x="7165" y="17174"/>
                    <a:pt x="8598" y="17520"/>
                    <a:pt x="10009" y="17520"/>
                  </a:cubicBezTo>
                  <a:cubicBezTo>
                    <a:pt x="13117" y="17520"/>
                    <a:pt x="16123" y="15844"/>
                    <a:pt x="17691" y="12917"/>
                  </a:cubicBezTo>
                  <a:cubicBezTo>
                    <a:pt x="19970" y="8662"/>
                    <a:pt x="18390" y="3373"/>
                    <a:pt x="14165" y="1063"/>
                  </a:cubicBezTo>
                  <a:cubicBezTo>
                    <a:pt x="12837" y="342"/>
                    <a:pt x="11405" y="0"/>
                    <a:pt x="99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3"/>
            <p:cNvSpPr/>
            <p:nvPr/>
          </p:nvSpPr>
          <p:spPr>
            <a:xfrm>
              <a:off x="1567175" y="2421325"/>
              <a:ext cx="285725" cy="250725"/>
            </a:xfrm>
            <a:custGeom>
              <a:avLst/>
              <a:gdLst/>
              <a:ahLst/>
              <a:cxnLst/>
              <a:rect l="l" t="t" r="r" b="b"/>
              <a:pathLst>
                <a:path w="11429" h="10029" extrusionOk="0">
                  <a:moveTo>
                    <a:pt x="5749" y="1"/>
                  </a:moveTo>
                  <a:cubicBezTo>
                    <a:pt x="3953" y="1"/>
                    <a:pt x="2205" y="956"/>
                    <a:pt x="1277" y="2644"/>
                  </a:cubicBezTo>
                  <a:cubicBezTo>
                    <a:pt x="0" y="5076"/>
                    <a:pt x="912" y="8115"/>
                    <a:pt x="3344" y="9452"/>
                  </a:cubicBezTo>
                  <a:cubicBezTo>
                    <a:pt x="4088" y="9843"/>
                    <a:pt x="4889" y="10029"/>
                    <a:pt x="5680" y="10029"/>
                  </a:cubicBezTo>
                  <a:cubicBezTo>
                    <a:pt x="7476" y="10029"/>
                    <a:pt x="9224" y="9073"/>
                    <a:pt x="10152" y="7386"/>
                  </a:cubicBezTo>
                  <a:cubicBezTo>
                    <a:pt x="11429" y="4954"/>
                    <a:pt x="10517" y="1914"/>
                    <a:pt x="8085" y="577"/>
                  </a:cubicBezTo>
                  <a:cubicBezTo>
                    <a:pt x="7341" y="186"/>
                    <a:pt x="6540" y="1"/>
                    <a:pt x="5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3"/>
            <p:cNvSpPr/>
            <p:nvPr/>
          </p:nvSpPr>
          <p:spPr>
            <a:xfrm>
              <a:off x="1633275" y="2454050"/>
              <a:ext cx="103375" cy="119725"/>
            </a:xfrm>
            <a:custGeom>
              <a:avLst/>
              <a:gdLst/>
              <a:ahLst/>
              <a:cxnLst/>
              <a:rect l="l" t="t" r="r" b="b"/>
              <a:pathLst>
                <a:path w="4135" h="4789" extrusionOk="0">
                  <a:moveTo>
                    <a:pt x="2494" y="1"/>
                  </a:moveTo>
                  <a:cubicBezTo>
                    <a:pt x="2408" y="1"/>
                    <a:pt x="2327" y="11"/>
                    <a:pt x="2250" y="28"/>
                  </a:cubicBezTo>
                  <a:cubicBezTo>
                    <a:pt x="1946" y="119"/>
                    <a:pt x="1703" y="393"/>
                    <a:pt x="1490" y="757"/>
                  </a:cubicBezTo>
                  <a:cubicBezTo>
                    <a:pt x="1490" y="788"/>
                    <a:pt x="1460" y="788"/>
                    <a:pt x="1460" y="849"/>
                  </a:cubicBezTo>
                  <a:cubicBezTo>
                    <a:pt x="1460" y="879"/>
                    <a:pt x="1429" y="879"/>
                    <a:pt x="1429" y="909"/>
                  </a:cubicBezTo>
                  <a:lnTo>
                    <a:pt x="2280" y="1396"/>
                  </a:lnTo>
                  <a:lnTo>
                    <a:pt x="2371" y="1304"/>
                  </a:lnTo>
                  <a:cubicBezTo>
                    <a:pt x="2402" y="1213"/>
                    <a:pt x="2493" y="1092"/>
                    <a:pt x="2554" y="1061"/>
                  </a:cubicBezTo>
                  <a:cubicBezTo>
                    <a:pt x="2569" y="1046"/>
                    <a:pt x="2607" y="1039"/>
                    <a:pt x="2649" y="1039"/>
                  </a:cubicBezTo>
                  <a:cubicBezTo>
                    <a:pt x="2691" y="1039"/>
                    <a:pt x="2736" y="1046"/>
                    <a:pt x="2767" y="1061"/>
                  </a:cubicBezTo>
                  <a:cubicBezTo>
                    <a:pt x="2888" y="1152"/>
                    <a:pt x="2888" y="1335"/>
                    <a:pt x="2767" y="1548"/>
                  </a:cubicBezTo>
                  <a:cubicBezTo>
                    <a:pt x="2706" y="1700"/>
                    <a:pt x="2584" y="1791"/>
                    <a:pt x="2463" y="1821"/>
                  </a:cubicBezTo>
                  <a:cubicBezTo>
                    <a:pt x="2438" y="1829"/>
                    <a:pt x="2412" y="1833"/>
                    <a:pt x="2383" y="1833"/>
                  </a:cubicBezTo>
                  <a:cubicBezTo>
                    <a:pt x="2304" y="1833"/>
                    <a:pt x="2209" y="1805"/>
                    <a:pt x="2098" y="1760"/>
                  </a:cubicBezTo>
                  <a:lnTo>
                    <a:pt x="1672" y="2520"/>
                  </a:lnTo>
                  <a:lnTo>
                    <a:pt x="1703" y="2520"/>
                  </a:lnTo>
                  <a:cubicBezTo>
                    <a:pt x="1703" y="2551"/>
                    <a:pt x="1763" y="2551"/>
                    <a:pt x="1763" y="2551"/>
                  </a:cubicBezTo>
                  <a:cubicBezTo>
                    <a:pt x="1855" y="2611"/>
                    <a:pt x="1946" y="2703"/>
                    <a:pt x="1946" y="2855"/>
                  </a:cubicBezTo>
                  <a:cubicBezTo>
                    <a:pt x="1915" y="2976"/>
                    <a:pt x="1855" y="3128"/>
                    <a:pt x="1794" y="3280"/>
                  </a:cubicBezTo>
                  <a:lnTo>
                    <a:pt x="1703" y="3371"/>
                  </a:lnTo>
                  <a:cubicBezTo>
                    <a:pt x="1611" y="3584"/>
                    <a:pt x="1520" y="3675"/>
                    <a:pt x="1460" y="3767"/>
                  </a:cubicBezTo>
                  <a:cubicBezTo>
                    <a:pt x="1406" y="3802"/>
                    <a:pt x="1363" y="3817"/>
                    <a:pt x="1312" y="3817"/>
                  </a:cubicBezTo>
                  <a:cubicBezTo>
                    <a:pt x="1276" y="3817"/>
                    <a:pt x="1236" y="3809"/>
                    <a:pt x="1186" y="3797"/>
                  </a:cubicBezTo>
                  <a:cubicBezTo>
                    <a:pt x="1095" y="3736"/>
                    <a:pt x="1064" y="3645"/>
                    <a:pt x="1064" y="3584"/>
                  </a:cubicBezTo>
                  <a:cubicBezTo>
                    <a:pt x="1064" y="3493"/>
                    <a:pt x="1125" y="3371"/>
                    <a:pt x="1186" y="3280"/>
                  </a:cubicBezTo>
                  <a:lnTo>
                    <a:pt x="1429" y="2824"/>
                  </a:lnTo>
                  <a:lnTo>
                    <a:pt x="548" y="2368"/>
                  </a:lnTo>
                  <a:lnTo>
                    <a:pt x="304" y="2824"/>
                  </a:lnTo>
                  <a:cubicBezTo>
                    <a:pt x="92" y="3189"/>
                    <a:pt x="1" y="3523"/>
                    <a:pt x="92" y="3827"/>
                  </a:cubicBezTo>
                  <a:cubicBezTo>
                    <a:pt x="152" y="4131"/>
                    <a:pt x="396" y="4405"/>
                    <a:pt x="760" y="4587"/>
                  </a:cubicBezTo>
                  <a:cubicBezTo>
                    <a:pt x="1010" y="4730"/>
                    <a:pt x="1269" y="4789"/>
                    <a:pt x="1503" y="4789"/>
                  </a:cubicBezTo>
                  <a:cubicBezTo>
                    <a:pt x="1668" y="4789"/>
                    <a:pt x="1820" y="4759"/>
                    <a:pt x="1946" y="4709"/>
                  </a:cubicBezTo>
                  <a:cubicBezTo>
                    <a:pt x="2250" y="4587"/>
                    <a:pt x="2523" y="4283"/>
                    <a:pt x="2736" y="3888"/>
                  </a:cubicBezTo>
                  <a:cubicBezTo>
                    <a:pt x="2827" y="3675"/>
                    <a:pt x="2949" y="3523"/>
                    <a:pt x="2979" y="3371"/>
                  </a:cubicBezTo>
                  <a:cubicBezTo>
                    <a:pt x="3040" y="3219"/>
                    <a:pt x="3040" y="3067"/>
                    <a:pt x="3040" y="2976"/>
                  </a:cubicBezTo>
                  <a:cubicBezTo>
                    <a:pt x="3040" y="2855"/>
                    <a:pt x="2979" y="2703"/>
                    <a:pt x="2888" y="2581"/>
                  </a:cubicBezTo>
                  <a:lnTo>
                    <a:pt x="2888" y="2581"/>
                  </a:lnTo>
                  <a:cubicBezTo>
                    <a:pt x="2924" y="2588"/>
                    <a:pt x="2960" y="2592"/>
                    <a:pt x="2996" y="2592"/>
                  </a:cubicBezTo>
                  <a:cubicBezTo>
                    <a:pt x="3112" y="2592"/>
                    <a:pt x="3228" y="2552"/>
                    <a:pt x="3344" y="2459"/>
                  </a:cubicBezTo>
                  <a:cubicBezTo>
                    <a:pt x="3496" y="2368"/>
                    <a:pt x="3618" y="2216"/>
                    <a:pt x="3739" y="1973"/>
                  </a:cubicBezTo>
                  <a:cubicBezTo>
                    <a:pt x="4134" y="1213"/>
                    <a:pt x="3952" y="605"/>
                    <a:pt x="3222" y="241"/>
                  </a:cubicBezTo>
                  <a:cubicBezTo>
                    <a:pt x="2960" y="66"/>
                    <a:pt x="2714" y="1"/>
                    <a:pt x="2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3"/>
            <p:cNvSpPr/>
            <p:nvPr/>
          </p:nvSpPr>
          <p:spPr>
            <a:xfrm>
              <a:off x="1700150" y="2488925"/>
              <a:ext cx="80575" cy="117050"/>
            </a:xfrm>
            <a:custGeom>
              <a:avLst/>
              <a:gdLst/>
              <a:ahLst/>
              <a:cxnLst/>
              <a:rect l="l" t="t" r="r" b="b"/>
              <a:pathLst>
                <a:path w="3223" h="4682" extrusionOk="0">
                  <a:moveTo>
                    <a:pt x="2554" y="1"/>
                  </a:moveTo>
                  <a:cubicBezTo>
                    <a:pt x="2432" y="92"/>
                    <a:pt x="2310" y="122"/>
                    <a:pt x="2189" y="153"/>
                  </a:cubicBezTo>
                  <a:cubicBezTo>
                    <a:pt x="2078" y="197"/>
                    <a:pt x="2015" y="225"/>
                    <a:pt x="1930" y="225"/>
                  </a:cubicBezTo>
                  <a:cubicBezTo>
                    <a:pt x="1899" y="225"/>
                    <a:pt x="1865" y="222"/>
                    <a:pt x="1824" y="213"/>
                  </a:cubicBezTo>
                  <a:cubicBezTo>
                    <a:pt x="1672" y="153"/>
                    <a:pt x="1551" y="153"/>
                    <a:pt x="1459" y="122"/>
                  </a:cubicBezTo>
                  <a:lnTo>
                    <a:pt x="1095" y="821"/>
                  </a:lnTo>
                  <a:cubicBezTo>
                    <a:pt x="1216" y="852"/>
                    <a:pt x="1307" y="882"/>
                    <a:pt x="1429" y="882"/>
                  </a:cubicBezTo>
                  <a:cubicBezTo>
                    <a:pt x="1581" y="882"/>
                    <a:pt x="1672" y="882"/>
                    <a:pt x="1794" y="852"/>
                  </a:cubicBezTo>
                  <a:lnTo>
                    <a:pt x="1794" y="852"/>
                  </a:lnTo>
                  <a:lnTo>
                    <a:pt x="0" y="4165"/>
                  </a:lnTo>
                  <a:lnTo>
                    <a:pt x="912" y="4682"/>
                  </a:lnTo>
                  <a:lnTo>
                    <a:pt x="3222" y="396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3"/>
            <p:cNvSpPr/>
            <p:nvPr/>
          </p:nvSpPr>
          <p:spPr>
            <a:xfrm>
              <a:off x="1492700" y="2427375"/>
              <a:ext cx="449875" cy="343575"/>
            </a:xfrm>
            <a:custGeom>
              <a:avLst/>
              <a:gdLst/>
              <a:ahLst/>
              <a:cxnLst/>
              <a:rect l="l" t="t" r="r" b="b"/>
              <a:pathLst>
                <a:path w="17995" h="13743" extrusionOk="0">
                  <a:moveTo>
                    <a:pt x="15867" y="1"/>
                  </a:moveTo>
                  <a:lnTo>
                    <a:pt x="15867" y="1"/>
                  </a:lnTo>
                  <a:cubicBezTo>
                    <a:pt x="16110" y="1794"/>
                    <a:pt x="15046" y="4347"/>
                    <a:pt x="13739" y="5715"/>
                  </a:cubicBezTo>
                  <a:cubicBezTo>
                    <a:pt x="11457" y="8079"/>
                    <a:pt x="9007" y="8857"/>
                    <a:pt x="6815" y="8857"/>
                  </a:cubicBezTo>
                  <a:cubicBezTo>
                    <a:pt x="3314" y="8857"/>
                    <a:pt x="468" y="6874"/>
                    <a:pt x="0" y="6201"/>
                  </a:cubicBezTo>
                  <a:lnTo>
                    <a:pt x="0" y="6201"/>
                  </a:lnTo>
                  <a:cubicBezTo>
                    <a:pt x="395" y="8846"/>
                    <a:pt x="1976" y="11277"/>
                    <a:pt x="4529" y="12706"/>
                  </a:cubicBezTo>
                  <a:cubicBezTo>
                    <a:pt x="5842" y="13409"/>
                    <a:pt x="7254" y="13742"/>
                    <a:pt x="8646" y="13742"/>
                  </a:cubicBezTo>
                  <a:cubicBezTo>
                    <a:pt x="11765" y="13742"/>
                    <a:pt x="14786" y="12071"/>
                    <a:pt x="16384" y="9150"/>
                  </a:cubicBezTo>
                  <a:cubicBezTo>
                    <a:pt x="17995" y="6110"/>
                    <a:pt x="17691" y="2615"/>
                    <a:pt x="15867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3" name="Google Shape;1433;p33"/>
          <p:cNvGrpSpPr/>
          <p:nvPr/>
        </p:nvGrpSpPr>
        <p:grpSpPr>
          <a:xfrm>
            <a:off x="7423781" y="3034635"/>
            <a:ext cx="984788" cy="886711"/>
            <a:chOff x="705450" y="2839475"/>
            <a:chExt cx="528150" cy="475550"/>
          </a:xfrm>
        </p:grpSpPr>
        <p:sp>
          <p:nvSpPr>
            <p:cNvPr id="1434" name="Google Shape;1434;p33"/>
            <p:cNvSpPr/>
            <p:nvPr/>
          </p:nvSpPr>
          <p:spPr>
            <a:xfrm>
              <a:off x="743450" y="2877450"/>
              <a:ext cx="490150" cy="437575"/>
            </a:xfrm>
            <a:custGeom>
              <a:avLst/>
              <a:gdLst/>
              <a:ahLst/>
              <a:cxnLst/>
              <a:rect l="l" t="t" r="r" b="b"/>
              <a:pathLst>
                <a:path w="19606" h="17503" extrusionOk="0">
                  <a:moveTo>
                    <a:pt x="9789" y="1"/>
                  </a:moveTo>
                  <a:cubicBezTo>
                    <a:pt x="8902" y="1"/>
                    <a:pt x="8000" y="135"/>
                    <a:pt x="7113" y="417"/>
                  </a:cubicBezTo>
                  <a:cubicBezTo>
                    <a:pt x="2523" y="1907"/>
                    <a:pt x="0" y="6831"/>
                    <a:pt x="1490" y="11451"/>
                  </a:cubicBezTo>
                  <a:cubicBezTo>
                    <a:pt x="2689" y="15147"/>
                    <a:pt x="6115" y="17502"/>
                    <a:pt x="9800" y="17502"/>
                  </a:cubicBezTo>
                  <a:cubicBezTo>
                    <a:pt x="10692" y="17502"/>
                    <a:pt x="11599" y="17364"/>
                    <a:pt x="12493" y="17074"/>
                  </a:cubicBezTo>
                  <a:cubicBezTo>
                    <a:pt x="17113" y="15585"/>
                    <a:pt x="19605" y="10661"/>
                    <a:pt x="18116" y="6041"/>
                  </a:cubicBezTo>
                  <a:cubicBezTo>
                    <a:pt x="16939" y="2338"/>
                    <a:pt x="13488" y="1"/>
                    <a:pt x="9789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3"/>
            <p:cNvSpPr/>
            <p:nvPr/>
          </p:nvSpPr>
          <p:spPr>
            <a:xfrm>
              <a:off x="844500" y="2966100"/>
              <a:ext cx="281200" cy="250825"/>
            </a:xfrm>
            <a:custGeom>
              <a:avLst/>
              <a:gdLst/>
              <a:ahLst/>
              <a:cxnLst/>
              <a:rect l="l" t="t" r="r" b="b"/>
              <a:pathLst>
                <a:path w="11248" h="10033" extrusionOk="0">
                  <a:moveTo>
                    <a:pt x="5524" y="0"/>
                  </a:moveTo>
                  <a:cubicBezTo>
                    <a:pt x="5033" y="0"/>
                    <a:pt x="4535" y="70"/>
                    <a:pt x="4043" y="215"/>
                  </a:cubicBezTo>
                  <a:cubicBezTo>
                    <a:pt x="1429" y="1096"/>
                    <a:pt x="1" y="3953"/>
                    <a:pt x="821" y="6568"/>
                  </a:cubicBezTo>
                  <a:cubicBezTo>
                    <a:pt x="1532" y="8676"/>
                    <a:pt x="3528" y="10032"/>
                    <a:pt x="5645" y="10032"/>
                  </a:cubicBezTo>
                  <a:cubicBezTo>
                    <a:pt x="6153" y="10032"/>
                    <a:pt x="6668" y="9954"/>
                    <a:pt x="7174" y="9789"/>
                  </a:cubicBezTo>
                  <a:cubicBezTo>
                    <a:pt x="9788" y="8969"/>
                    <a:pt x="11247" y="6112"/>
                    <a:pt x="10396" y="3498"/>
                  </a:cubicBezTo>
                  <a:cubicBezTo>
                    <a:pt x="9726" y="1364"/>
                    <a:pt x="7700" y="0"/>
                    <a:pt x="55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3"/>
            <p:cNvSpPr/>
            <p:nvPr/>
          </p:nvSpPr>
          <p:spPr>
            <a:xfrm>
              <a:off x="890100" y="3030725"/>
              <a:ext cx="82100" cy="122825"/>
            </a:xfrm>
            <a:custGeom>
              <a:avLst/>
              <a:gdLst/>
              <a:ahLst/>
              <a:cxnLst/>
              <a:rect l="l" t="t" r="r" b="b"/>
              <a:pathLst>
                <a:path w="3284" h="4913" extrusionOk="0">
                  <a:moveTo>
                    <a:pt x="1800" y="2729"/>
                  </a:moveTo>
                  <a:cubicBezTo>
                    <a:pt x="1920" y="2729"/>
                    <a:pt x="2016" y="2808"/>
                    <a:pt x="2067" y="3040"/>
                  </a:cubicBezTo>
                  <a:lnTo>
                    <a:pt x="2189" y="3405"/>
                  </a:lnTo>
                  <a:cubicBezTo>
                    <a:pt x="2219" y="3557"/>
                    <a:pt x="2280" y="3679"/>
                    <a:pt x="2280" y="3800"/>
                  </a:cubicBezTo>
                  <a:cubicBezTo>
                    <a:pt x="2280" y="3861"/>
                    <a:pt x="2219" y="3952"/>
                    <a:pt x="2128" y="3983"/>
                  </a:cubicBezTo>
                  <a:cubicBezTo>
                    <a:pt x="2094" y="4003"/>
                    <a:pt x="2061" y="4013"/>
                    <a:pt x="2030" y="4013"/>
                  </a:cubicBezTo>
                  <a:cubicBezTo>
                    <a:pt x="1923" y="4013"/>
                    <a:pt x="1834" y="3897"/>
                    <a:pt x="1763" y="3709"/>
                  </a:cubicBezTo>
                  <a:lnTo>
                    <a:pt x="1581" y="3162"/>
                  </a:lnTo>
                  <a:cubicBezTo>
                    <a:pt x="1520" y="2919"/>
                    <a:pt x="1581" y="2767"/>
                    <a:pt x="1733" y="2736"/>
                  </a:cubicBezTo>
                  <a:cubicBezTo>
                    <a:pt x="1756" y="2732"/>
                    <a:pt x="1778" y="2729"/>
                    <a:pt x="1800" y="2729"/>
                  </a:cubicBezTo>
                  <a:close/>
                  <a:moveTo>
                    <a:pt x="1520" y="1"/>
                  </a:moveTo>
                  <a:cubicBezTo>
                    <a:pt x="1308" y="1"/>
                    <a:pt x="1125" y="1"/>
                    <a:pt x="943" y="61"/>
                  </a:cubicBezTo>
                  <a:cubicBezTo>
                    <a:pt x="639" y="153"/>
                    <a:pt x="456" y="244"/>
                    <a:pt x="304" y="396"/>
                  </a:cubicBezTo>
                  <a:cubicBezTo>
                    <a:pt x="152" y="517"/>
                    <a:pt x="61" y="700"/>
                    <a:pt x="31" y="913"/>
                  </a:cubicBezTo>
                  <a:cubicBezTo>
                    <a:pt x="1" y="1095"/>
                    <a:pt x="31" y="1308"/>
                    <a:pt x="61" y="1581"/>
                  </a:cubicBezTo>
                  <a:cubicBezTo>
                    <a:pt x="92" y="1855"/>
                    <a:pt x="183" y="2159"/>
                    <a:pt x="304" y="2463"/>
                  </a:cubicBezTo>
                  <a:lnTo>
                    <a:pt x="700" y="3709"/>
                  </a:lnTo>
                  <a:cubicBezTo>
                    <a:pt x="821" y="4074"/>
                    <a:pt x="943" y="4317"/>
                    <a:pt x="1095" y="4499"/>
                  </a:cubicBezTo>
                  <a:cubicBezTo>
                    <a:pt x="1216" y="4712"/>
                    <a:pt x="1399" y="4864"/>
                    <a:pt x="1611" y="4894"/>
                  </a:cubicBezTo>
                  <a:cubicBezTo>
                    <a:pt x="1689" y="4906"/>
                    <a:pt x="1779" y="4913"/>
                    <a:pt x="1877" y="4913"/>
                  </a:cubicBezTo>
                  <a:cubicBezTo>
                    <a:pt x="2047" y="4913"/>
                    <a:pt x="2239" y="4891"/>
                    <a:pt x="2432" y="4834"/>
                  </a:cubicBezTo>
                  <a:cubicBezTo>
                    <a:pt x="2736" y="4742"/>
                    <a:pt x="2979" y="4499"/>
                    <a:pt x="3101" y="4347"/>
                  </a:cubicBezTo>
                  <a:cubicBezTo>
                    <a:pt x="3222" y="4195"/>
                    <a:pt x="3283" y="3983"/>
                    <a:pt x="3283" y="3709"/>
                  </a:cubicBezTo>
                  <a:cubicBezTo>
                    <a:pt x="3283" y="3496"/>
                    <a:pt x="3253" y="3192"/>
                    <a:pt x="3131" y="2888"/>
                  </a:cubicBezTo>
                  <a:cubicBezTo>
                    <a:pt x="3040" y="2584"/>
                    <a:pt x="2919" y="2341"/>
                    <a:pt x="2797" y="2159"/>
                  </a:cubicBezTo>
                  <a:cubicBezTo>
                    <a:pt x="2675" y="1976"/>
                    <a:pt x="2584" y="1855"/>
                    <a:pt x="2371" y="1764"/>
                  </a:cubicBezTo>
                  <a:cubicBezTo>
                    <a:pt x="2305" y="1753"/>
                    <a:pt x="2238" y="1745"/>
                    <a:pt x="2167" y="1745"/>
                  </a:cubicBezTo>
                  <a:cubicBezTo>
                    <a:pt x="2043" y="1745"/>
                    <a:pt x="1907" y="1767"/>
                    <a:pt x="1733" y="1824"/>
                  </a:cubicBezTo>
                  <a:cubicBezTo>
                    <a:pt x="1581" y="1855"/>
                    <a:pt x="1520" y="1916"/>
                    <a:pt x="1429" y="2007"/>
                  </a:cubicBezTo>
                  <a:cubicBezTo>
                    <a:pt x="1368" y="2068"/>
                    <a:pt x="1277" y="2159"/>
                    <a:pt x="1277" y="2280"/>
                  </a:cubicBezTo>
                  <a:lnTo>
                    <a:pt x="973" y="1308"/>
                  </a:lnTo>
                  <a:cubicBezTo>
                    <a:pt x="943" y="1217"/>
                    <a:pt x="912" y="1125"/>
                    <a:pt x="943" y="1065"/>
                  </a:cubicBezTo>
                  <a:cubicBezTo>
                    <a:pt x="973" y="973"/>
                    <a:pt x="1004" y="943"/>
                    <a:pt x="1125" y="913"/>
                  </a:cubicBezTo>
                  <a:cubicBezTo>
                    <a:pt x="1216" y="913"/>
                    <a:pt x="1277" y="913"/>
                    <a:pt x="1308" y="943"/>
                  </a:cubicBezTo>
                  <a:cubicBezTo>
                    <a:pt x="1368" y="1004"/>
                    <a:pt x="1399" y="1065"/>
                    <a:pt x="1429" y="1125"/>
                  </a:cubicBezTo>
                  <a:cubicBezTo>
                    <a:pt x="1460" y="1217"/>
                    <a:pt x="1460" y="1277"/>
                    <a:pt x="1520" y="1368"/>
                  </a:cubicBezTo>
                  <a:lnTo>
                    <a:pt x="1551" y="1429"/>
                  </a:lnTo>
                  <a:lnTo>
                    <a:pt x="2463" y="1125"/>
                  </a:lnTo>
                  <a:lnTo>
                    <a:pt x="2311" y="639"/>
                  </a:lnTo>
                  <a:cubicBezTo>
                    <a:pt x="2280" y="457"/>
                    <a:pt x="2159" y="305"/>
                    <a:pt x="2007" y="183"/>
                  </a:cubicBezTo>
                  <a:cubicBezTo>
                    <a:pt x="1855" y="61"/>
                    <a:pt x="1703" y="1"/>
                    <a:pt x="15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3"/>
            <p:cNvSpPr/>
            <p:nvPr/>
          </p:nvSpPr>
          <p:spPr>
            <a:xfrm>
              <a:off x="956975" y="3010300"/>
              <a:ext cx="87400" cy="128350"/>
            </a:xfrm>
            <a:custGeom>
              <a:avLst/>
              <a:gdLst/>
              <a:ahLst/>
              <a:cxnLst/>
              <a:rect l="l" t="t" r="r" b="b"/>
              <a:pathLst>
                <a:path w="3496" h="5134" extrusionOk="0">
                  <a:moveTo>
                    <a:pt x="1398" y="0"/>
                  </a:moveTo>
                  <a:cubicBezTo>
                    <a:pt x="1241" y="0"/>
                    <a:pt x="1068" y="31"/>
                    <a:pt x="882" y="88"/>
                  </a:cubicBezTo>
                  <a:cubicBezTo>
                    <a:pt x="578" y="210"/>
                    <a:pt x="365" y="331"/>
                    <a:pt x="213" y="514"/>
                  </a:cubicBezTo>
                  <a:cubicBezTo>
                    <a:pt x="92" y="696"/>
                    <a:pt x="0" y="878"/>
                    <a:pt x="0" y="1152"/>
                  </a:cubicBezTo>
                  <a:cubicBezTo>
                    <a:pt x="0" y="1395"/>
                    <a:pt x="61" y="1699"/>
                    <a:pt x="152" y="2034"/>
                  </a:cubicBezTo>
                  <a:cubicBezTo>
                    <a:pt x="152" y="2064"/>
                    <a:pt x="213" y="2125"/>
                    <a:pt x="213" y="2185"/>
                  </a:cubicBezTo>
                  <a:cubicBezTo>
                    <a:pt x="213" y="2246"/>
                    <a:pt x="244" y="2277"/>
                    <a:pt x="244" y="2337"/>
                  </a:cubicBezTo>
                  <a:lnTo>
                    <a:pt x="1216" y="2034"/>
                  </a:lnTo>
                  <a:lnTo>
                    <a:pt x="1034" y="1456"/>
                  </a:lnTo>
                  <a:cubicBezTo>
                    <a:pt x="943" y="1182"/>
                    <a:pt x="1003" y="1000"/>
                    <a:pt x="1155" y="970"/>
                  </a:cubicBezTo>
                  <a:cubicBezTo>
                    <a:pt x="1183" y="942"/>
                    <a:pt x="1216" y="927"/>
                    <a:pt x="1250" y="927"/>
                  </a:cubicBezTo>
                  <a:cubicBezTo>
                    <a:pt x="1292" y="927"/>
                    <a:pt x="1335" y="950"/>
                    <a:pt x="1368" y="1000"/>
                  </a:cubicBezTo>
                  <a:cubicBezTo>
                    <a:pt x="1459" y="1061"/>
                    <a:pt x="1490" y="1152"/>
                    <a:pt x="1520" y="1274"/>
                  </a:cubicBezTo>
                  <a:cubicBezTo>
                    <a:pt x="1581" y="1486"/>
                    <a:pt x="1611" y="1730"/>
                    <a:pt x="1611" y="1912"/>
                  </a:cubicBezTo>
                  <a:cubicBezTo>
                    <a:pt x="1581" y="2125"/>
                    <a:pt x="1520" y="2337"/>
                    <a:pt x="1490" y="2520"/>
                  </a:cubicBezTo>
                  <a:cubicBezTo>
                    <a:pt x="1459" y="2702"/>
                    <a:pt x="1368" y="2885"/>
                    <a:pt x="1307" y="3097"/>
                  </a:cubicBezTo>
                  <a:cubicBezTo>
                    <a:pt x="1216" y="3280"/>
                    <a:pt x="1186" y="3462"/>
                    <a:pt x="1095" y="3644"/>
                  </a:cubicBezTo>
                  <a:cubicBezTo>
                    <a:pt x="1034" y="3857"/>
                    <a:pt x="1003" y="4070"/>
                    <a:pt x="1003" y="4252"/>
                  </a:cubicBezTo>
                  <a:cubicBezTo>
                    <a:pt x="973" y="4465"/>
                    <a:pt x="1003" y="4678"/>
                    <a:pt x="1064" y="4921"/>
                  </a:cubicBezTo>
                  <a:lnTo>
                    <a:pt x="1155" y="5134"/>
                  </a:lnTo>
                  <a:lnTo>
                    <a:pt x="3496" y="4344"/>
                  </a:lnTo>
                  <a:lnTo>
                    <a:pt x="3222" y="3462"/>
                  </a:lnTo>
                  <a:lnTo>
                    <a:pt x="1976" y="3888"/>
                  </a:lnTo>
                  <a:lnTo>
                    <a:pt x="2098" y="3432"/>
                  </a:lnTo>
                  <a:cubicBezTo>
                    <a:pt x="2128" y="3280"/>
                    <a:pt x="2158" y="3128"/>
                    <a:pt x="2250" y="2976"/>
                  </a:cubicBezTo>
                  <a:cubicBezTo>
                    <a:pt x="2310" y="2793"/>
                    <a:pt x="2402" y="2550"/>
                    <a:pt x="2462" y="2368"/>
                  </a:cubicBezTo>
                  <a:cubicBezTo>
                    <a:pt x="2554" y="2185"/>
                    <a:pt x="2584" y="1942"/>
                    <a:pt x="2584" y="1730"/>
                  </a:cubicBezTo>
                  <a:cubicBezTo>
                    <a:pt x="2584" y="1486"/>
                    <a:pt x="2554" y="1213"/>
                    <a:pt x="2462" y="970"/>
                  </a:cubicBezTo>
                  <a:cubicBezTo>
                    <a:pt x="2371" y="544"/>
                    <a:pt x="2128" y="271"/>
                    <a:pt x="1854" y="119"/>
                  </a:cubicBezTo>
                  <a:cubicBezTo>
                    <a:pt x="1726" y="38"/>
                    <a:pt x="1572" y="0"/>
                    <a:pt x="13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3"/>
            <p:cNvSpPr/>
            <p:nvPr/>
          </p:nvSpPr>
          <p:spPr>
            <a:xfrm>
              <a:off x="705450" y="2839475"/>
              <a:ext cx="490150" cy="437550"/>
            </a:xfrm>
            <a:custGeom>
              <a:avLst/>
              <a:gdLst/>
              <a:ahLst/>
              <a:cxnLst/>
              <a:rect l="l" t="t" r="r" b="b"/>
              <a:pathLst>
                <a:path w="19606" h="17502" extrusionOk="0">
                  <a:moveTo>
                    <a:pt x="9789" y="0"/>
                  </a:moveTo>
                  <a:cubicBezTo>
                    <a:pt x="8902" y="0"/>
                    <a:pt x="8001" y="134"/>
                    <a:pt x="7113" y="417"/>
                  </a:cubicBezTo>
                  <a:cubicBezTo>
                    <a:pt x="2523" y="1906"/>
                    <a:pt x="0" y="6830"/>
                    <a:pt x="1490" y="11450"/>
                  </a:cubicBezTo>
                  <a:cubicBezTo>
                    <a:pt x="2689" y="15146"/>
                    <a:pt x="6115" y="17501"/>
                    <a:pt x="9800" y="17501"/>
                  </a:cubicBezTo>
                  <a:cubicBezTo>
                    <a:pt x="10692" y="17501"/>
                    <a:pt x="11599" y="17363"/>
                    <a:pt x="12493" y="17073"/>
                  </a:cubicBezTo>
                  <a:cubicBezTo>
                    <a:pt x="17113" y="15584"/>
                    <a:pt x="19606" y="10660"/>
                    <a:pt x="18116" y="6040"/>
                  </a:cubicBezTo>
                  <a:cubicBezTo>
                    <a:pt x="16939" y="2338"/>
                    <a:pt x="13488" y="0"/>
                    <a:pt x="9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3"/>
            <p:cNvSpPr/>
            <p:nvPr/>
          </p:nvSpPr>
          <p:spPr>
            <a:xfrm>
              <a:off x="806500" y="2928100"/>
              <a:ext cx="281200" cy="250825"/>
            </a:xfrm>
            <a:custGeom>
              <a:avLst/>
              <a:gdLst/>
              <a:ahLst/>
              <a:cxnLst/>
              <a:rect l="l" t="t" r="r" b="b"/>
              <a:pathLst>
                <a:path w="11248" h="10033" extrusionOk="0">
                  <a:moveTo>
                    <a:pt x="5524" y="0"/>
                  </a:moveTo>
                  <a:cubicBezTo>
                    <a:pt x="5034" y="0"/>
                    <a:pt x="4536" y="70"/>
                    <a:pt x="4044" y="215"/>
                  </a:cubicBezTo>
                  <a:cubicBezTo>
                    <a:pt x="1430" y="1097"/>
                    <a:pt x="1" y="3954"/>
                    <a:pt x="822" y="6568"/>
                  </a:cubicBezTo>
                  <a:cubicBezTo>
                    <a:pt x="1533" y="8676"/>
                    <a:pt x="3528" y="10033"/>
                    <a:pt x="5645" y="10033"/>
                  </a:cubicBezTo>
                  <a:cubicBezTo>
                    <a:pt x="6153" y="10033"/>
                    <a:pt x="6668" y="9954"/>
                    <a:pt x="7174" y="9790"/>
                  </a:cubicBezTo>
                  <a:cubicBezTo>
                    <a:pt x="9788" y="8969"/>
                    <a:pt x="11247" y="6112"/>
                    <a:pt x="10396" y="3498"/>
                  </a:cubicBezTo>
                  <a:cubicBezTo>
                    <a:pt x="9727" y="1364"/>
                    <a:pt x="7700" y="0"/>
                    <a:pt x="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3"/>
            <p:cNvSpPr/>
            <p:nvPr/>
          </p:nvSpPr>
          <p:spPr>
            <a:xfrm>
              <a:off x="852100" y="2992725"/>
              <a:ext cx="82100" cy="122825"/>
            </a:xfrm>
            <a:custGeom>
              <a:avLst/>
              <a:gdLst/>
              <a:ahLst/>
              <a:cxnLst/>
              <a:rect l="l" t="t" r="r" b="b"/>
              <a:pathLst>
                <a:path w="3284" h="4913" extrusionOk="0">
                  <a:moveTo>
                    <a:pt x="1800" y="2729"/>
                  </a:moveTo>
                  <a:cubicBezTo>
                    <a:pt x="1921" y="2729"/>
                    <a:pt x="2016" y="2808"/>
                    <a:pt x="2068" y="3040"/>
                  </a:cubicBezTo>
                  <a:lnTo>
                    <a:pt x="2189" y="3405"/>
                  </a:lnTo>
                  <a:cubicBezTo>
                    <a:pt x="2220" y="3557"/>
                    <a:pt x="2280" y="3679"/>
                    <a:pt x="2280" y="3800"/>
                  </a:cubicBezTo>
                  <a:cubicBezTo>
                    <a:pt x="2280" y="3861"/>
                    <a:pt x="2220" y="3952"/>
                    <a:pt x="2128" y="3983"/>
                  </a:cubicBezTo>
                  <a:cubicBezTo>
                    <a:pt x="2094" y="4003"/>
                    <a:pt x="2062" y="4013"/>
                    <a:pt x="2030" y="4013"/>
                  </a:cubicBezTo>
                  <a:cubicBezTo>
                    <a:pt x="1923" y="4013"/>
                    <a:pt x="1834" y="3898"/>
                    <a:pt x="1764" y="3709"/>
                  </a:cubicBezTo>
                  <a:lnTo>
                    <a:pt x="1581" y="3162"/>
                  </a:lnTo>
                  <a:cubicBezTo>
                    <a:pt x="1521" y="2919"/>
                    <a:pt x="1581" y="2767"/>
                    <a:pt x="1733" y="2737"/>
                  </a:cubicBezTo>
                  <a:cubicBezTo>
                    <a:pt x="1756" y="2732"/>
                    <a:pt x="1779" y="2729"/>
                    <a:pt x="1800" y="2729"/>
                  </a:cubicBezTo>
                  <a:close/>
                  <a:moveTo>
                    <a:pt x="1521" y="1"/>
                  </a:moveTo>
                  <a:cubicBezTo>
                    <a:pt x="1308" y="1"/>
                    <a:pt x="1125" y="1"/>
                    <a:pt x="943" y="62"/>
                  </a:cubicBezTo>
                  <a:cubicBezTo>
                    <a:pt x="639" y="153"/>
                    <a:pt x="457" y="244"/>
                    <a:pt x="305" y="396"/>
                  </a:cubicBezTo>
                  <a:cubicBezTo>
                    <a:pt x="153" y="518"/>
                    <a:pt x="62" y="700"/>
                    <a:pt x="31" y="913"/>
                  </a:cubicBezTo>
                  <a:cubicBezTo>
                    <a:pt x="1" y="1095"/>
                    <a:pt x="31" y="1308"/>
                    <a:pt x="62" y="1581"/>
                  </a:cubicBezTo>
                  <a:cubicBezTo>
                    <a:pt x="92" y="1855"/>
                    <a:pt x="183" y="2159"/>
                    <a:pt x="305" y="2463"/>
                  </a:cubicBezTo>
                  <a:lnTo>
                    <a:pt x="700" y="3709"/>
                  </a:lnTo>
                  <a:cubicBezTo>
                    <a:pt x="821" y="4074"/>
                    <a:pt x="943" y="4317"/>
                    <a:pt x="1095" y="4499"/>
                  </a:cubicBezTo>
                  <a:cubicBezTo>
                    <a:pt x="1217" y="4712"/>
                    <a:pt x="1399" y="4864"/>
                    <a:pt x="1612" y="4895"/>
                  </a:cubicBezTo>
                  <a:cubicBezTo>
                    <a:pt x="1690" y="4906"/>
                    <a:pt x="1780" y="4913"/>
                    <a:pt x="1878" y="4913"/>
                  </a:cubicBezTo>
                  <a:cubicBezTo>
                    <a:pt x="2047" y="4913"/>
                    <a:pt x="2240" y="4892"/>
                    <a:pt x="2432" y="4834"/>
                  </a:cubicBezTo>
                  <a:cubicBezTo>
                    <a:pt x="2736" y="4743"/>
                    <a:pt x="2980" y="4499"/>
                    <a:pt x="3101" y="4347"/>
                  </a:cubicBezTo>
                  <a:cubicBezTo>
                    <a:pt x="3223" y="4196"/>
                    <a:pt x="3283" y="3983"/>
                    <a:pt x="3283" y="3709"/>
                  </a:cubicBezTo>
                  <a:cubicBezTo>
                    <a:pt x="3283" y="3496"/>
                    <a:pt x="3253" y="3192"/>
                    <a:pt x="3131" y="2888"/>
                  </a:cubicBezTo>
                  <a:cubicBezTo>
                    <a:pt x="3040" y="2585"/>
                    <a:pt x="2919" y="2341"/>
                    <a:pt x="2797" y="2159"/>
                  </a:cubicBezTo>
                  <a:cubicBezTo>
                    <a:pt x="2676" y="1977"/>
                    <a:pt x="2584" y="1855"/>
                    <a:pt x="2372" y="1764"/>
                  </a:cubicBezTo>
                  <a:cubicBezTo>
                    <a:pt x="2305" y="1753"/>
                    <a:pt x="2238" y="1746"/>
                    <a:pt x="2167" y="1746"/>
                  </a:cubicBezTo>
                  <a:cubicBezTo>
                    <a:pt x="2043" y="1746"/>
                    <a:pt x="1907" y="1767"/>
                    <a:pt x="1733" y="1825"/>
                  </a:cubicBezTo>
                  <a:cubicBezTo>
                    <a:pt x="1581" y="1855"/>
                    <a:pt x="1521" y="1916"/>
                    <a:pt x="1429" y="2007"/>
                  </a:cubicBezTo>
                  <a:cubicBezTo>
                    <a:pt x="1369" y="2068"/>
                    <a:pt x="1277" y="2159"/>
                    <a:pt x="1277" y="2281"/>
                  </a:cubicBezTo>
                  <a:lnTo>
                    <a:pt x="973" y="1308"/>
                  </a:lnTo>
                  <a:cubicBezTo>
                    <a:pt x="943" y="1217"/>
                    <a:pt x="913" y="1126"/>
                    <a:pt x="943" y="1065"/>
                  </a:cubicBezTo>
                  <a:cubicBezTo>
                    <a:pt x="973" y="974"/>
                    <a:pt x="1004" y="943"/>
                    <a:pt x="1125" y="913"/>
                  </a:cubicBezTo>
                  <a:cubicBezTo>
                    <a:pt x="1217" y="913"/>
                    <a:pt x="1277" y="913"/>
                    <a:pt x="1308" y="943"/>
                  </a:cubicBezTo>
                  <a:cubicBezTo>
                    <a:pt x="1369" y="1004"/>
                    <a:pt x="1399" y="1065"/>
                    <a:pt x="1429" y="1126"/>
                  </a:cubicBezTo>
                  <a:cubicBezTo>
                    <a:pt x="1460" y="1217"/>
                    <a:pt x="1460" y="1278"/>
                    <a:pt x="1521" y="1369"/>
                  </a:cubicBezTo>
                  <a:lnTo>
                    <a:pt x="1551" y="1430"/>
                  </a:lnTo>
                  <a:lnTo>
                    <a:pt x="2463" y="1126"/>
                  </a:lnTo>
                  <a:lnTo>
                    <a:pt x="2311" y="639"/>
                  </a:lnTo>
                  <a:cubicBezTo>
                    <a:pt x="2280" y="457"/>
                    <a:pt x="2159" y="305"/>
                    <a:pt x="2007" y="183"/>
                  </a:cubicBezTo>
                  <a:cubicBezTo>
                    <a:pt x="1855" y="62"/>
                    <a:pt x="1703" y="1"/>
                    <a:pt x="15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3"/>
            <p:cNvSpPr/>
            <p:nvPr/>
          </p:nvSpPr>
          <p:spPr>
            <a:xfrm>
              <a:off x="918975" y="2972300"/>
              <a:ext cx="87425" cy="128375"/>
            </a:xfrm>
            <a:custGeom>
              <a:avLst/>
              <a:gdLst/>
              <a:ahLst/>
              <a:cxnLst/>
              <a:rect l="l" t="t" r="r" b="b"/>
              <a:pathLst>
                <a:path w="3497" h="5135" extrusionOk="0">
                  <a:moveTo>
                    <a:pt x="1398" y="1"/>
                  </a:moveTo>
                  <a:cubicBezTo>
                    <a:pt x="1242" y="1"/>
                    <a:pt x="1069" y="31"/>
                    <a:pt x="882" y="88"/>
                  </a:cubicBezTo>
                  <a:cubicBezTo>
                    <a:pt x="578" y="210"/>
                    <a:pt x="365" y="332"/>
                    <a:pt x="213" y="514"/>
                  </a:cubicBezTo>
                  <a:cubicBezTo>
                    <a:pt x="92" y="696"/>
                    <a:pt x="1" y="879"/>
                    <a:pt x="1" y="1152"/>
                  </a:cubicBezTo>
                  <a:cubicBezTo>
                    <a:pt x="1" y="1395"/>
                    <a:pt x="61" y="1699"/>
                    <a:pt x="153" y="2034"/>
                  </a:cubicBezTo>
                  <a:cubicBezTo>
                    <a:pt x="153" y="2064"/>
                    <a:pt x="213" y="2125"/>
                    <a:pt x="213" y="2186"/>
                  </a:cubicBezTo>
                  <a:cubicBezTo>
                    <a:pt x="213" y="2247"/>
                    <a:pt x="244" y="2277"/>
                    <a:pt x="244" y="2338"/>
                  </a:cubicBezTo>
                  <a:lnTo>
                    <a:pt x="1216" y="2034"/>
                  </a:lnTo>
                  <a:lnTo>
                    <a:pt x="1034" y="1456"/>
                  </a:lnTo>
                  <a:cubicBezTo>
                    <a:pt x="943" y="1183"/>
                    <a:pt x="1004" y="1000"/>
                    <a:pt x="1156" y="970"/>
                  </a:cubicBezTo>
                  <a:cubicBezTo>
                    <a:pt x="1183" y="943"/>
                    <a:pt x="1216" y="928"/>
                    <a:pt x="1250" y="928"/>
                  </a:cubicBezTo>
                  <a:cubicBezTo>
                    <a:pt x="1292" y="928"/>
                    <a:pt x="1335" y="950"/>
                    <a:pt x="1368" y="1000"/>
                  </a:cubicBezTo>
                  <a:cubicBezTo>
                    <a:pt x="1460" y="1061"/>
                    <a:pt x="1490" y="1152"/>
                    <a:pt x="1520" y="1274"/>
                  </a:cubicBezTo>
                  <a:cubicBezTo>
                    <a:pt x="1581" y="1487"/>
                    <a:pt x="1612" y="1730"/>
                    <a:pt x="1612" y="1912"/>
                  </a:cubicBezTo>
                  <a:cubicBezTo>
                    <a:pt x="1581" y="2125"/>
                    <a:pt x="1520" y="2338"/>
                    <a:pt x="1490" y="2520"/>
                  </a:cubicBezTo>
                  <a:cubicBezTo>
                    <a:pt x="1460" y="2702"/>
                    <a:pt x="1368" y="2885"/>
                    <a:pt x="1308" y="3098"/>
                  </a:cubicBezTo>
                  <a:cubicBezTo>
                    <a:pt x="1216" y="3280"/>
                    <a:pt x="1186" y="3462"/>
                    <a:pt x="1095" y="3645"/>
                  </a:cubicBezTo>
                  <a:cubicBezTo>
                    <a:pt x="1034" y="3857"/>
                    <a:pt x="1004" y="4070"/>
                    <a:pt x="1004" y="4253"/>
                  </a:cubicBezTo>
                  <a:cubicBezTo>
                    <a:pt x="973" y="4465"/>
                    <a:pt x="1004" y="4678"/>
                    <a:pt x="1064" y="4921"/>
                  </a:cubicBezTo>
                  <a:lnTo>
                    <a:pt x="1156" y="5134"/>
                  </a:lnTo>
                  <a:lnTo>
                    <a:pt x="3496" y="4344"/>
                  </a:lnTo>
                  <a:lnTo>
                    <a:pt x="3222" y="3462"/>
                  </a:lnTo>
                  <a:lnTo>
                    <a:pt x="1976" y="3888"/>
                  </a:lnTo>
                  <a:lnTo>
                    <a:pt x="2098" y="3432"/>
                  </a:lnTo>
                  <a:cubicBezTo>
                    <a:pt x="2128" y="3280"/>
                    <a:pt x="2159" y="3128"/>
                    <a:pt x="2250" y="2976"/>
                  </a:cubicBezTo>
                  <a:cubicBezTo>
                    <a:pt x="2311" y="2794"/>
                    <a:pt x="2402" y="2550"/>
                    <a:pt x="2463" y="2368"/>
                  </a:cubicBezTo>
                  <a:cubicBezTo>
                    <a:pt x="2554" y="2186"/>
                    <a:pt x="2584" y="1943"/>
                    <a:pt x="2584" y="1730"/>
                  </a:cubicBezTo>
                  <a:cubicBezTo>
                    <a:pt x="2584" y="1487"/>
                    <a:pt x="2554" y="1213"/>
                    <a:pt x="2463" y="970"/>
                  </a:cubicBezTo>
                  <a:cubicBezTo>
                    <a:pt x="2371" y="544"/>
                    <a:pt x="2128" y="271"/>
                    <a:pt x="1855" y="119"/>
                  </a:cubicBezTo>
                  <a:cubicBezTo>
                    <a:pt x="1726" y="39"/>
                    <a:pt x="1573" y="1"/>
                    <a:pt x="13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3"/>
            <p:cNvSpPr/>
            <p:nvPr/>
          </p:nvSpPr>
          <p:spPr>
            <a:xfrm>
              <a:off x="823225" y="2842275"/>
              <a:ext cx="372375" cy="434925"/>
            </a:xfrm>
            <a:custGeom>
              <a:avLst/>
              <a:gdLst/>
              <a:ahLst/>
              <a:cxnLst/>
              <a:rect l="l" t="t" r="r" b="b"/>
              <a:pathLst>
                <a:path w="14895" h="17397" extrusionOk="0">
                  <a:moveTo>
                    <a:pt x="6505" y="1"/>
                  </a:moveTo>
                  <a:lnTo>
                    <a:pt x="6505" y="1"/>
                  </a:lnTo>
                  <a:cubicBezTo>
                    <a:pt x="7934" y="1064"/>
                    <a:pt x="9089" y="3557"/>
                    <a:pt x="9150" y="5472"/>
                  </a:cubicBezTo>
                  <a:cubicBezTo>
                    <a:pt x="9499" y="13658"/>
                    <a:pt x="2004" y="15757"/>
                    <a:pt x="202" y="15757"/>
                  </a:cubicBezTo>
                  <a:cubicBezTo>
                    <a:pt x="124" y="15757"/>
                    <a:pt x="56" y="15753"/>
                    <a:pt x="1" y="15746"/>
                  </a:cubicBezTo>
                  <a:lnTo>
                    <a:pt x="1" y="15746"/>
                  </a:lnTo>
                  <a:cubicBezTo>
                    <a:pt x="1459" y="16793"/>
                    <a:pt x="3250" y="17396"/>
                    <a:pt x="5102" y="17396"/>
                  </a:cubicBezTo>
                  <a:cubicBezTo>
                    <a:pt x="5991" y="17396"/>
                    <a:pt x="6895" y="17257"/>
                    <a:pt x="7782" y="16961"/>
                  </a:cubicBezTo>
                  <a:cubicBezTo>
                    <a:pt x="12372" y="15472"/>
                    <a:pt x="14895" y="10517"/>
                    <a:pt x="13405" y="5928"/>
                  </a:cubicBezTo>
                  <a:cubicBezTo>
                    <a:pt x="12402" y="2706"/>
                    <a:pt x="9606" y="517"/>
                    <a:pt x="6505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34"/>
          <p:cNvSpPr txBox="1">
            <a:spLocks noGrp="1"/>
          </p:cNvSpPr>
          <p:nvPr>
            <p:ph type="title"/>
          </p:nvPr>
        </p:nvSpPr>
        <p:spPr>
          <a:xfrm>
            <a:off x="948600" y="738650"/>
            <a:ext cx="3537600" cy="14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1. Gyakorlás</a:t>
            </a:r>
            <a:endParaRPr dirty="0"/>
          </a:p>
        </p:txBody>
      </p:sp>
      <p:sp>
        <p:nvSpPr>
          <p:cNvPr id="1448" name="Google Shape;1448;p34"/>
          <p:cNvSpPr txBox="1">
            <a:spLocks noGrp="1"/>
          </p:cNvSpPr>
          <p:nvPr>
            <p:ph type="body" idx="1"/>
          </p:nvPr>
        </p:nvSpPr>
        <p:spPr>
          <a:xfrm>
            <a:off x="955050" y="2235525"/>
            <a:ext cx="3537600" cy="20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hu-HU" dirty="0" smtClean="0"/>
              <a:t>Szimulátorok </a:t>
            </a:r>
            <a:r>
              <a:rPr lang="hu-HU" dirty="0"/>
              <a:t>segítségével gyakorolhatod a lottójátékot anélkül, hogy valódi pénzt </a:t>
            </a:r>
            <a:r>
              <a:rPr lang="hu-HU" dirty="0" smtClean="0"/>
              <a:t>buknál. </a:t>
            </a:r>
            <a:r>
              <a:rPr lang="hu-HU" dirty="0"/>
              <a:t>Ez lehetőséget ad arra, hogy megismerd a játékmenetet, a számok kiválasztását, és az esetleges stratégiákat.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591" name="Google Shape;1591;p34"/>
          <p:cNvGrpSpPr/>
          <p:nvPr/>
        </p:nvGrpSpPr>
        <p:grpSpPr>
          <a:xfrm>
            <a:off x="8355726" y="662443"/>
            <a:ext cx="391637" cy="364067"/>
            <a:chOff x="1782975" y="3046800"/>
            <a:chExt cx="510675" cy="474725"/>
          </a:xfrm>
        </p:grpSpPr>
        <p:sp>
          <p:nvSpPr>
            <p:cNvPr id="1592" name="Google Shape;1592;p34"/>
            <p:cNvSpPr/>
            <p:nvPr/>
          </p:nvSpPr>
          <p:spPr>
            <a:xfrm>
              <a:off x="1820975" y="3084800"/>
              <a:ext cx="472675" cy="436725"/>
            </a:xfrm>
            <a:custGeom>
              <a:avLst/>
              <a:gdLst/>
              <a:ahLst/>
              <a:cxnLst/>
              <a:rect l="l" t="t" r="r" b="b"/>
              <a:pathLst>
                <a:path w="18907" h="17469" extrusionOk="0">
                  <a:moveTo>
                    <a:pt x="9497" y="0"/>
                  </a:moveTo>
                  <a:cubicBezTo>
                    <a:pt x="8972" y="0"/>
                    <a:pt x="8438" y="48"/>
                    <a:pt x="7903" y="148"/>
                  </a:cubicBezTo>
                  <a:cubicBezTo>
                    <a:pt x="3131" y="999"/>
                    <a:pt x="0" y="5558"/>
                    <a:pt x="851" y="10300"/>
                  </a:cubicBezTo>
                  <a:cubicBezTo>
                    <a:pt x="1606" y="14506"/>
                    <a:pt x="5279" y="17469"/>
                    <a:pt x="9409" y="17469"/>
                  </a:cubicBezTo>
                  <a:cubicBezTo>
                    <a:pt x="9935" y="17469"/>
                    <a:pt x="10468" y="17421"/>
                    <a:pt x="11003" y="17321"/>
                  </a:cubicBezTo>
                  <a:cubicBezTo>
                    <a:pt x="15745" y="16501"/>
                    <a:pt x="18906" y="11941"/>
                    <a:pt x="18025" y="7169"/>
                  </a:cubicBezTo>
                  <a:cubicBezTo>
                    <a:pt x="17297" y="2963"/>
                    <a:pt x="13627" y="0"/>
                    <a:pt x="9497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1920525" y="3177150"/>
              <a:ext cx="272825" cy="251475"/>
            </a:xfrm>
            <a:custGeom>
              <a:avLst/>
              <a:gdLst/>
              <a:ahLst/>
              <a:cxnLst/>
              <a:rect l="l" t="t" r="r" b="b"/>
              <a:pathLst>
                <a:path w="10913" h="10059" extrusionOk="0">
                  <a:moveTo>
                    <a:pt x="5411" y="0"/>
                  </a:moveTo>
                  <a:cubicBezTo>
                    <a:pt x="5130" y="0"/>
                    <a:pt x="4845" y="23"/>
                    <a:pt x="4559" y="71"/>
                  </a:cubicBezTo>
                  <a:cubicBezTo>
                    <a:pt x="1824" y="557"/>
                    <a:pt x="0" y="3171"/>
                    <a:pt x="486" y="5907"/>
                  </a:cubicBezTo>
                  <a:cubicBezTo>
                    <a:pt x="920" y="8345"/>
                    <a:pt x="3067" y="10058"/>
                    <a:pt x="5465" y="10058"/>
                  </a:cubicBezTo>
                  <a:cubicBezTo>
                    <a:pt x="5758" y="10058"/>
                    <a:pt x="6055" y="10033"/>
                    <a:pt x="6353" y="9980"/>
                  </a:cubicBezTo>
                  <a:cubicBezTo>
                    <a:pt x="9088" y="9493"/>
                    <a:pt x="10912" y="6879"/>
                    <a:pt x="10395" y="4144"/>
                  </a:cubicBezTo>
                  <a:cubicBezTo>
                    <a:pt x="9960" y="1694"/>
                    <a:pt x="7818" y="0"/>
                    <a:pt x="54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1961550" y="3234225"/>
              <a:ext cx="78300" cy="126325"/>
            </a:xfrm>
            <a:custGeom>
              <a:avLst/>
              <a:gdLst/>
              <a:ahLst/>
              <a:cxnLst/>
              <a:rect l="l" t="t" r="r" b="b"/>
              <a:pathLst>
                <a:path w="3132" h="5053" extrusionOk="0">
                  <a:moveTo>
                    <a:pt x="1393" y="1"/>
                  </a:moveTo>
                  <a:cubicBezTo>
                    <a:pt x="1296" y="1"/>
                    <a:pt x="1195" y="12"/>
                    <a:pt x="1095" y="37"/>
                  </a:cubicBezTo>
                  <a:cubicBezTo>
                    <a:pt x="760" y="98"/>
                    <a:pt x="487" y="219"/>
                    <a:pt x="335" y="371"/>
                  </a:cubicBezTo>
                  <a:cubicBezTo>
                    <a:pt x="152" y="523"/>
                    <a:pt x="61" y="706"/>
                    <a:pt x="31" y="979"/>
                  </a:cubicBezTo>
                  <a:cubicBezTo>
                    <a:pt x="0" y="1253"/>
                    <a:pt x="0" y="1557"/>
                    <a:pt x="61" y="1891"/>
                  </a:cubicBezTo>
                  <a:cubicBezTo>
                    <a:pt x="61" y="1922"/>
                    <a:pt x="92" y="2013"/>
                    <a:pt x="92" y="2043"/>
                  </a:cubicBezTo>
                  <a:cubicBezTo>
                    <a:pt x="92" y="2104"/>
                    <a:pt x="152" y="2165"/>
                    <a:pt x="152" y="2195"/>
                  </a:cubicBezTo>
                  <a:lnTo>
                    <a:pt x="1155" y="2013"/>
                  </a:lnTo>
                  <a:lnTo>
                    <a:pt x="1034" y="1435"/>
                  </a:lnTo>
                  <a:cubicBezTo>
                    <a:pt x="973" y="1162"/>
                    <a:pt x="1034" y="1010"/>
                    <a:pt x="1186" y="979"/>
                  </a:cubicBezTo>
                  <a:cubicBezTo>
                    <a:pt x="1218" y="971"/>
                    <a:pt x="1249" y="967"/>
                    <a:pt x="1276" y="967"/>
                  </a:cubicBezTo>
                  <a:cubicBezTo>
                    <a:pt x="1352" y="967"/>
                    <a:pt x="1407" y="996"/>
                    <a:pt x="1429" y="1040"/>
                  </a:cubicBezTo>
                  <a:cubicBezTo>
                    <a:pt x="1490" y="1131"/>
                    <a:pt x="1490" y="1192"/>
                    <a:pt x="1551" y="1314"/>
                  </a:cubicBezTo>
                  <a:cubicBezTo>
                    <a:pt x="1581" y="1557"/>
                    <a:pt x="1581" y="1770"/>
                    <a:pt x="1551" y="1952"/>
                  </a:cubicBezTo>
                  <a:cubicBezTo>
                    <a:pt x="1490" y="2165"/>
                    <a:pt x="1429" y="2347"/>
                    <a:pt x="1338" y="2530"/>
                  </a:cubicBezTo>
                  <a:cubicBezTo>
                    <a:pt x="1277" y="2712"/>
                    <a:pt x="1216" y="2864"/>
                    <a:pt x="1095" y="3077"/>
                  </a:cubicBezTo>
                  <a:cubicBezTo>
                    <a:pt x="1004" y="3198"/>
                    <a:pt x="912" y="3411"/>
                    <a:pt x="821" y="3593"/>
                  </a:cubicBezTo>
                  <a:cubicBezTo>
                    <a:pt x="760" y="3776"/>
                    <a:pt x="669" y="3958"/>
                    <a:pt x="639" y="4171"/>
                  </a:cubicBezTo>
                  <a:cubicBezTo>
                    <a:pt x="608" y="4353"/>
                    <a:pt x="608" y="4566"/>
                    <a:pt x="639" y="4809"/>
                  </a:cubicBezTo>
                  <a:lnTo>
                    <a:pt x="669" y="5052"/>
                  </a:lnTo>
                  <a:lnTo>
                    <a:pt x="3131" y="4657"/>
                  </a:lnTo>
                  <a:lnTo>
                    <a:pt x="2979" y="3745"/>
                  </a:lnTo>
                  <a:lnTo>
                    <a:pt x="1703" y="3989"/>
                  </a:lnTo>
                  <a:cubicBezTo>
                    <a:pt x="1763" y="3837"/>
                    <a:pt x="1824" y="3685"/>
                    <a:pt x="1885" y="3533"/>
                  </a:cubicBezTo>
                  <a:cubicBezTo>
                    <a:pt x="1976" y="3381"/>
                    <a:pt x="2037" y="3259"/>
                    <a:pt x="2128" y="3107"/>
                  </a:cubicBezTo>
                  <a:cubicBezTo>
                    <a:pt x="2219" y="2864"/>
                    <a:pt x="2341" y="2682"/>
                    <a:pt x="2432" y="2499"/>
                  </a:cubicBezTo>
                  <a:cubicBezTo>
                    <a:pt x="2493" y="2256"/>
                    <a:pt x="2584" y="2074"/>
                    <a:pt x="2614" y="1861"/>
                  </a:cubicBezTo>
                  <a:cubicBezTo>
                    <a:pt x="2645" y="1618"/>
                    <a:pt x="2614" y="1344"/>
                    <a:pt x="2584" y="1101"/>
                  </a:cubicBezTo>
                  <a:cubicBezTo>
                    <a:pt x="2493" y="675"/>
                    <a:pt x="2341" y="371"/>
                    <a:pt x="2067" y="189"/>
                  </a:cubicBezTo>
                  <a:cubicBezTo>
                    <a:pt x="1891" y="79"/>
                    <a:pt x="1651" y="1"/>
                    <a:pt x="13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2030700" y="3221650"/>
              <a:ext cx="79050" cy="125975"/>
            </a:xfrm>
            <a:custGeom>
              <a:avLst/>
              <a:gdLst/>
              <a:ahLst/>
              <a:cxnLst/>
              <a:rect l="l" t="t" r="r" b="b"/>
              <a:pathLst>
                <a:path w="3162" h="5039" extrusionOk="0">
                  <a:moveTo>
                    <a:pt x="1389" y="0"/>
                  </a:moveTo>
                  <a:cubicBezTo>
                    <a:pt x="1295" y="0"/>
                    <a:pt x="1197" y="8"/>
                    <a:pt x="1095" y="23"/>
                  </a:cubicBezTo>
                  <a:cubicBezTo>
                    <a:pt x="760" y="115"/>
                    <a:pt x="487" y="236"/>
                    <a:pt x="335" y="388"/>
                  </a:cubicBezTo>
                  <a:cubicBezTo>
                    <a:pt x="152" y="540"/>
                    <a:pt x="61" y="722"/>
                    <a:pt x="31" y="996"/>
                  </a:cubicBezTo>
                  <a:cubicBezTo>
                    <a:pt x="0" y="1239"/>
                    <a:pt x="0" y="1543"/>
                    <a:pt x="61" y="1908"/>
                  </a:cubicBezTo>
                  <a:cubicBezTo>
                    <a:pt x="61" y="1938"/>
                    <a:pt x="122" y="1999"/>
                    <a:pt x="122" y="2060"/>
                  </a:cubicBezTo>
                  <a:cubicBezTo>
                    <a:pt x="122" y="2121"/>
                    <a:pt x="152" y="2151"/>
                    <a:pt x="152" y="2212"/>
                  </a:cubicBezTo>
                  <a:lnTo>
                    <a:pt x="1186" y="1999"/>
                  </a:lnTo>
                  <a:lnTo>
                    <a:pt x="1064" y="1452"/>
                  </a:lnTo>
                  <a:cubicBezTo>
                    <a:pt x="973" y="1178"/>
                    <a:pt x="1064" y="1026"/>
                    <a:pt x="1216" y="996"/>
                  </a:cubicBezTo>
                  <a:cubicBezTo>
                    <a:pt x="1243" y="978"/>
                    <a:pt x="1270" y="971"/>
                    <a:pt x="1295" y="971"/>
                  </a:cubicBezTo>
                  <a:cubicBezTo>
                    <a:pt x="1356" y="971"/>
                    <a:pt x="1408" y="1014"/>
                    <a:pt x="1429" y="1057"/>
                  </a:cubicBezTo>
                  <a:cubicBezTo>
                    <a:pt x="1520" y="1148"/>
                    <a:pt x="1520" y="1209"/>
                    <a:pt x="1551" y="1330"/>
                  </a:cubicBezTo>
                  <a:cubicBezTo>
                    <a:pt x="1581" y="1543"/>
                    <a:pt x="1581" y="1786"/>
                    <a:pt x="1551" y="1969"/>
                  </a:cubicBezTo>
                  <a:cubicBezTo>
                    <a:pt x="1520" y="2151"/>
                    <a:pt x="1429" y="2364"/>
                    <a:pt x="1368" y="2546"/>
                  </a:cubicBezTo>
                  <a:cubicBezTo>
                    <a:pt x="1277" y="2729"/>
                    <a:pt x="1216" y="2881"/>
                    <a:pt x="1095" y="3063"/>
                  </a:cubicBezTo>
                  <a:cubicBezTo>
                    <a:pt x="1034" y="3215"/>
                    <a:pt x="912" y="3397"/>
                    <a:pt x="821" y="3610"/>
                  </a:cubicBezTo>
                  <a:cubicBezTo>
                    <a:pt x="760" y="3792"/>
                    <a:pt x="669" y="3975"/>
                    <a:pt x="639" y="4157"/>
                  </a:cubicBezTo>
                  <a:cubicBezTo>
                    <a:pt x="608" y="4370"/>
                    <a:pt x="608" y="4583"/>
                    <a:pt x="639" y="4826"/>
                  </a:cubicBezTo>
                  <a:lnTo>
                    <a:pt x="669" y="5039"/>
                  </a:lnTo>
                  <a:lnTo>
                    <a:pt x="3162" y="4674"/>
                  </a:lnTo>
                  <a:lnTo>
                    <a:pt x="3010" y="3762"/>
                  </a:lnTo>
                  <a:lnTo>
                    <a:pt x="1703" y="3975"/>
                  </a:lnTo>
                  <a:cubicBezTo>
                    <a:pt x="1794" y="3823"/>
                    <a:pt x="1824" y="3671"/>
                    <a:pt x="1885" y="3519"/>
                  </a:cubicBezTo>
                  <a:cubicBezTo>
                    <a:pt x="1976" y="3367"/>
                    <a:pt x="2037" y="3276"/>
                    <a:pt x="2128" y="3124"/>
                  </a:cubicBezTo>
                  <a:cubicBezTo>
                    <a:pt x="2250" y="2881"/>
                    <a:pt x="2341" y="2698"/>
                    <a:pt x="2432" y="2516"/>
                  </a:cubicBezTo>
                  <a:cubicBezTo>
                    <a:pt x="2493" y="2273"/>
                    <a:pt x="2584" y="2090"/>
                    <a:pt x="2614" y="1847"/>
                  </a:cubicBezTo>
                  <a:cubicBezTo>
                    <a:pt x="2645" y="1634"/>
                    <a:pt x="2614" y="1361"/>
                    <a:pt x="2584" y="1087"/>
                  </a:cubicBezTo>
                  <a:cubicBezTo>
                    <a:pt x="2493" y="692"/>
                    <a:pt x="2341" y="388"/>
                    <a:pt x="2098" y="175"/>
                  </a:cubicBezTo>
                  <a:cubicBezTo>
                    <a:pt x="1895" y="63"/>
                    <a:pt x="1659" y="0"/>
                    <a:pt x="13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4"/>
            <p:cNvSpPr/>
            <p:nvPr/>
          </p:nvSpPr>
          <p:spPr>
            <a:xfrm>
              <a:off x="1782975" y="3046800"/>
              <a:ext cx="472675" cy="436725"/>
            </a:xfrm>
            <a:custGeom>
              <a:avLst/>
              <a:gdLst/>
              <a:ahLst/>
              <a:cxnLst/>
              <a:rect l="l" t="t" r="r" b="b"/>
              <a:pathLst>
                <a:path w="18907" h="17469" extrusionOk="0">
                  <a:moveTo>
                    <a:pt x="9497" y="0"/>
                  </a:moveTo>
                  <a:cubicBezTo>
                    <a:pt x="8972" y="0"/>
                    <a:pt x="8439" y="48"/>
                    <a:pt x="7903" y="148"/>
                  </a:cubicBezTo>
                  <a:cubicBezTo>
                    <a:pt x="3131" y="999"/>
                    <a:pt x="0" y="5558"/>
                    <a:pt x="852" y="10300"/>
                  </a:cubicBezTo>
                  <a:cubicBezTo>
                    <a:pt x="1607" y="14506"/>
                    <a:pt x="5280" y="17469"/>
                    <a:pt x="9410" y="17469"/>
                  </a:cubicBezTo>
                  <a:cubicBezTo>
                    <a:pt x="9935" y="17469"/>
                    <a:pt x="10468" y="17421"/>
                    <a:pt x="11004" y="17321"/>
                  </a:cubicBezTo>
                  <a:cubicBezTo>
                    <a:pt x="15745" y="16501"/>
                    <a:pt x="18907" y="11941"/>
                    <a:pt x="18025" y="7169"/>
                  </a:cubicBezTo>
                  <a:cubicBezTo>
                    <a:pt x="17297" y="2963"/>
                    <a:pt x="13627" y="0"/>
                    <a:pt x="94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4"/>
            <p:cNvSpPr/>
            <p:nvPr/>
          </p:nvSpPr>
          <p:spPr>
            <a:xfrm>
              <a:off x="1882525" y="3139150"/>
              <a:ext cx="272825" cy="251475"/>
            </a:xfrm>
            <a:custGeom>
              <a:avLst/>
              <a:gdLst/>
              <a:ahLst/>
              <a:cxnLst/>
              <a:rect l="l" t="t" r="r" b="b"/>
              <a:pathLst>
                <a:path w="10913" h="10059" extrusionOk="0">
                  <a:moveTo>
                    <a:pt x="5411" y="0"/>
                  </a:moveTo>
                  <a:cubicBezTo>
                    <a:pt x="5130" y="0"/>
                    <a:pt x="4846" y="23"/>
                    <a:pt x="4560" y="71"/>
                  </a:cubicBezTo>
                  <a:cubicBezTo>
                    <a:pt x="1824" y="557"/>
                    <a:pt x="0" y="3171"/>
                    <a:pt x="487" y="5907"/>
                  </a:cubicBezTo>
                  <a:cubicBezTo>
                    <a:pt x="920" y="8345"/>
                    <a:pt x="3067" y="10059"/>
                    <a:pt x="5466" y="10059"/>
                  </a:cubicBezTo>
                  <a:cubicBezTo>
                    <a:pt x="5759" y="10059"/>
                    <a:pt x="6055" y="10033"/>
                    <a:pt x="6353" y="9980"/>
                  </a:cubicBezTo>
                  <a:cubicBezTo>
                    <a:pt x="9089" y="9494"/>
                    <a:pt x="10912" y="6880"/>
                    <a:pt x="10396" y="4144"/>
                  </a:cubicBezTo>
                  <a:cubicBezTo>
                    <a:pt x="9960" y="1694"/>
                    <a:pt x="7818" y="0"/>
                    <a:pt x="5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1923550" y="3196225"/>
              <a:ext cx="78300" cy="126325"/>
            </a:xfrm>
            <a:custGeom>
              <a:avLst/>
              <a:gdLst/>
              <a:ahLst/>
              <a:cxnLst/>
              <a:rect l="l" t="t" r="r" b="b"/>
              <a:pathLst>
                <a:path w="3132" h="5053" extrusionOk="0">
                  <a:moveTo>
                    <a:pt x="1394" y="1"/>
                  </a:moveTo>
                  <a:cubicBezTo>
                    <a:pt x="1296" y="1"/>
                    <a:pt x="1195" y="12"/>
                    <a:pt x="1095" y="37"/>
                  </a:cubicBezTo>
                  <a:cubicBezTo>
                    <a:pt x="761" y="98"/>
                    <a:pt x="487" y="220"/>
                    <a:pt x="335" y="372"/>
                  </a:cubicBezTo>
                  <a:cubicBezTo>
                    <a:pt x="153" y="524"/>
                    <a:pt x="61" y="706"/>
                    <a:pt x="31" y="980"/>
                  </a:cubicBezTo>
                  <a:cubicBezTo>
                    <a:pt x="1" y="1253"/>
                    <a:pt x="1" y="1557"/>
                    <a:pt x="61" y="1891"/>
                  </a:cubicBezTo>
                  <a:cubicBezTo>
                    <a:pt x="61" y="1922"/>
                    <a:pt x="92" y="2013"/>
                    <a:pt x="92" y="2043"/>
                  </a:cubicBezTo>
                  <a:cubicBezTo>
                    <a:pt x="92" y="2104"/>
                    <a:pt x="153" y="2165"/>
                    <a:pt x="153" y="2195"/>
                  </a:cubicBezTo>
                  <a:lnTo>
                    <a:pt x="1156" y="2013"/>
                  </a:lnTo>
                  <a:lnTo>
                    <a:pt x="1034" y="1436"/>
                  </a:lnTo>
                  <a:cubicBezTo>
                    <a:pt x="973" y="1162"/>
                    <a:pt x="1034" y="1010"/>
                    <a:pt x="1186" y="980"/>
                  </a:cubicBezTo>
                  <a:cubicBezTo>
                    <a:pt x="1219" y="971"/>
                    <a:pt x="1249" y="968"/>
                    <a:pt x="1277" y="968"/>
                  </a:cubicBezTo>
                  <a:cubicBezTo>
                    <a:pt x="1352" y="968"/>
                    <a:pt x="1407" y="996"/>
                    <a:pt x="1429" y="1040"/>
                  </a:cubicBezTo>
                  <a:cubicBezTo>
                    <a:pt x="1490" y="1132"/>
                    <a:pt x="1490" y="1192"/>
                    <a:pt x="1551" y="1314"/>
                  </a:cubicBezTo>
                  <a:cubicBezTo>
                    <a:pt x="1581" y="1557"/>
                    <a:pt x="1581" y="1770"/>
                    <a:pt x="1551" y="1952"/>
                  </a:cubicBezTo>
                  <a:cubicBezTo>
                    <a:pt x="1490" y="2165"/>
                    <a:pt x="1429" y="2347"/>
                    <a:pt x="1338" y="2530"/>
                  </a:cubicBezTo>
                  <a:cubicBezTo>
                    <a:pt x="1277" y="2712"/>
                    <a:pt x="1217" y="2864"/>
                    <a:pt x="1095" y="3077"/>
                  </a:cubicBezTo>
                  <a:cubicBezTo>
                    <a:pt x="1004" y="3198"/>
                    <a:pt x="913" y="3411"/>
                    <a:pt x="821" y="3594"/>
                  </a:cubicBezTo>
                  <a:cubicBezTo>
                    <a:pt x="761" y="3776"/>
                    <a:pt x="669" y="3958"/>
                    <a:pt x="639" y="4171"/>
                  </a:cubicBezTo>
                  <a:cubicBezTo>
                    <a:pt x="609" y="4354"/>
                    <a:pt x="609" y="4566"/>
                    <a:pt x="639" y="4809"/>
                  </a:cubicBezTo>
                  <a:lnTo>
                    <a:pt x="669" y="5053"/>
                  </a:lnTo>
                  <a:lnTo>
                    <a:pt x="3131" y="4657"/>
                  </a:lnTo>
                  <a:lnTo>
                    <a:pt x="2979" y="3746"/>
                  </a:lnTo>
                  <a:lnTo>
                    <a:pt x="1703" y="3989"/>
                  </a:lnTo>
                  <a:cubicBezTo>
                    <a:pt x="1764" y="3837"/>
                    <a:pt x="1824" y="3685"/>
                    <a:pt x="1885" y="3533"/>
                  </a:cubicBezTo>
                  <a:cubicBezTo>
                    <a:pt x="1976" y="3381"/>
                    <a:pt x="2037" y="3259"/>
                    <a:pt x="2128" y="3107"/>
                  </a:cubicBezTo>
                  <a:cubicBezTo>
                    <a:pt x="2220" y="2864"/>
                    <a:pt x="2341" y="2682"/>
                    <a:pt x="2432" y="2499"/>
                  </a:cubicBezTo>
                  <a:cubicBezTo>
                    <a:pt x="2493" y="2256"/>
                    <a:pt x="2584" y="2074"/>
                    <a:pt x="2615" y="1861"/>
                  </a:cubicBezTo>
                  <a:cubicBezTo>
                    <a:pt x="2645" y="1618"/>
                    <a:pt x="2615" y="1344"/>
                    <a:pt x="2584" y="1101"/>
                  </a:cubicBezTo>
                  <a:cubicBezTo>
                    <a:pt x="2493" y="676"/>
                    <a:pt x="2341" y="372"/>
                    <a:pt x="2068" y="189"/>
                  </a:cubicBezTo>
                  <a:cubicBezTo>
                    <a:pt x="1891" y="79"/>
                    <a:pt x="1651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1992700" y="3183650"/>
              <a:ext cx="79050" cy="125975"/>
            </a:xfrm>
            <a:custGeom>
              <a:avLst/>
              <a:gdLst/>
              <a:ahLst/>
              <a:cxnLst/>
              <a:rect l="l" t="t" r="r" b="b"/>
              <a:pathLst>
                <a:path w="3162" h="5039" extrusionOk="0">
                  <a:moveTo>
                    <a:pt x="1389" y="0"/>
                  </a:moveTo>
                  <a:cubicBezTo>
                    <a:pt x="1295" y="0"/>
                    <a:pt x="1197" y="8"/>
                    <a:pt x="1095" y="24"/>
                  </a:cubicBezTo>
                  <a:cubicBezTo>
                    <a:pt x="761" y="115"/>
                    <a:pt x="487" y="236"/>
                    <a:pt x="335" y="388"/>
                  </a:cubicBezTo>
                  <a:cubicBezTo>
                    <a:pt x="153" y="540"/>
                    <a:pt x="61" y="723"/>
                    <a:pt x="31" y="996"/>
                  </a:cubicBezTo>
                  <a:cubicBezTo>
                    <a:pt x="1" y="1239"/>
                    <a:pt x="1" y="1543"/>
                    <a:pt x="61" y="1908"/>
                  </a:cubicBezTo>
                  <a:cubicBezTo>
                    <a:pt x="61" y="1939"/>
                    <a:pt x="122" y="1999"/>
                    <a:pt x="122" y="2060"/>
                  </a:cubicBezTo>
                  <a:cubicBezTo>
                    <a:pt x="122" y="2121"/>
                    <a:pt x="153" y="2151"/>
                    <a:pt x="153" y="2212"/>
                  </a:cubicBezTo>
                  <a:lnTo>
                    <a:pt x="1186" y="1999"/>
                  </a:lnTo>
                  <a:lnTo>
                    <a:pt x="1065" y="1452"/>
                  </a:lnTo>
                  <a:cubicBezTo>
                    <a:pt x="973" y="1179"/>
                    <a:pt x="1065" y="1027"/>
                    <a:pt x="1217" y="996"/>
                  </a:cubicBezTo>
                  <a:cubicBezTo>
                    <a:pt x="1243" y="978"/>
                    <a:pt x="1270" y="971"/>
                    <a:pt x="1295" y="971"/>
                  </a:cubicBezTo>
                  <a:cubicBezTo>
                    <a:pt x="1356" y="971"/>
                    <a:pt x="1408" y="1014"/>
                    <a:pt x="1429" y="1057"/>
                  </a:cubicBezTo>
                  <a:cubicBezTo>
                    <a:pt x="1520" y="1148"/>
                    <a:pt x="1520" y="1209"/>
                    <a:pt x="1551" y="1331"/>
                  </a:cubicBezTo>
                  <a:cubicBezTo>
                    <a:pt x="1581" y="1543"/>
                    <a:pt x="1581" y="1787"/>
                    <a:pt x="1551" y="1969"/>
                  </a:cubicBezTo>
                  <a:cubicBezTo>
                    <a:pt x="1520" y="2151"/>
                    <a:pt x="1429" y="2364"/>
                    <a:pt x="1368" y="2546"/>
                  </a:cubicBezTo>
                  <a:cubicBezTo>
                    <a:pt x="1277" y="2729"/>
                    <a:pt x="1217" y="2881"/>
                    <a:pt x="1095" y="3063"/>
                  </a:cubicBezTo>
                  <a:cubicBezTo>
                    <a:pt x="1034" y="3215"/>
                    <a:pt x="913" y="3398"/>
                    <a:pt x="821" y="3610"/>
                  </a:cubicBezTo>
                  <a:cubicBezTo>
                    <a:pt x="761" y="3793"/>
                    <a:pt x="669" y="3975"/>
                    <a:pt x="639" y="4157"/>
                  </a:cubicBezTo>
                  <a:cubicBezTo>
                    <a:pt x="609" y="4370"/>
                    <a:pt x="609" y="4583"/>
                    <a:pt x="639" y="4826"/>
                  </a:cubicBezTo>
                  <a:lnTo>
                    <a:pt x="669" y="5039"/>
                  </a:lnTo>
                  <a:lnTo>
                    <a:pt x="3162" y="4674"/>
                  </a:lnTo>
                  <a:lnTo>
                    <a:pt x="3010" y="3762"/>
                  </a:lnTo>
                  <a:lnTo>
                    <a:pt x="1703" y="3975"/>
                  </a:lnTo>
                  <a:cubicBezTo>
                    <a:pt x="1794" y="3823"/>
                    <a:pt x="1824" y="3671"/>
                    <a:pt x="1885" y="3519"/>
                  </a:cubicBezTo>
                  <a:cubicBezTo>
                    <a:pt x="1976" y="3367"/>
                    <a:pt x="2037" y="3276"/>
                    <a:pt x="2128" y="3124"/>
                  </a:cubicBezTo>
                  <a:cubicBezTo>
                    <a:pt x="2250" y="2881"/>
                    <a:pt x="2341" y="2698"/>
                    <a:pt x="2432" y="2516"/>
                  </a:cubicBezTo>
                  <a:cubicBezTo>
                    <a:pt x="2493" y="2273"/>
                    <a:pt x="2584" y="2091"/>
                    <a:pt x="2615" y="1847"/>
                  </a:cubicBezTo>
                  <a:cubicBezTo>
                    <a:pt x="2645" y="1635"/>
                    <a:pt x="2615" y="1361"/>
                    <a:pt x="2584" y="1087"/>
                  </a:cubicBezTo>
                  <a:cubicBezTo>
                    <a:pt x="2493" y="692"/>
                    <a:pt x="2341" y="388"/>
                    <a:pt x="2098" y="176"/>
                  </a:cubicBezTo>
                  <a:cubicBezTo>
                    <a:pt x="1895" y="63"/>
                    <a:pt x="1659" y="0"/>
                    <a:pt x="13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1868850" y="3056575"/>
              <a:ext cx="386800" cy="427125"/>
            </a:xfrm>
            <a:custGeom>
              <a:avLst/>
              <a:gdLst/>
              <a:ahLst/>
              <a:cxnLst/>
              <a:rect l="l" t="t" r="r" b="b"/>
              <a:pathLst>
                <a:path w="15472" h="17085" extrusionOk="0">
                  <a:moveTo>
                    <a:pt x="8511" y="0"/>
                  </a:moveTo>
                  <a:lnTo>
                    <a:pt x="8511" y="0"/>
                  </a:lnTo>
                  <a:cubicBezTo>
                    <a:pt x="9818" y="1246"/>
                    <a:pt x="10608" y="3860"/>
                    <a:pt x="10426" y="5745"/>
                  </a:cubicBezTo>
                  <a:cubicBezTo>
                    <a:pt x="9732" y="13213"/>
                    <a:pt x="3212" y="14760"/>
                    <a:pt x="761" y="14760"/>
                  </a:cubicBezTo>
                  <a:cubicBezTo>
                    <a:pt x="419" y="14760"/>
                    <a:pt x="157" y="14730"/>
                    <a:pt x="0" y="14681"/>
                  </a:cubicBezTo>
                  <a:lnTo>
                    <a:pt x="0" y="14681"/>
                  </a:lnTo>
                  <a:cubicBezTo>
                    <a:pt x="1574" y="16182"/>
                    <a:pt x="3686" y="17085"/>
                    <a:pt x="5949" y="17085"/>
                  </a:cubicBezTo>
                  <a:cubicBezTo>
                    <a:pt x="6482" y="17085"/>
                    <a:pt x="7024" y="17035"/>
                    <a:pt x="7569" y="16930"/>
                  </a:cubicBezTo>
                  <a:cubicBezTo>
                    <a:pt x="12310" y="16049"/>
                    <a:pt x="15472" y="11520"/>
                    <a:pt x="14590" y="6778"/>
                  </a:cubicBezTo>
                  <a:cubicBezTo>
                    <a:pt x="13982" y="3435"/>
                    <a:pt x="11551" y="912"/>
                    <a:pt x="8511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1" name="Google Shape;1601;p34"/>
          <p:cNvGrpSpPr/>
          <p:nvPr/>
        </p:nvGrpSpPr>
        <p:grpSpPr>
          <a:xfrm>
            <a:off x="7892239" y="1201290"/>
            <a:ext cx="646449" cy="572723"/>
            <a:chOff x="1460025" y="2332425"/>
            <a:chExt cx="537275" cy="476000"/>
          </a:xfrm>
        </p:grpSpPr>
        <p:sp>
          <p:nvSpPr>
            <p:cNvPr id="1602" name="Google Shape;1602;p34"/>
            <p:cNvSpPr/>
            <p:nvPr/>
          </p:nvSpPr>
          <p:spPr>
            <a:xfrm>
              <a:off x="1498025" y="2370400"/>
              <a:ext cx="499275" cy="438025"/>
            </a:xfrm>
            <a:custGeom>
              <a:avLst/>
              <a:gdLst/>
              <a:ahLst/>
              <a:cxnLst/>
              <a:rect l="l" t="t" r="r" b="b"/>
              <a:pathLst>
                <a:path w="19971" h="17521" extrusionOk="0">
                  <a:moveTo>
                    <a:pt x="9994" y="1"/>
                  </a:moveTo>
                  <a:cubicBezTo>
                    <a:pt x="6885" y="1"/>
                    <a:pt x="3878" y="1662"/>
                    <a:pt x="2310" y="4590"/>
                  </a:cubicBezTo>
                  <a:cubicBezTo>
                    <a:pt x="0" y="8845"/>
                    <a:pt x="1581" y="14164"/>
                    <a:pt x="5836" y="16444"/>
                  </a:cubicBezTo>
                  <a:cubicBezTo>
                    <a:pt x="7165" y="17175"/>
                    <a:pt x="8598" y="17520"/>
                    <a:pt x="10009" y="17520"/>
                  </a:cubicBezTo>
                  <a:cubicBezTo>
                    <a:pt x="13117" y="17520"/>
                    <a:pt x="16123" y="15845"/>
                    <a:pt x="17690" y="12918"/>
                  </a:cubicBezTo>
                  <a:cubicBezTo>
                    <a:pt x="19970" y="8663"/>
                    <a:pt x="18389" y="3374"/>
                    <a:pt x="14164" y="1064"/>
                  </a:cubicBezTo>
                  <a:cubicBezTo>
                    <a:pt x="12836" y="343"/>
                    <a:pt x="11405" y="1"/>
                    <a:pt x="9994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1605150" y="2459325"/>
              <a:ext cx="285750" cy="250725"/>
            </a:xfrm>
            <a:custGeom>
              <a:avLst/>
              <a:gdLst/>
              <a:ahLst/>
              <a:cxnLst/>
              <a:rect l="l" t="t" r="r" b="b"/>
              <a:pathLst>
                <a:path w="11430" h="10029" extrusionOk="0">
                  <a:moveTo>
                    <a:pt x="5750" y="0"/>
                  </a:moveTo>
                  <a:cubicBezTo>
                    <a:pt x="3954" y="0"/>
                    <a:pt x="2206" y="956"/>
                    <a:pt x="1277" y="2644"/>
                  </a:cubicBezTo>
                  <a:cubicBezTo>
                    <a:pt x="1" y="5075"/>
                    <a:pt x="913" y="8115"/>
                    <a:pt x="3344" y="9452"/>
                  </a:cubicBezTo>
                  <a:cubicBezTo>
                    <a:pt x="4088" y="9843"/>
                    <a:pt x="4889" y="10029"/>
                    <a:pt x="5681" y="10029"/>
                  </a:cubicBezTo>
                  <a:cubicBezTo>
                    <a:pt x="7477" y="10029"/>
                    <a:pt x="9225" y="9073"/>
                    <a:pt x="10153" y="7385"/>
                  </a:cubicBezTo>
                  <a:cubicBezTo>
                    <a:pt x="11430" y="4954"/>
                    <a:pt x="10518" y="1914"/>
                    <a:pt x="8086" y="577"/>
                  </a:cubicBezTo>
                  <a:cubicBezTo>
                    <a:pt x="7342" y="186"/>
                    <a:pt x="6541" y="0"/>
                    <a:pt x="57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1671275" y="2492050"/>
              <a:ext cx="103375" cy="119725"/>
            </a:xfrm>
            <a:custGeom>
              <a:avLst/>
              <a:gdLst/>
              <a:ahLst/>
              <a:cxnLst/>
              <a:rect l="l" t="t" r="r" b="b"/>
              <a:pathLst>
                <a:path w="4135" h="4789" extrusionOk="0">
                  <a:moveTo>
                    <a:pt x="2494" y="1"/>
                  </a:moveTo>
                  <a:cubicBezTo>
                    <a:pt x="2408" y="1"/>
                    <a:pt x="2326" y="11"/>
                    <a:pt x="2250" y="28"/>
                  </a:cubicBezTo>
                  <a:cubicBezTo>
                    <a:pt x="1946" y="119"/>
                    <a:pt x="1702" y="392"/>
                    <a:pt x="1490" y="757"/>
                  </a:cubicBezTo>
                  <a:cubicBezTo>
                    <a:pt x="1490" y="788"/>
                    <a:pt x="1459" y="788"/>
                    <a:pt x="1459" y="848"/>
                  </a:cubicBezTo>
                  <a:cubicBezTo>
                    <a:pt x="1459" y="879"/>
                    <a:pt x="1429" y="879"/>
                    <a:pt x="1429" y="909"/>
                  </a:cubicBezTo>
                  <a:lnTo>
                    <a:pt x="2280" y="1395"/>
                  </a:lnTo>
                  <a:lnTo>
                    <a:pt x="2371" y="1304"/>
                  </a:lnTo>
                  <a:cubicBezTo>
                    <a:pt x="2402" y="1213"/>
                    <a:pt x="2493" y="1091"/>
                    <a:pt x="2554" y="1061"/>
                  </a:cubicBezTo>
                  <a:cubicBezTo>
                    <a:pt x="2569" y="1046"/>
                    <a:pt x="2607" y="1038"/>
                    <a:pt x="2649" y="1038"/>
                  </a:cubicBezTo>
                  <a:cubicBezTo>
                    <a:pt x="2690" y="1038"/>
                    <a:pt x="2736" y="1046"/>
                    <a:pt x="2766" y="1061"/>
                  </a:cubicBezTo>
                  <a:cubicBezTo>
                    <a:pt x="2888" y="1152"/>
                    <a:pt x="2888" y="1335"/>
                    <a:pt x="2766" y="1547"/>
                  </a:cubicBezTo>
                  <a:cubicBezTo>
                    <a:pt x="2706" y="1699"/>
                    <a:pt x="2584" y="1791"/>
                    <a:pt x="2462" y="1821"/>
                  </a:cubicBezTo>
                  <a:cubicBezTo>
                    <a:pt x="2438" y="1829"/>
                    <a:pt x="2411" y="1833"/>
                    <a:pt x="2383" y="1833"/>
                  </a:cubicBezTo>
                  <a:cubicBezTo>
                    <a:pt x="2304" y="1833"/>
                    <a:pt x="2209" y="1805"/>
                    <a:pt x="2098" y="1760"/>
                  </a:cubicBezTo>
                  <a:lnTo>
                    <a:pt x="1672" y="2520"/>
                  </a:lnTo>
                  <a:lnTo>
                    <a:pt x="1702" y="2520"/>
                  </a:lnTo>
                  <a:cubicBezTo>
                    <a:pt x="1702" y="2550"/>
                    <a:pt x="1763" y="2550"/>
                    <a:pt x="1763" y="2550"/>
                  </a:cubicBezTo>
                  <a:cubicBezTo>
                    <a:pt x="1854" y="2611"/>
                    <a:pt x="1946" y="2702"/>
                    <a:pt x="1946" y="2854"/>
                  </a:cubicBezTo>
                  <a:cubicBezTo>
                    <a:pt x="1915" y="2976"/>
                    <a:pt x="1854" y="3128"/>
                    <a:pt x="1794" y="3280"/>
                  </a:cubicBezTo>
                  <a:lnTo>
                    <a:pt x="1702" y="3371"/>
                  </a:lnTo>
                  <a:cubicBezTo>
                    <a:pt x="1611" y="3584"/>
                    <a:pt x="1520" y="3675"/>
                    <a:pt x="1459" y="3766"/>
                  </a:cubicBezTo>
                  <a:cubicBezTo>
                    <a:pt x="1406" y="3802"/>
                    <a:pt x="1363" y="3817"/>
                    <a:pt x="1312" y="3817"/>
                  </a:cubicBezTo>
                  <a:cubicBezTo>
                    <a:pt x="1276" y="3817"/>
                    <a:pt x="1236" y="3809"/>
                    <a:pt x="1186" y="3797"/>
                  </a:cubicBezTo>
                  <a:cubicBezTo>
                    <a:pt x="1095" y="3736"/>
                    <a:pt x="1064" y="3645"/>
                    <a:pt x="1064" y="3584"/>
                  </a:cubicBezTo>
                  <a:cubicBezTo>
                    <a:pt x="1064" y="3493"/>
                    <a:pt x="1125" y="3371"/>
                    <a:pt x="1186" y="3280"/>
                  </a:cubicBezTo>
                  <a:lnTo>
                    <a:pt x="1429" y="2824"/>
                  </a:lnTo>
                  <a:lnTo>
                    <a:pt x="547" y="2368"/>
                  </a:lnTo>
                  <a:lnTo>
                    <a:pt x="304" y="2824"/>
                  </a:lnTo>
                  <a:cubicBezTo>
                    <a:pt x="91" y="3189"/>
                    <a:pt x="0" y="3523"/>
                    <a:pt x="91" y="3827"/>
                  </a:cubicBezTo>
                  <a:cubicBezTo>
                    <a:pt x="152" y="4131"/>
                    <a:pt x="395" y="4405"/>
                    <a:pt x="760" y="4587"/>
                  </a:cubicBezTo>
                  <a:cubicBezTo>
                    <a:pt x="1009" y="4729"/>
                    <a:pt x="1269" y="4788"/>
                    <a:pt x="1503" y="4788"/>
                  </a:cubicBezTo>
                  <a:cubicBezTo>
                    <a:pt x="1668" y="4788"/>
                    <a:pt x="1820" y="4759"/>
                    <a:pt x="1946" y="4709"/>
                  </a:cubicBezTo>
                  <a:cubicBezTo>
                    <a:pt x="2250" y="4587"/>
                    <a:pt x="2523" y="4283"/>
                    <a:pt x="2736" y="3888"/>
                  </a:cubicBezTo>
                  <a:cubicBezTo>
                    <a:pt x="2827" y="3675"/>
                    <a:pt x="2949" y="3523"/>
                    <a:pt x="2979" y="3371"/>
                  </a:cubicBezTo>
                  <a:cubicBezTo>
                    <a:pt x="3040" y="3219"/>
                    <a:pt x="3040" y="3067"/>
                    <a:pt x="3040" y="2976"/>
                  </a:cubicBezTo>
                  <a:cubicBezTo>
                    <a:pt x="3040" y="2854"/>
                    <a:pt x="2979" y="2702"/>
                    <a:pt x="2888" y="2581"/>
                  </a:cubicBezTo>
                  <a:lnTo>
                    <a:pt x="2888" y="2581"/>
                  </a:lnTo>
                  <a:cubicBezTo>
                    <a:pt x="2924" y="2588"/>
                    <a:pt x="2960" y="2592"/>
                    <a:pt x="2996" y="2592"/>
                  </a:cubicBezTo>
                  <a:cubicBezTo>
                    <a:pt x="3112" y="2592"/>
                    <a:pt x="3228" y="2552"/>
                    <a:pt x="3344" y="2459"/>
                  </a:cubicBezTo>
                  <a:cubicBezTo>
                    <a:pt x="3496" y="2368"/>
                    <a:pt x="3617" y="2216"/>
                    <a:pt x="3739" y="1973"/>
                  </a:cubicBezTo>
                  <a:cubicBezTo>
                    <a:pt x="4134" y="1213"/>
                    <a:pt x="3952" y="605"/>
                    <a:pt x="3222" y="240"/>
                  </a:cubicBezTo>
                  <a:cubicBezTo>
                    <a:pt x="2960" y="66"/>
                    <a:pt x="2713" y="1"/>
                    <a:pt x="2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1738150" y="2526925"/>
              <a:ext cx="80575" cy="117050"/>
            </a:xfrm>
            <a:custGeom>
              <a:avLst/>
              <a:gdLst/>
              <a:ahLst/>
              <a:cxnLst/>
              <a:rect l="l" t="t" r="r" b="b"/>
              <a:pathLst>
                <a:path w="3223" h="4682" extrusionOk="0">
                  <a:moveTo>
                    <a:pt x="2553" y="0"/>
                  </a:moveTo>
                  <a:cubicBezTo>
                    <a:pt x="2432" y="92"/>
                    <a:pt x="2310" y="122"/>
                    <a:pt x="2189" y="152"/>
                  </a:cubicBezTo>
                  <a:cubicBezTo>
                    <a:pt x="2077" y="197"/>
                    <a:pt x="2015" y="225"/>
                    <a:pt x="1930" y="225"/>
                  </a:cubicBezTo>
                  <a:cubicBezTo>
                    <a:pt x="1899" y="225"/>
                    <a:pt x="1865" y="221"/>
                    <a:pt x="1824" y="213"/>
                  </a:cubicBezTo>
                  <a:cubicBezTo>
                    <a:pt x="1672" y="152"/>
                    <a:pt x="1550" y="152"/>
                    <a:pt x="1459" y="122"/>
                  </a:cubicBezTo>
                  <a:lnTo>
                    <a:pt x="1094" y="821"/>
                  </a:lnTo>
                  <a:cubicBezTo>
                    <a:pt x="1216" y="852"/>
                    <a:pt x="1307" y="882"/>
                    <a:pt x="1429" y="882"/>
                  </a:cubicBezTo>
                  <a:cubicBezTo>
                    <a:pt x="1581" y="882"/>
                    <a:pt x="1672" y="882"/>
                    <a:pt x="1793" y="852"/>
                  </a:cubicBezTo>
                  <a:lnTo>
                    <a:pt x="1793" y="852"/>
                  </a:lnTo>
                  <a:lnTo>
                    <a:pt x="0" y="4165"/>
                  </a:lnTo>
                  <a:lnTo>
                    <a:pt x="912" y="4681"/>
                  </a:lnTo>
                  <a:lnTo>
                    <a:pt x="3222" y="396"/>
                  </a:lnTo>
                  <a:lnTo>
                    <a:pt x="25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1460025" y="2332425"/>
              <a:ext cx="499275" cy="438000"/>
            </a:xfrm>
            <a:custGeom>
              <a:avLst/>
              <a:gdLst/>
              <a:ahLst/>
              <a:cxnLst/>
              <a:rect l="l" t="t" r="r" b="b"/>
              <a:pathLst>
                <a:path w="19971" h="17520" extrusionOk="0">
                  <a:moveTo>
                    <a:pt x="9994" y="0"/>
                  </a:moveTo>
                  <a:cubicBezTo>
                    <a:pt x="6885" y="0"/>
                    <a:pt x="3879" y="1662"/>
                    <a:pt x="2310" y="4589"/>
                  </a:cubicBezTo>
                  <a:cubicBezTo>
                    <a:pt x="0" y="8844"/>
                    <a:pt x="1581" y="14163"/>
                    <a:pt x="5836" y="16443"/>
                  </a:cubicBezTo>
                  <a:cubicBezTo>
                    <a:pt x="7165" y="17174"/>
                    <a:pt x="8598" y="17520"/>
                    <a:pt x="10009" y="17520"/>
                  </a:cubicBezTo>
                  <a:cubicBezTo>
                    <a:pt x="13117" y="17520"/>
                    <a:pt x="16123" y="15844"/>
                    <a:pt x="17691" y="12917"/>
                  </a:cubicBezTo>
                  <a:cubicBezTo>
                    <a:pt x="19970" y="8662"/>
                    <a:pt x="18390" y="3373"/>
                    <a:pt x="14165" y="1063"/>
                  </a:cubicBezTo>
                  <a:cubicBezTo>
                    <a:pt x="12837" y="342"/>
                    <a:pt x="11405" y="0"/>
                    <a:pt x="99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1567175" y="2421325"/>
              <a:ext cx="285725" cy="250725"/>
            </a:xfrm>
            <a:custGeom>
              <a:avLst/>
              <a:gdLst/>
              <a:ahLst/>
              <a:cxnLst/>
              <a:rect l="l" t="t" r="r" b="b"/>
              <a:pathLst>
                <a:path w="11429" h="10029" extrusionOk="0">
                  <a:moveTo>
                    <a:pt x="5749" y="1"/>
                  </a:moveTo>
                  <a:cubicBezTo>
                    <a:pt x="3953" y="1"/>
                    <a:pt x="2205" y="956"/>
                    <a:pt x="1277" y="2644"/>
                  </a:cubicBezTo>
                  <a:cubicBezTo>
                    <a:pt x="0" y="5076"/>
                    <a:pt x="912" y="8115"/>
                    <a:pt x="3344" y="9452"/>
                  </a:cubicBezTo>
                  <a:cubicBezTo>
                    <a:pt x="4088" y="9843"/>
                    <a:pt x="4889" y="10029"/>
                    <a:pt x="5680" y="10029"/>
                  </a:cubicBezTo>
                  <a:cubicBezTo>
                    <a:pt x="7476" y="10029"/>
                    <a:pt x="9224" y="9073"/>
                    <a:pt x="10152" y="7386"/>
                  </a:cubicBezTo>
                  <a:cubicBezTo>
                    <a:pt x="11429" y="4954"/>
                    <a:pt x="10517" y="1914"/>
                    <a:pt x="8085" y="577"/>
                  </a:cubicBezTo>
                  <a:cubicBezTo>
                    <a:pt x="7341" y="186"/>
                    <a:pt x="6540" y="1"/>
                    <a:pt x="5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1633275" y="2454050"/>
              <a:ext cx="103375" cy="119725"/>
            </a:xfrm>
            <a:custGeom>
              <a:avLst/>
              <a:gdLst/>
              <a:ahLst/>
              <a:cxnLst/>
              <a:rect l="l" t="t" r="r" b="b"/>
              <a:pathLst>
                <a:path w="4135" h="4789" extrusionOk="0">
                  <a:moveTo>
                    <a:pt x="2494" y="1"/>
                  </a:moveTo>
                  <a:cubicBezTo>
                    <a:pt x="2408" y="1"/>
                    <a:pt x="2327" y="11"/>
                    <a:pt x="2250" y="28"/>
                  </a:cubicBezTo>
                  <a:cubicBezTo>
                    <a:pt x="1946" y="119"/>
                    <a:pt x="1703" y="393"/>
                    <a:pt x="1490" y="757"/>
                  </a:cubicBezTo>
                  <a:cubicBezTo>
                    <a:pt x="1490" y="788"/>
                    <a:pt x="1460" y="788"/>
                    <a:pt x="1460" y="849"/>
                  </a:cubicBezTo>
                  <a:cubicBezTo>
                    <a:pt x="1460" y="879"/>
                    <a:pt x="1429" y="879"/>
                    <a:pt x="1429" y="909"/>
                  </a:cubicBezTo>
                  <a:lnTo>
                    <a:pt x="2280" y="1396"/>
                  </a:lnTo>
                  <a:lnTo>
                    <a:pt x="2371" y="1304"/>
                  </a:lnTo>
                  <a:cubicBezTo>
                    <a:pt x="2402" y="1213"/>
                    <a:pt x="2493" y="1092"/>
                    <a:pt x="2554" y="1061"/>
                  </a:cubicBezTo>
                  <a:cubicBezTo>
                    <a:pt x="2569" y="1046"/>
                    <a:pt x="2607" y="1039"/>
                    <a:pt x="2649" y="1039"/>
                  </a:cubicBezTo>
                  <a:cubicBezTo>
                    <a:pt x="2691" y="1039"/>
                    <a:pt x="2736" y="1046"/>
                    <a:pt x="2767" y="1061"/>
                  </a:cubicBezTo>
                  <a:cubicBezTo>
                    <a:pt x="2888" y="1152"/>
                    <a:pt x="2888" y="1335"/>
                    <a:pt x="2767" y="1548"/>
                  </a:cubicBezTo>
                  <a:cubicBezTo>
                    <a:pt x="2706" y="1700"/>
                    <a:pt x="2584" y="1791"/>
                    <a:pt x="2463" y="1821"/>
                  </a:cubicBezTo>
                  <a:cubicBezTo>
                    <a:pt x="2438" y="1829"/>
                    <a:pt x="2412" y="1833"/>
                    <a:pt x="2383" y="1833"/>
                  </a:cubicBezTo>
                  <a:cubicBezTo>
                    <a:pt x="2304" y="1833"/>
                    <a:pt x="2209" y="1805"/>
                    <a:pt x="2098" y="1760"/>
                  </a:cubicBezTo>
                  <a:lnTo>
                    <a:pt x="1672" y="2520"/>
                  </a:lnTo>
                  <a:lnTo>
                    <a:pt x="1703" y="2520"/>
                  </a:lnTo>
                  <a:cubicBezTo>
                    <a:pt x="1703" y="2551"/>
                    <a:pt x="1763" y="2551"/>
                    <a:pt x="1763" y="2551"/>
                  </a:cubicBezTo>
                  <a:cubicBezTo>
                    <a:pt x="1855" y="2611"/>
                    <a:pt x="1946" y="2703"/>
                    <a:pt x="1946" y="2855"/>
                  </a:cubicBezTo>
                  <a:cubicBezTo>
                    <a:pt x="1915" y="2976"/>
                    <a:pt x="1855" y="3128"/>
                    <a:pt x="1794" y="3280"/>
                  </a:cubicBezTo>
                  <a:lnTo>
                    <a:pt x="1703" y="3371"/>
                  </a:lnTo>
                  <a:cubicBezTo>
                    <a:pt x="1611" y="3584"/>
                    <a:pt x="1520" y="3675"/>
                    <a:pt x="1460" y="3767"/>
                  </a:cubicBezTo>
                  <a:cubicBezTo>
                    <a:pt x="1406" y="3802"/>
                    <a:pt x="1363" y="3817"/>
                    <a:pt x="1312" y="3817"/>
                  </a:cubicBezTo>
                  <a:cubicBezTo>
                    <a:pt x="1276" y="3817"/>
                    <a:pt x="1236" y="3809"/>
                    <a:pt x="1186" y="3797"/>
                  </a:cubicBezTo>
                  <a:cubicBezTo>
                    <a:pt x="1095" y="3736"/>
                    <a:pt x="1064" y="3645"/>
                    <a:pt x="1064" y="3584"/>
                  </a:cubicBezTo>
                  <a:cubicBezTo>
                    <a:pt x="1064" y="3493"/>
                    <a:pt x="1125" y="3371"/>
                    <a:pt x="1186" y="3280"/>
                  </a:cubicBezTo>
                  <a:lnTo>
                    <a:pt x="1429" y="2824"/>
                  </a:lnTo>
                  <a:lnTo>
                    <a:pt x="548" y="2368"/>
                  </a:lnTo>
                  <a:lnTo>
                    <a:pt x="304" y="2824"/>
                  </a:lnTo>
                  <a:cubicBezTo>
                    <a:pt x="92" y="3189"/>
                    <a:pt x="1" y="3523"/>
                    <a:pt x="92" y="3827"/>
                  </a:cubicBezTo>
                  <a:cubicBezTo>
                    <a:pt x="152" y="4131"/>
                    <a:pt x="396" y="4405"/>
                    <a:pt x="760" y="4587"/>
                  </a:cubicBezTo>
                  <a:cubicBezTo>
                    <a:pt x="1010" y="4730"/>
                    <a:pt x="1269" y="4789"/>
                    <a:pt x="1503" y="4789"/>
                  </a:cubicBezTo>
                  <a:cubicBezTo>
                    <a:pt x="1668" y="4789"/>
                    <a:pt x="1820" y="4759"/>
                    <a:pt x="1946" y="4709"/>
                  </a:cubicBezTo>
                  <a:cubicBezTo>
                    <a:pt x="2250" y="4587"/>
                    <a:pt x="2523" y="4283"/>
                    <a:pt x="2736" y="3888"/>
                  </a:cubicBezTo>
                  <a:cubicBezTo>
                    <a:pt x="2827" y="3675"/>
                    <a:pt x="2949" y="3523"/>
                    <a:pt x="2979" y="3371"/>
                  </a:cubicBezTo>
                  <a:cubicBezTo>
                    <a:pt x="3040" y="3219"/>
                    <a:pt x="3040" y="3067"/>
                    <a:pt x="3040" y="2976"/>
                  </a:cubicBezTo>
                  <a:cubicBezTo>
                    <a:pt x="3040" y="2855"/>
                    <a:pt x="2979" y="2703"/>
                    <a:pt x="2888" y="2581"/>
                  </a:cubicBezTo>
                  <a:lnTo>
                    <a:pt x="2888" y="2581"/>
                  </a:lnTo>
                  <a:cubicBezTo>
                    <a:pt x="2924" y="2588"/>
                    <a:pt x="2960" y="2592"/>
                    <a:pt x="2996" y="2592"/>
                  </a:cubicBezTo>
                  <a:cubicBezTo>
                    <a:pt x="3112" y="2592"/>
                    <a:pt x="3228" y="2552"/>
                    <a:pt x="3344" y="2459"/>
                  </a:cubicBezTo>
                  <a:cubicBezTo>
                    <a:pt x="3496" y="2368"/>
                    <a:pt x="3618" y="2216"/>
                    <a:pt x="3739" y="1973"/>
                  </a:cubicBezTo>
                  <a:cubicBezTo>
                    <a:pt x="4134" y="1213"/>
                    <a:pt x="3952" y="605"/>
                    <a:pt x="3222" y="241"/>
                  </a:cubicBezTo>
                  <a:cubicBezTo>
                    <a:pt x="2960" y="66"/>
                    <a:pt x="2714" y="1"/>
                    <a:pt x="2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1700150" y="2488925"/>
              <a:ext cx="80575" cy="117050"/>
            </a:xfrm>
            <a:custGeom>
              <a:avLst/>
              <a:gdLst/>
              <a:ahLst/>
              <a:cxnLst/>
              <a:rect l="l" t="t" r="r" b="b"/>
              <a:pathLst>
                <a:path w="3223" h="4682" extrusionOk="0">
                  <a:moveTo>
                    <a:pt x="2554" y="1"/>
                  </a:moveTo>
                  <a:cubicBezTo>
                    <a:pt x="2432" y="92"/>
                    <a:pt x="2310" y="122"/>
                    <a:pt x="2189" y="153"/>
                  </a:cubicBezTo>
                  <a:cubicBezTo>
                    <a:pt x="2078" y="197"/>
                    <a:pt x="2015" y="225"/>
                    <a:pt x="1930" y="225"/>
                  </a:cubicBezTo>
                  <a:cubicBezTo>
                    <a:pt x="1899" y="225"/>
                    <a:pt x="1865" y="222"/>
                    <a:pt x="1824" y="213"/>
                  </a:cubicBezTo>
                  <a:cubicBezTo>
                    <a:pt x="1672" y="153"/>
                    <a:pt x="1551" y="153"/>
                    <a:pt x="1459" y="122"/>
                  </a:cubicBezTo>
                  <a:lnTo>
                    <a:pt x="1095" y="821"/>
                  </a:lnTo>
                  <a:cubicBezTo>
                    <a:pt x="1216" y="852"/>
                    <a:pt x="1307" y="882"/>
                    <a:pt x="1429" y="882"/>
                  </a:cubicBezTo>
                  <a:cubicBezTo>
                    <a:pt x="1581" y="882"/>
                    <a:pt x="1672" y="882"/>
                    <a:pt x="1794" y="852"/>
                  </a:cubicBezTo>
                  <a:lnTo>
                    <a:pt x="1794" y="852"/>
                  </a:lnTo>
                  <a:lnTo>
                    <a:pt x="0" y="4165"/>
                  </a:lnTo>
                  <a:lnTo>
                    <a:pt x="912" y="4682"/>
                  </a:lnTo>
                  <a:lnTo>
                    <a:pt x="3222" y="396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1492700" y="2427375"/>
              <a:ext cx="449875" cy="343575"/>
            </a:xfrm>
            <a:custGeom>
              <a:avLst/>
              <a:gdLst/>
              <a:ahLst/>
              <a:cxnLst/>
              <a:rect l="l" t="t" r="r" b="b"/>
              <a:pathLst>
                <a:path w="17995" h="13743" extrusionOk="0">
                  <a:moveTo>
                    <a:pt x="15867" y="1"/>
                  </a:moveTo>
                  <a:lnTo>
                    <a:pt x="15867" y="1"/>
                  </a:lnTo>
                  <a:cubicBezTo>
                    <a:pt x="16110" y="1794"/>
                    <a:pt x="15046" y="4347"/>
                    <a:pt x="13739" y="5715"/>
                  </a:cubicBezTo>
                  <a:cubicBezTo>
                    <a:pt x="11457" y="8079"/>
                    <a:pt x="9007" y="8857"/>
                    <a:pt x="6815" y="8857"/>
                  </a:cubicBezTo>
                  <a:cubicBezTo>
                    <a:pt x="3314" y="8857"/>
                    <a:pt x="468" y="6874"/>
                    <a:pt x="0" y="6201"/>
                  </a:cubicBezTo>
                  <a:lnTo>
                    <a:pt x="0" y="6201"/>
                  </a:lnTo>
                  <a:cubicBezTo>
                    <a:pt x="395" y="8846"/>
                    <a:pt x="1976" y="11277"/>
                    <a:pt x="4529" y="12706"/>
                  </a:cubicBezTo>
                  <a:cubicBezTo>
                    <a:pt x="5842" y="13409"/>
                    <a:pt x="7254" y="13742"/>
                    <a:pt x="8646" y="13742"/>
                  </a:cubicBezTo>
                  <a:cubicBezTo>
                    <a:pt x="11765" y="13742"/>
                    <a:pt x="14786" y="12071"/>
                    <a:pt x="16384" y="9150"/>
                  </a:cubicBezTo>
                  <a:cubicBezTo>
                    <a:pt x="17995" y="6110"/>
                    <a:pt x="17691" y="2615"/>
                    <a:pt x="15867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1" name="Google Shape;1611;p34"/>
          <p:cNvGrpSpPr/>
          <p:nvPr/>
        </p:nvGrpSpPr>
        <p:grpSpPr>
          <a:xfrm>
            <a:off x="8355763" y="1820688"/>
            <a:ext cx="536500" cy="475600"/>
            <a:chOff x="1556525" y="946800"/>
            <a:chExt cx="536500" cy="475600"/>
          </a:xfrm>
        </p:grpSpPr>
        <p:sp>
          <p:nvSpPr>
            <p:cNvPr id="1612" name="Google Shape;1612;p34"/>
            <p:cNvSpPr/>
            <p:nvPr/>
          </p:nvSpPr>
          <p:spPr>
            <a:xfrm>
              <a:off x="1594525" y="984800"/>
              <a:ext cx="498500" cy="437600"/>
            </a:xfrm>
            <a:custGeom>
              <a:avLst/>
              <a:gdLst/>
              <a:ahLst/>
              <a:cxnLst/>
              <a:rect l="l" t="t" r="r" b="b"/>
              <a:pathLst>
                <a:path w="19940" h="17504" extrusionOk="0">
                  <a:moveTo>
                    <a:pt x="9980" y="0"/>
                  </a:moveTo>
                  <a:cubicBezTo>
                    <a:pt x="6692" y="0"/>
                    <a:pt x="3546" y="1880"/>
                    <a:pt x="2067" y="5058"/>
                  </a:cubicBezTo>
                  <a:cubicBezTo>
                    <a:pt x="0" y="9405"/>
                    <a:pt x="1915" y="14633"/>
                    <a:pt x="6262" y="16670"/>
                  </a:cubicBezTo>
                  <a:cubicBezTo>
                    <a:pt x="7461" y="17236"/>
                    <a:pt x="8721" y="17503"/>
                    <a:pt x="9961" y="17503"/>
                  </a:cubicBezTo>
                  <a:cubicBezTo>
                    <a:pt x="13251" y="17503"/>
                    <a:pt x="16403" y="15623"/>
                    <a:pt x="17903" y="12445"/>
                  </a:cubicBezTo>
                  <a:cubicBezTo>
                    <a:pt x="19940" y="8098"/>
                    <a:pt x="18086" y="2870"/>
                    <a:pt x="13678" y="833"/>
                  </a:cubicBezTo>
                  <a:cubicBezTo>
                    <a:pt x="12480" y="267"/>
                    <a:pt x="11220" y="0"/>
                    <a:pt x="9980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1700150" y="1072400"/>
              <a:ext cx="286500" cy="251750"/>
            </a:xfrm>
            <a:custGeom>
              <a:avLst/>
              <a:gdLst/>
              <a:ahLst/>
              <a:cxnLst/>
              <a:rect l="l" t="t" r="r" b="b"/>
              <a:pathLst>
                <a:path w="11460" h="10070" extrusionOk="0">
                  <a:moveTo>
                    <a:pt x="5769" y="0"/>
                  </a:moveTo>
                  <a:cubicBezTo>
                    <a:pt x="3860" y="0"/>
                    <a:pt x="2029" y="1081"/>
                    <a:pt x="1186" y="2922"/>
                  </a:cubicBezTo>
                  <a:cubicBezTo>
                    <a:pt x="0" y="5415"/>
                    <a:pt x="1095" y="8424"/>
                    <a:pt x="3617" y="9609"/>
                  </a:cubicBezTo>
                  <a:cubicBezTo>
                    <a:pt x="4292" y="9922"/>
                    <a:pt x="5004" y="10070"/>
                    <a:pt x="5708" y="10070"/>
                  </a:cubicBezTo>
                  <a:cubicBezTo>
                    <a:pt x="7605" y="10070"/>
                    <a:pt x="9440" y="8996"/>
                    <a:pt x="10304" y="7178"/>
                  </a:cubicBezTo>
                  <a:cubicBezTo>
                    <a:pt x="11460" y="4655"/>
                    <a:pt x="10396" y="1646"/>
                    <a:pt x="7873" y="460"/>
                  </a:cubicBezTo>
                  <a:cubicBezTo>
                    <a:pt x="7191" y="148"/>
                    <a:pt x="6475" y="0"/>
                    <a:pt x="57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1788300" y="1110225"/>
              <a:ext cx="102600" cy="129475"/>
            </a:xfrm>
            <a:custGeom>
              <a:avLst/>
              <a:gdLst/>
              <a:ahLst/>
              <a:cxnLst/>
              <a:rect l="l" t="t" r="r" b="b"/>
              <a:pathLst>
                <a:path w="4104" h="5179" extrusionOk="0">
                  <a:moveTo>
                    <a:pt x="2631" y="0"/>
                  </a:moveTo>
                  <a:cubicBezTo>
                    <a:pt x="2573" y="0"/>
                    <a:pt x="2517" y="4"/>
                    <a:pt x="2462" y="11"/>
                  </a:cubicBezTo>
                  <a:cubicBezTo>
                    <a:pt x="2250" y="72"/>
                    <a:pt x="2006" y="163"/>
                    <a:pt x="1854" y="376"/>
                  </a:cubicBezTo>
                  <a:cubicBezTo>
                    <a:pt x="1672" y="558"/>
                    <a:pt x="1520" y="832"/>
                    <a:pt x="1368" y="1136"/>
                  </a:cubicBezTo>
                  <a:cubicBezTo>
                    <a:pt x="1338" y="1166"/>
                    <a:pt x="1338" y="1227"/>
                    <a:pt x="1307" y="1288"/>
                  </a:cubicBezTo>
                  <a:cubicBezTo>
                    <a:pt x="1307" y="1348"/>
                    <a:pt x="1246" y="1409"/>
                    <a:pt x="1246" y="1440"/>
                  </a:cubicBezTo>
                  <a:lnTo>
                    <a:pt x="2158" y="1835"/>
                  </a:lnTo>
                  <a:lnTo>
                    <a:pt x="2432" y="1318"/>
                  </a:lnTo>
                  <a:cubicBezTo>
                    <a:pt x="2550" y="1105"/>
                    <a:pt x="2650" y="984"/>
                    <a:pt x="2760" y="984"/>
                  </a:cubicBezTo>
                  <a:cubicBezTo>
                    <a:pt x="2792" y="984"/>
                    <a:pt x="2824" y="994"/>
                    <a:pt x="2857" y="1014"/>
                  </a:cubicBezTo>
                  <a:cubicBezTo>
                    <a:pt x="2979" y="1045"/>
                    <a:pt x="3009" y="1136"/>
                    <a:pt x="3009" y="1197"/>
                  </a:cubicBezTo>
                  <a:cubicBezTo>
                    <a:pt x="3009" y="1318"/>
                    <a:pt x="2979" y="1379"/>
                    <a:pt x="2918" y="1500"/>
                  </a:cubicBezTo>
                  <a:cubicBezTo>
                    <a:pt x="2827" y="1744"/>
                    <a:pt x="2705" y="1896"/>
                    <a:pt x="2553" y="2048"/>
                  </a:cubicBezTo>
                  <a:cubicBezTo>
                    <a:pt x="2401" y="2200"/>
                    <a:pt x="2250" y="2291"/>
                    <a:pt x="2067" y="2412"/>
                  </a:cubicBezTo>
                  <a:cubicBezTo>
                    <a:pt x="1854" y="2504"/>
                    <a:pt x="1702" y="2595"/>
                    <a:pt x="1520" y="2686"/>
                  </a:cubicBezTo>
                  <a:cubicBezTo>
                    <a:pt x="1338" y="2747"/>
                    <a:pt x="1186" y="2838"/>
                    <a:pt x="1003" y="2959"/>
                  </a:cubicBezTo>
                  <a:cubicBezTo>
                    <a:pt x="791" y="3051"/>
                    <a:pt x="639" y="3172"/>
                    <a:pt x="487" y="3324"/>
                  </a:cubicBezTo>
                  <a:cubicBezTo>
                    <a:pt x="335" y="3446"/>
                    <a:pt x="243" y="3628"/>
                    <a:pt x="122" y="3871"/>
                  </a:cubicBezTo>
                  <a:lnTo>
                    <a:pt x="0" y="4084"/>
                  </a:lnTo>
                  <a:lnTo>
                    <a:pt x="2371" y="5178"/>
                  </a:lnTo>
                  <a:lnTo>
                    <a:pt x="2736" y="4358"/>
                  </a:lnTo>
                  <a:lnTo>
                    <a:pt x="1520" y="3780"/>
                  </a:lnTo>
                  <a:cubicBezTo>
                    <a:pt x="1672" y="3659"/>
                    <a:pt x="1794" y="3598"/>
                    <a:pt x="1946" y="3507"/>
                  </a:cubicBezTo>
                  <a:cubicBezTo>
                    <a:pt x="2067" y="3446"/>
                    <a:pt x="2219" y="3355"/>
                    <a:pt x="2371" y="3294"/>
                  </a:cubicBezTo>
                  <a:cubicBezTo>
                    <a:pt x="2553" y="3203"/>
                    <a:pt x="2736" y="3111"/>
                    <a:pt x="2918" y="2990"/>
                  </a:cubicBezTo>
                  <a:cubicBezTo>
                    <a:pt x="3131" y="2868"/>
                    <a:pt x="3313" y="2716"/>
                    <a:pt x="3465" y="2564"/>
                  </a:cubicBezTo>
                  <a:cubicBezTo>
                    <a:pt x="3617" y="2382"/>
                    <a:pt x="3769" y="2200"/>
                    <a:pt x="3891" y="1926"/>
                  </a:cubicBezTo>
                  <a:cubicBezTo>
                    <a:pt x="4073" y="1531"/>
                    <a:pt x="4104" y="1197"/>
                    <a:pt x="3982" y="893"/>
                  </a:cubicBezTo>
                  <a:cubicBezTo>
                    <a:pt x="3891" y="589"/>
                    <a:pt x="3648" y="376"/>
                    <a:pt x="3283" y="163"/>
                  </a:cubicBezTo>
                  <a:cubicBezTo>
                    <a:pt x="3047" y="45"/>
                    <a:pt x="2830" y="0"/>
                    <a:pt x="26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1556525" y="946800"/>
              <a:ext cx="498525" cy="437600"/>
            </a:xfrm>
            <a:custGeom>
              <a:avLst/>
              <a:gdLst/>
              <a:ahLst/>
              <a:cxnLst/>
              <a:rect l="l" t="t" r="r" b="b"/>
              <a:pathLst>
                <a:path w="19941" h="17504" extrusionOk="0">
                  <a:moveTo>
                    <a:pt x="9980" y="0"/>
                  </a:moveTo>
                  <a:cubicBezTo>
                    <a:pt x="6692" y="0"/>
                    <a:pt x="3546" y="1880"/>
                    <a:pt x="2067" y="5059"/>
                  </a:cubicBezTo>
                  <a:cubicBezTo>
                    <a:pt x="1" y="9405"/>
                    <a:pt x="1915" y="14633"/>
                    <a:pt x="6262" y="16670"/>
                  </a:cubicBezTo>
                  <a:cubicBezTo>
                    <a:pt x="7461" y="17236"/>
                    <a:pt x="8721" y="17503"/>
                    <a:pt x="9962" y="17503"/>
                  </a:cubicBezTo>
                  <a:cubicBezTo>
                    <a:pt x="13251" y="17503"/>
                    <a:pt x="16403" y="15623"/>
                    <a:pt x="17904" y="12445"/>
                  </a:cubicBezTo>
                  <a:cubicBezTo>
                    <a:pt x="19940" y="8098"/>
                    <a:pt x="18086" y="2870"/>
                    <a:pt x="13679" y="834"/>
                  </a:cubicBezTo>
                  <a:cubicBezTo>
                    <a:pt x="12480" y="268"/>
                    <a:pt x="11220" y="0"/>
                    <a:pt x="99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1662150" y="1034700"/>
              <a:ext cx="286500" cy="251450"/>
            </a:xfrm>
            <a:custGeom>
              <a:avLst/>
              <a:gdLst/>
              <a:ahLst/>
              <a:cxnLst/>
              <a:rect l="l" t="t" r="r" b="b"/>
              <a:pathLst>
                <a:path w="11460" h="10058" extrusionOk="0">
                  <a:moveTo>
                    <a:pt x="5738" y="0"/>
                  </a:moveTo>
                  <a:cubicBezTo>
                    <a:pt x="3840" y="0"/>
                    <a:pt x="2025" y="1079"/>
                    <a:pt x="1186" y="2910"/>
                  </a:cubicBezTo>
                  <a:cubicBezTo>
                    <a:pt x="1" y="5403"/>
                    <a:pt x="1095" y="8412"/>
                    <a:pt x="3618" y="9598"/>
                  </a:cubicBezTo>
                  <a:cubicBezTo>
                    <a:pt x="4292" y="9910"/>
                    <a:pt x="5004" y="10058"/>
                    <a:pt x="5708" y="10058"/>
                  </a:cubicBezTo>
                  <a:cubicBezTo>
                    <a:pt x="7605" y="10058"/>
                    <a:pt x="9440" y="8984"/>
                    <a:pt x="10305" y="7166"/>
                  </a:cubicBezTo>
                  <a:cubicBezTo>
                    <a:pt x="11460" y="4643"/>
                    <a:pt x="10396" y="1634"/>
                    <a:pt x="7873" y="479"/>
                  </a:cubicBezTo>
                  <a:cubicBezTo>
                    <a:pt x="7182" y="154"/>
                    <a:pt x="6454" y="0"/>
                    <a:pt x="57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1750300" y="1072225"/>
              <a:ext cx="102600" cy="129475"/>
            </a:xfrm>
            <a:custGeom>
              <a:avLst/>
              <a:gdLst/>
              <a:ahLst/>
              <a:cxnLst/>
              <a:rect l="l" t="t" r="r" b="b"/>
              <a:pathLst>
                <a:path w="4104" h="5179" extrusionOk="0">
                  <a:moveTo>
                    <a:pt x="2631" y="1"/>
                  </a:moveTo>
                  <a:cubicBezTo>
                    <a:pt x="2573" y="1"/>
                    <a:pt x="2517" y="4"/>
                    <a:pt x="2463" y="11"/>
                  </a:cubicBezTo>
                  <a:cubicBezTo>
                    <a:pt x="2250" y="72"/>
                    <a:pt x="2007" y="163"/>
                    <a:pt x="1855" y="376"/>
                  </a:cubicBezTo>
                  <a:cubicBezTo>
                    <a:pt x="1672" y="558"/>
                    <a:pt x="1520" y="832"/>
                    <a:pt x="1368" y="1136"/>
                  </a:cubicBezTo>
                  <a:cubicBezTo>
                    <a:pt x="1338" y="1166"/>
                    <a:pt x="1338" y="1227"/>
                    <a:pt x="1307" y="1288"/>
                  </a:cubicBezTo>
                  <a:cubicBezTo>
                    <a:pt x="1307" y="1349"/>
                    <a:pt x="1247" y="1409"/>
                    <a:pt x="1247" y="1440"/>
                  </a:cubicBezTo>
                  <a:lnTo>
                    <a:pt x="2159" y="1835"/>
                  </a:lnTo>
                  <a:lnTo>
                    <a:pt x="2432" y="1318"/>
                  </a:lnTo>
                  <a:cubicBezTo>
                    <a:pt x="2550" y="1105"/>
                    <a:pt x="2650" y="984"/>
                    <a:pt x="2761" y="984"/>
                  </a:cubicBezTo>
                  <a:cubicBezTo>
                    <a:pt x="2792" y="984"/>
                    <a:pt x="2824" y="994"/>
                    <a:pt x="2858" y="1014"/>
                  </a:cubicBezTo>
                  <a:cubicBezTo>
                    <a:pt x="2979" y="1045"/>
                    <a:pt x="3010" y="1136"/>
                    <a:pt x="3010" y="1197"/>
                  </a:cubicBezTo>
                  <a:cubicBezTo>
                    <a:pt x="3010" y="1318"/>
                    <a:pt x="2979" y="1379"/>
                    <a:pt x="2918" y="1501"/>
                  </a:cubicBezTo>
                  <a:cubicBezTo>
                    <a:pt x="2827" y="1744"/>
                    <a:pt x="2706" y="1896"/>
                    <a:pt x="2554" y="2048"/>
                  </a:cubicBezTo>
                  <a:cubicBezTo>
                    <a:pt x="2402" y="2200"/>
                    <a:pt x="2250" y="2291"/>
                    <a:pt x="2067" y="2413"/>
                  </a:cubicBezTo>
                  <a:cubicBezTo>
                    <a:pt x="1855" y="2504"/>
                    <a:pt x="1703" y="2595"/>
                    <a:pt x="1520" y="2686"/>
                  </a:cubicBezTo>
                  <a:cubicBezTo>
                    <a:pt x="1338" y="2747"/>
                    <a:pt x="1186" y="2838"/>
                    <a:pt x="1004" y="2960"/>
                  </a:cubicBezTo>
                  <a:cubicBezTo>
                    <a:pt x="791" y="3051"/>
                    <a:pt x="639" y="3172"/>
                    <a:pt x="487" y="3324"/>
                  </a:cubicBezTo>
                  <a:cubicBezTo>
                    <a:pt x="335" y="3446"/>
                    <a:pt x="244" y="3628"/>
                    <a:pt x="122" y="3872"/>
                  </a:cubicBezTo>
                  <a:lnTo>
                    <a:pt x="0" y="4084"/>
                  </a:lnTo>
                  <a:lnTo>
                    <a:pt x="2371" y="5179"/>
                  </a:lnTo>
                  <a:lnTo>
                    <a:pt x="2736" y="4358"/>
                  </a:lnTo>
                  <a:lnTo>
                    <a:pt x="1520" y="3780"/>
                  </a:lnTo>
                  <a:cubicBezTo>
                    <a:pt x="1672" y="3659"/>
                    <a:pt x="1794" y="3598"/>
                    <a:pt x="1946" y="3507"/>
                  </a:cubicBezTo>
                  <a:cubicBezTo>
                    <a:pt x="2067" y="3446"/>
                    <a:pt x="2219" y="3355"/>
                    <a:pt x="2371" y="3294"/>
                  </a:cubicBezTo>
                  <a:cubicBezTo>
                    <a:pt x="2554" y="3203"/>
                    <a:pt x="2736" y="3112"/>
                    <a:pt x="2918" y="2990"/>
                  </a:cubicBezTo>
                  <a:cubicBezTo>
                    <a:pt x="3131" y="2868"/>
                    <a:pt x="3314" y="2717"/>
                    <a:pt x="3466" y="2565"/>
                  </a:cubicBezTo>
                  <a:cubicBezTo>
                    <a:pt x="3618" y="2382"/>
                    <a:pt x="3770" y="2200"/>
                    <a:pt x="3891" y="1926"/>
                  </a:cubicBezTo>
                  <a:cubicBezTo>
                    <a:pt x="4073" y="1531"/>
                    <a:pt x="4104" y="1197"/>
                    <a:pt x="3982" y="893"/>
                  </a:cubicBezTo>
                  <a:cubicBezTo>
                    <a:pt x="3891" y="589"/>
                    <a:pt x="3648" y="376"/>
                    <a:pt x="3283" y="163"/>
                  </a:cubicBezTo>
                  <a:cubicBezTo>
                    <a:pt x="3048" y="45"/>
                    <a:pt x="2830" y="1"/>
                    <a:pt x="26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4"/>
            <p:cNvSpPr/>
            <p:nvPr/>
          </p:nvSpPr>
          <p:spPr>
            <a:xfrm>
              <a:off x="1593000" y="1031450"/>
              <a:ext cx="446850" cy="352950"/>
            </a:xfrm>
            <a:custGeom>
              <a:avLst/>
              <a:gdLst/>
              <a:ahLst/>
              <a:cxnLst/>
              <a:rect l="l" t="t" r="r" b="b"/>
              <a:pathLst>
                <a:path w="17874" h="14118" extrusionOk="0">
                  <a:moveTo>
                    <a:pt x="15442" y="1"/>
                  </a:moveTo>
                  <a:lnTo>
                    <a:pt x="15442" y="1"/>
                  </a:lnTo>
                  <a:cubicBezTo>
                    <a:pt x="15806" y="1733"/>
                    <a:pt x="14925" y="4348"/>
                    <a:pt x="13679" y="5806"/>
                  </a:cubicBezTo>
                  <a:cubicBezTo>
                    <a:pt x="11359" y="8504"/>
                    <a:pt x="8753" y="9356"/>
                    <a:pt x="6438" y="9356"/>
                  </a:cubicBezTo>
                  <a:cubicBezTo>
                    <a:pt x="3169" y="9356"/>
                    <a:pt x="481" y="7658"/>
                    <a:pt x="1" y="7053"/>
                  </a:cubicBezTo>
                  <a:lnTo>
                    <a:pt x="1" y="7053"/>
                  </a:lnTo>
                  <a:cubicBezTo>
                    <a:pt x="517" y="9667"/>
                    <a:pt x="2219" y="12038"/>
                    <a:pt x="4864" y="13284"/>
                  </a:cubicBezTo>
                  <a:cubicBezTo>
                    <a:pt x="6054" y="13850"/>
                    <a:pt x="7311" y="14117"/>
                    <a:pt x="8550" y="14117"/>
                  </a:cubicBezTo>
                  <a:cubicBezTo>
                    <a:pt x="11835" y="14117"/>
                    <a:pt x="14996" y="12237"/>
                    <a:pt x="16475" y="9059"/>
                  </a:cubicBezTo>
                  <a:cubicBezTo>
                    <a:pt x="17873" y="5989"/>
                    <a:pt x="17387" y="2493"/>
                    <a:pt x="15442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34"/>
          <p:cNvSpPr txBox="1">
            <a:spLocks noGrp="1"/>
          </p:cNvSpPr>
          <p:nvPr>
            <p:ph type="title"/>
          </p:nvPr>
        </p:nvSpPr>
        <p:spPr>
          <a:xfrm>
            <a:off x="948600" y="738650"/>
            <a:ext cx="3537600" cy="14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2</a:t>
            </a:r>
            <a:r>
              <a:rPr lang="hu-HU" dirty="0" smtClean="0"/>
              <a:t>. </a:t>
            </a:r>
            <a:r>
              <a:rPr lang="hu-HU" dirty="0" smtClean="0"/>
              <a:t>Statisztika</a:t>
            </a:r>
            <a:endParaRPr dirty="0"/>
          </a:p>
        </p:txBody>
      </p:sp>
      <p:sp>
        <p:nvSpPr>
          <p:cNvPr id="1448" name="Google Shape;1448;p34"/>
          <p:cNvSpPr txBox="1">
            <a:spLocks noGrp="1"/>
          </p:cNvSpPr>
          <p:nvPr>
            <p:ph type="body" idx="1"/>
          </p:nvPr>
        </p:nvSpPr>
        <p:spPr>
          <a:xfrm>
            <a:off x="955050" y="2235525"/>
            <a:ext cx="3537600" cy="20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hu-HU" dirty="0"/>
              <a:t>A szimulációk segítségével könnyebben megértheted a lottóhúzások statisztikáját. Megfigyelheted, hogy mely számok gyakrabban jelennek meg, és ezek alapján dönthetsz a saját számok kiválasztásáról.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591" name="Google Shape;1591;p34"/>
          <p:cNvGrpSpPr/>
          <p:nvPr/>
        </p:nvGrpSpPr>
        <p:grpSpPr>
          <a:xfrm>
            <a:off x="8355726" y="662443"/>
            <a:ext cx="391637" cy="364067"/>
            <a:chOff x="1782975" y="3046800"/>
            <a:chExt cx="510675" cy="474725"/>
          </a:xfrm>
        </p:grpSpPr>
        <p:sp>
          <p:nvSpPr>
            <p:cNvPr id="1592" name="Google Shape;1592;p34"/>
            <p:cNvSpPr/>
            <p:nvPr/>
          </p:nvSpPr>
          <p:spPr>
            <a:xfrm>
              <a:off x="1820975" y="3084800"/>
              <a:ext cx="472675" cy="436725"/>
            </a:xfrm>
            <a:custGeom>
              <a:avLst/>
              <a:gdLst/>
              <a:ahLst/>
              <a:cxnLst/>
              <a:rect l="l" t="t" r="r" b="b"/>
              <a:pathLst>
                <a:path w="18907" h="17469" extrusionOk="0">
                  <a:moveTo>
                    <a:pt x="9497" y="0"/>
                  </a:moveTo>
                  <a:cubicBezTo>
                    <a:pt x="8972" y="0"/>
                    <a:pt x="8438" y="48"/>
                    <a:pt x="7903" y="148"/>
                  </a:cubicBezTo>
                  <a:cubicBezTo>
                    <a:pt x="3131" y="999"/>
                    <a:pt x="0" y="5558"/>
                    <a:pt x="851" y="10300"/>
                  </a:cubicBezTo>
                  <a:cubicBezTo>
                    <a:pt x="1606" y="14506"/>
                    <a:pt x="5279" y="17469"/>
                    <a:pt x="9409" y="17469"/>
                  </a:cubicBezTo>
                  <a:cubicBezTo>
                    <a:pt x="9935" y="17469"/>
                    <a:pt x="10468" y="17421"/>
                    <a:pt x="11003" y="17321"/>
                  </a:cubicBezTo>
                  <a:cubicBezTo>
                    <a:pt x="15745" y="16501"/>
                    <a:pt x="18906" y="11941"/>
                    <a:pt x="18025" y="7169"/>
                  </a:cubicBezTo>
                  <a:cubicBezTo>
                    <a:pt x="17297" y="2963"/>
                    <a:pt x="13627" y="0"/>
                    <a:pt x="9497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1920525" y="3177150"/>
              <a:ext cx="272825" cy="251475"/>
            </a:xfrm>
            <a:custGeom>
              <a:avLst/>
              <a:gdLst/>
              <a:ahLst/>
              <a:cxnLst/>
              <a:rect l="l" t="t" r="r" b="b"/>
              <a:pathLst>
                <a:path w="10913" h="10059" extrusionOk="0">
                  <a:moveTo>
                    <a:pt x="5411" y="0"/>
                  </a:moveTo>
                  <a:cubicBezTo>
                    <a:pt x="5130" y="0"/>
                    <a:pt x="4845" y="23"/>
                    <a:pt x="4559" y="71"/>
                  </a:cubicBezTo>
                  <a:cubicBezTo>
                    <a:pt x="1824" y="557"/>
                    <a:pt x="0" y="3171"/>
                    <a:pt x="486" y="5907"/>
                  </a:cubicBezTo>
                  <a:cubicBezTo>
                    <a:pt x="920" y="8345"/>
                    <a:pt x="3067" y="10058"/>
                    <a:pt x="5465" y="10058"/>
                  </a:cubicBezTo>
                  <a:cubicBezTo>
                    <a:pt x="5758" y="10058"/>
                    <a:pt x="6055" y="10033"/>
                    <a:pt x="6353" y="9980"/>
                  </a:cubicBezTo>
                  <a:cubicBezTo>
                    <a:pt x="9088" y="9493"/>
                    <a:pt x="10912" y="6879"/>
                    <a:pt x="10395" y="4144"/>
                  </a:cubicBezTo>
                  <a:cubicBezTo>
                    <a:pt x="9960" y="1694"/>
                    <a:pt x="7818" y="0"/>
                    <a:pt x="54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1961550" y="3234225"/>
              <a:ext cx="78300" cy="126325"/>
            </a:xfrm>
            <a:custGeom>
              <a:avLst/>
              <a:gdLst/>
              <a:ahLst/>
              <a:cxnLst/>
              <a:rect l="l" t="t" r="r" b="b"/>
              <a:pathLst>
                <a:path w="3132" h="5053" extrusionOk="0">
                  <a:moveTo>
                    <a:pt x="1393" y="1"/>
                  </a:moveTo>
                  <a:cubicBezTo>
                    <a:pt x="1296" y="1"/>
                    <a:pt x="1195" y="12"/>
                    <a:pt x="1095" y="37"/>
                  </a:cubicBezTo>
                  <a:cubicBezTo>
                    <a:pt x="760" y="98"/>
                    <a:pt x="487" y="219"/>
                    <a:pt x="335" y="371"/>
                  </a:cubicBezTo>
                  <a:cubicBezTo>
                    <a:pt x="152" y="523"/>
                    <a:pt x="61" y="706"/>
                    <a:pt x="31" y="979"/>
                  </a:cubicBezTo>
                  <a:cubicBezTo>
                    <a:pt x="0" y="1253"/>
                    <a:pt x="0" y="1557"/>
                    <a:pt x="61" y="1891"/>
                  </a:cubicBezTo>
                  <a:cubicBezTo>
                    <a:pt x="61" y="1922"/>
                    <a:pt x="92" y="2013"/>
                    <a:pt x="92" y="2043"/>
                  </a:cubicBezTo>
                  <a:cubicBezTo>
                    <a:pt x="92" y="2104"/>
                    <a:pt x="152" y="2165"/>
                    <a:pt x="152" y="2195"/>
                  </a:cubicBezTo>
                  <a:lnTo>
                    <a:pt x="1155" y="2013"/>
                  </a:lnTo>
                  <a:lnTo>
                    <a:pt x="1034" y="1435"/>
                  </a:lnTo>
                  <a:cubicBezTo>
                    <a:pt x="973" y="1162"/>
                    <a:pt x="1034" y="1010"/>
                    <a:pt x="1186" y="979"/>
                  </a:cubicBezTo>
                  <a:cubicBezTo>
                    <a:pt x="1218" y="971"/>
                    <a:pt x="1249" y="967"/>
                    <a:pt x="1276" y="967"/>
                  </a:cubicBezTo>
                  <a:cubicBezTo>
                    <a:pt x="1352" y="967"/>
                    <a:pt x="1407" y="996"/>
                    <a:pt x="1429" y="1040"/>
                  </a:cubicBezTo>
                  <a:cubicBezTo>
                    <a:pt x="1490" y="1131"/>
                    <a:pt x="1490" y="1192"/>
                    <a:pt x="1551" y="1314"/>
                  </a:cubicBezTo>
                  <a:cubicBezTo>
                    <a:pt x="1581" y="1557"/>
                    <a:pt x="1581" y="1770"/>
                    <a:pt x="1551" y="1952"/>
                  </a:cubicBezTo>
                  <a:cubicBezTo>
                    <a:pt x="1490" y="2165"/>
                    <a:pt x="1429" y="2347"/>
                    <a:pt x="1338" y="2530"/>
                  </a:cubicBezTo>
                  <a:cubicBezTo>
                    <a:pt x="1277" y="2712"/>
                    <a:pt x="1216" y="2864"/>
                    <a:pt x="1095" y="3077"/>
                  </a:cubicBezTo>
                  <a:cubicBezTo>
                    <a:pt x="1004" y="3198"/>
                    <a:pt x="912" y="3411"/>
                    <a:pt x="821" y="3593"/>
                  </a:cubicBezTo>
                  <a:cubicBezTo>
                    <a:pt x="760" y="3776"/>
                    <a:pt x="669" y="3958"/>
                    <a:pt x="639" y="4171"/>
                  </a:cubicBezTo>
                  <a:cubicBezTo>
                    <a:pt x="608" y="4353"/>
                    <a:pt x="608" y="4566"/>
                    <a:pt x="639" y="4809"/>
                  </a:cubicBezTo>
                  <a:lnTo>
                    <a:pt x="669" y="5052"/>
                  </a:lnTo>
                  <a:lnTo>
                    <a:pt x="3131" y="4657"/>
                  </a:lnTo>
                  <a:lnTo>
                    <a:pt x="2979" y="3745"/>
                  </a:lnTo>
                  <a:lnTo>
                    <a:pt x="1703" y="3989"/>
                  </a:lnTo>
                  <a:cubicBezTo>
                    <a:pt x="1763" y="3837"/>
                    <a:pt x="1824" y="3685"/>
                    <a:pt x="1885" y="3533"/>
                  </a:cubicBezTo>
                  <a:cubicBezTo>
                    <a:pt x="1976" y="3381"/>
                    <a:pt x="2037" y="3259"/>
                    <a:pt x="2128" y="3107"/>
                  </a:cubicBezTo>
                  <a:cubicBezTo>
                    <a:pt x="2219" y="2864"/>
                    <a:pt x="2341" y="2682"/>
                    <a:pt x="2432" y="2499"/>
                  </a:cubicBezTo>
                  <a:cubicBezTo>
                    <a:pt x="2493" y="2256"/>
                    <a:pt x="2584" y="2074"/>
                    <a:pt x="2614" y="1861"/>
                  </a:cubicBezTo>
                  <a:cubicBezTo>
                    <a:pt x="2645" y="1618"/>
                    <a:pt x="2614" y="1344"/>
                    <a:pt x="2584" y="1101"/>
                  </a:cubicBezTo>
                  <a:cubicBezTo>
                    <a:pt x="2493" y="675"/>
                    <a:pt x="2341" y="371"/>
                    <a:pt x="2067" y="189"/>
                  </a:cubicBezTo>
                  <a:cubicBezTo>
                    <a:pt x="1891" y="79"/>
                    <a:pt x="1651" y="1"/>
                    <a:pt x="13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2030700" y="3221650"/>
              <a:ext cx="79050" cy="125975"/>
            </a:xfrm>
            <a:custGeom>
              <a:avLst/>
              <a:gdLst/>
              <a:ahLst/>
              <a:cxnLst/>
              <a:rect l="l" t="t" r="r" b="b"/>
              <a:pathLst>
                <a:path w="3162" h="5039" extrusionOk="0">
                  <a:moveTo>
                    <a:pt x="1389" y="0"/>
                  </a:moveTo>
                  <a:cubicBezTo>
                    <a:pt x="1295" y="0"/>
                    <a:pt x="1197" y="8"/>
                    <a:pt x="1095" y="23"/>
                  </a:cubicBezTo>
                  <a:cubicBezTo>
                    <a:pt x="760" y="115"/>
                    <a:pt x="487" y="236"/>
                    <a:pt x="335" y="388"/>
                  </a:cubicBezTo>
                  <a:cubicBezTo>
                    <a:pt x="152" y="540"/>
                    <a:pt x="61" y="722"/>
                    <a:pt x="31" y="996"/>
                  </a:cubicBezTo>
                  <a:cubicBezTo>
                    <a:pt x="0" y="1239"/>
                    <a:pt x="0" y="1543"/>
                    <a:pt x="61" y="1908"/>
                  </a:cubicBezTo>
                  <a:cubicBezTo>
                    <a:pt x="61" y="1938"/>
                    <a:pt x="122" y="1999"/>
                    <a:pt x="122" y="2060"/>
                  </a:cubicBezTo>
                  <a:cubicBezTo>
                    <a:pt x="122" y="2121"/>
                    <a:pt x="152" y="2151"/>
                    <a:pt x="152" y="2212"/>
                  </a:cubicBezTo>
                  <a:lnTo>
                    <a:pt x="1186" y="1999"/>
                  </a:lnTo>
                  <a:lnTo>
                    <a:pt x="1064" y="1452"/>
                  </a:lnTo>
                  <a:cubicBezTo>
                    <a:pt x="973" y="1178"/>
                    <a:pt x="1064" y="1026"/>
                    <a:pt x="1216" y="996"/>
                  </a:cubicBezTo>
                  <a:cubicBezTo>
                    <a:pt x="1243" y="978"/>
                    <a:pt x="1270" y="971"/>
                    <a:pt x="1295" y="971"/>
                  </a:cubicBezTo>
                  <a:cubicBezTo>
                    <a:pt x="1356" y="971"/>
                    <a:pt x="1408" y="1014"/>
                    <a:pt x="1429" y="1057"/>
                  </a:cubicBezTo>
                  <a:cubicBezTo>
                    <a:pt x="1520" y="1148"/>
                    <a:pt x="1520" y="1209"/>
                    <a:pt x="1551" y="1330"/>
                  </a:cubicBezTo>
                  <a:cubicBezTo>
                    <a:pt x="1581" y="1543"/>
                    <a:pt x="1581" y="1786"/>
                    <a:pt x="1551" y="1969"/>
                  </a:cubicBezTo>
                  <a:cubicBezTo>
                    <a:pt x="1520" y="2151"/>
                    <a:pt x="1429" y="2364"/>
                    <a:pt x="1368" y="2546"/>
                  </a:cubicBezTo>
                  <a:cubicBezTo>
                    <a:pt x="1277" y="2729"/>
                    <a:pt x="1216" y="2881"/>
                    <a:pt x="1095" y="3063"/>
                  </a:cubicBezTo>
                  <a:cubicBezTo>
                    <a:pt x="1034" y="3215"/>
                    <a:pt x="912" y="3397"/>
                    <a:pt x="821" y="3610"/>
                  </a:cubicBezTo>
                  <a:cubicBezTo>
                    <a:pt x="760" y="3792"/>
                    <a:pt x="669" y="3975"/>
                    <a:pt x="639" y="4157"/>
                  </a:cubicBezTo>
                  <a:cubicBezTo>
                    <a:pt x="608" y="4370"/>
                    <a:pt x="608" y="4583"/>
                    <a:pt x="639" y="4826"/>
                  </a:cubicBezTo>
                  <a:lnTo>
                    <a:pt x="669" y="5039"/>
                  </a:lnTo>
                  <a:lnTo>
                    <a:pt x="3162" y="4674"/>
                  </a:lnTo>
                  <a:lnTo>
                    <a:pt x="3010" y="3762"/>
                  </a:lnTo>
                  <a:lnTo>
                    <a:pt x="1703" y="3975"/>
                  </a:lnTo>
                  <a:cubicBezTo>
                    <a:pt x="1794" y="3823"/>
                    <a:pt x="1824" y="3671"/>
                    <a:pt x="1885" y="3519"/>
                  </a:cubicBezTo>
                  <a:cubicBezTo>
                    <a:pt x="1976" y="3367"/>
                    <a:pt x="2037" y="3276"/>
                    <a:pt x="2128" y="3124"/>
                  </a:cubicBezTo>
                  <a:cubicBezTo>
                    <a:pt x="2250" y="2881"/>
                    <a:pt x="2341" y="2698"/>
                    <a:pt x="2432" y="2516"/>
                  </a:cubicBezTo>
                  <a:cubicBezTo>
                    <a:pt x="2493" y="2273"/>
                    <a:pt x="2584" y="2090"/>
                    <a:pt x="2614" y="1847"/>
                  </a:cubicBezTo>
                  <a:cubicBezTo>
                    <a:pt x="2645" y="1634"/>
                    <a:pt x="2614" y="1361"/>
                    <a:pt x="2584" y="1087"/>
                  </a:cubicBezTo>
                  <a:cubicBezTo>
                    <a:pt x="2493" y="692"/>
                    <a:pt x="2341" y="388"/>
                    <a:pt x="2098" y="175"/>
                  </a:cubicBezTo>
                  <a:cubicBezTo>
                    <a:pt x="1895" y="63"/>
                    <a:pt x="1659" y="0"/>
                    <a:pt x="13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4"/>
            <p:cNvSpPr/>
            <p:nvPr/>
          </p:nvSpPr>
          <p:spPr>
            <a:xfrm>
              <a:off x="1782975" y="3046800"/>
              <a:ext cx="472675" cy="436725"/>
            </a:xfrm>
            <a:custGeom>
              <a:avLst/>
              <a:gdLst/>
              <a:ahLst/>
              <a:cxnLst/>
              <a:rect l="l" t="t" r="r" b="b"/>
              <a:pathLst>
                <a:path w="18907" h="17469" extrusionOk="0">
                  <a:moveTo>
                    <a:pt x="9497" y="0"/>
                  </a:moveTo>
                  <a:cubicBezTo>
                    <a:pt x="8972" y="0"/>
                    <a:pt x="8439" y="48"/>
                    <a:pt x="7903" y="148"/>
                  </a:cubicBezTo>
                  <a:cubicBezTo>
                    <a:pt x="3131" y="999"/>
                    <a:pt x="0" y="5558"/>
                    <a:pt x="852" y="10300"/>
                  </a:cubicBezTo>
                  <a:cubicBezTo>
                    <a:pt x="1607" y="14506"/>
                    <a:pt x="5280" y="17469"/>
                    <a:pt x="9410" y="17469"/>
                  </a:cubicBezTo>
                  <a:cubicBezTo>
                    <a:pt x="9935" y="17469"/>
                    <a:pt x="10468" y="17421"/>
                    <a:pt x="11004" y="17321"/>
                  </a:cubicBezTo>
                  <a:cubicBezTo>
                    <a:pt x="15745" y="16501"/>
                    <a:pt x="18907" y="11941"/>
                    <a:pt x="18025" y="7169"/>
                  </a:cubicBezTo>
                  <a:cubicBezTo>
                    <a:pt x="17297" y="2963"/>
                    <a:pt x="13627" y="0"/>
                    <a:pt x="94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4"/>
            <p:cNvSpPr/>
            <p:nvPr/>
          </p:nvSpPr>
          <p:spPr>
            <a:xfrm>
              <a:off x="1882525" y="3139150"/>
              <a:ext cx="272825" cy="251475"/>
            </a:xfrm>
            <a:custGeom>
              <a:avLst/>
              <a:gdLst/>
              <a:ahLst/>
              <a:cxnLst/>
              <a:rect l="l" t="t" r="r" b="b"/>
              <a:pathLst>
                <a:path w="10913" h="10059" extrusionOk="0">
                  <a:moveTo>
                    <a:pt x="5411" y="0"/>
                  </a:moveTo>
                  <a:cubicBezTo>
                    <a:pt x="5130" y="0"/>
                    <a:pt x="4846" y="23"/>
                    <a:pt x="4560" y="71"/>
                  </a:cubicBezTo>
                  <a:cubicBezTo>
                    <a:pt x="1824" y="557"/>
                    <a:pt x="0" y="3171"/>
                    <a:pt x="487" y="5907"/>
                  </a:cubicBezTo>
                  <a:cubicBezTo>
                    <a:pt x="920" y="8345"/>
                    <a:pt x="3067" y="10059"/>
                    <a:pt x="5466" y="10059"/>
                  </a:cubicBezTo>
                  <a:cubicBezTo>
                    <a:pt x="5759" y="10059"/>
                    <a:pt x="6055" y="10033"/>
                    <a:pt x="6353" y="9980"/>
                  </a:cubicBezTo>
                  <a:cubicBezTo>
                    <a:pt x="9089" y="9494"/>
                    <a:pt x="10912" y="6880"/>
                    <a:pt x="10396" y="4144"/>
                  </a:cubicBezTo>
                  <a:cubicBezTo>
                    <a:pt x="9960" y="1694"/>
                    <a:pt x="7818" y="0"/>
                    <a:pt x="5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1923550" y="3196225"/>
              <a:ext cx="78300" cy="126325"/>
            </a:xfrm>
            <a:custGeom>
              <a:avLst/>
              <a:gdLst/>
              <a:ahLst/>
              <a:cxnLst/>
              <a:rect l="l" t="t" r="r" b="b"/>
              <a:pathLst>
                <a:path w="3132" h="5053" extrusionOk="0">
                  <a:moveTo>
                    <a:pt x="1394" y="1"/>
                  </a:moveTo>
                  <a:cubicBezTo>
                    <a:pt x="1296" y="1"/>
                    <a:pt x="1195" y="12"/>
                    <a:pt x="1095" y="37"/>
                  </a:cubicBezTo>
                  <a:cubicBezTo>
                    <a:pt x="761" y="98"/>
                    <a:pt x="487" y="220"/>
                    <a:pt x="335" y="372"/>
                  </a:cubicBezTo>
                  <a:cubicBezTo>
                    <a:pt x="153" y="524"/>
                    <a:pt x="61" y="706"/>
                    <a:pt x="31" y="980"/>
                  </a:cubicBezTo>
                  <a:cubicBezTo>
                    <a:pt x="1" y="1253"/>
                    <a:pt x="1" y="1557"/>
                    <a:pt x="61" y="1891"/>
                  </a:cubicBezTo>
                  <a:cubicBezTo>
                    <a:pt x="61" y="1922"/>
                    <a:pt x="92" y="2013"/>
                    <a:pt x="92" y="2043"/>
                  </a:cubicBezTo>
                  <a:cubicBezTo>
                    <a:pt x="92" y="2104"/>
                    <a:pt x="153" y="2165"/>
                    <a:pt x="153" y="2195"/>
                  </a:cubicBezTo>
                  <a:lnTo>
                    <a:pt x="1156" y="2013"/>
                  </a:lnTo>
                  <a:lnTo>
                    <a:pt x="1034" y="1436"/>
                  </a:lnTo>
                  <a:cubicBezTo>
                    <a:pt x="973" y="1162"/>
                    <a:pt x="1034" y="1010"/>
                    <a:pt x="1186" y="980"/>
                  </a:cubicBezTo>
                  <a:cubicBezTo>
                    <a:pt x="1219" y="971"/>
                    <a:pt x="1249" y="968"/>
                    <a:pt x="1277" y="968"/>
                  </a:cubicBezTo>
                  <a:cubicBezTo>
                    <a:pt x="1352" y="968"/>
                    <a:pt x="1407" y="996"/>
                    <a:pt x="1429" y="1040"/>
                  </a:cubicBezTo>
                  <a:cubicBezTo>
                    <a:pt x="1490" y="1132"/>
                    <a:pt x="1490" y="1192"/>
                    <a:pt x="1551" y="1314"/>
                  </a:cubicBezTo>
                  <a:cubicBezTo>
                    <a:pt x="1581" y="1557"/>
                    <a:pt x="1581" y="1770"/>
                    <a:pt x="1551" y="1952"/>
                  </a:cubicBezTo>
                  <a:cubicBezTo>
                    <a:pt x="1490" y="2165"/>
                    <a:pt x="1429" y="2347"/>
                    <a:pt x="1338" y="2530"/>
                  </a:cubicBezTo>
                  <a:cubicBezTo>
                    <a:pt x="1277" y="2712"/>
                    <a:pt x="1217" y="2864"/>
                    <a:pt x="1095" y="3077"/>
                  </a:cubicBezTo>
                  <a:cubicBezTo>
                    <a:pt x="1004" y="3198"/>
                    <a:pt x="913" y="3411"/>
                    <a:pt x="821" y="3594"/>
                  </a:cubicBezTo>
                  <a:cubicBezTo>
                    <a:pt x="761" y="3776"/>
                    <a:pt x="669" y="3958"/>
                    <a:pt x="639" y="4171"/>
                  </a:cubicBezTo>
                  <a:cubicBezTo>
                    <a:pt x="609" y="4354"/>
                    <a:pt x="609" y="4566"/>
                    <a:pt x="639" y="4809"/>
                  </a:cubicBezTo>
                  <a:lnTo>
                    <a:pt x="669" y="5053"/>
                  </a:lnTo>
                  <a:lnTo>
                    <a:pt x="3131" y="4657"/>
                  </a:lnTo>
                  <a:lnTo>
                    <a:pt x="2979" y="3746"/>
                  </a:lnTo>
                  <a:lnTo>
                    <a:pt x="1703" y="3989"/>
                  </a:lnTo>
                  <a:cubicBezTo>
                    <a:pt x="1764" y="3837"/>
                    <a:pt x="1824" y="3685"/>
                    <a:pt x="1885" y="3533"/>
                  </a:cubicBezTo>
                  <a:cubicBezTo>
                    <a:pt x="1976" y="3381"/>
                    <a:pt x="2037" y="3259"/>
                    <a:pt x="2128" y="3107"/>
                  </a:cubicBezTo>
                  <a:cubicBezTo>
                    <a:pt x="2220" y="2864"/>
                    <a:pt x="2341" y="2682"/>
                    <a:pt x="2432" y="2499"/>
                  </a:cubicBezTo>
                  <a:cubicBezTo>
                    <a:pt x="2493" y="2256"/>
                    <a:pt x="2584" y="2074"/>
                    <a:pt x="2615" y="1861"/>
                  </a:cubicBezTo>
                  <a:cubicBezTo>
                    <a:pt x="2645" y="1618"/>
                    <a:pt x="2615" y="1344"/>
                    <a:pt x="2584" y="1101"/>
                  </a:cubicBezTo>
                  <a:cubicBezTo>
                    <a:pt x="2493" y="676"/>
                    <a:pt x="2341" y="372"/>
                    <a:pt x="2068" y="189"/>
                  </a:cubicBezTo>
                  <a:cubicBezTo>
                    <a:pt x="1891" y="79"/>
                    <a:pt x="1651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1992700" y="3183650"/>
              <a:ext cx="79050" cy="125975"/>
            </a:xfrm>
            <a:custGeom>
              <a:avLst/>
              <a:gdLst/>
              <a:ahLst/>
              <a:cxnLst/>
              <a:rect l="l" t="t" r="r" b="b"/>
              <a:pathLst>
                <a:path w="3162" h="5039" extrusionOk="0">
                  <a:moveTo>
                    <a:pt x="1389" y="0"/>
                  </a:moveTo>
                  <a:cubicBezTo>
                    <a:pt x="1295" y="0"/>
                    <a:pt x="1197" y="8"/>
                    <a:pt x="1095" y="24"/>
                  </a:cubicBezTo>
                  <a:cubicBezTo>
                    <a:pt x="761" y="115"/>
                    <a:pt x="487" y="236"/>
                    <a:pt x="335" y="388"/>
                  </a:cubicBezTo>
                  <a:cubicBezTo>
                    <a:pt x="153" y="540"/>
                    <a:pt x="61" y="723"/>
                    <a:pt x="31" y="996"/>
                  </a:cubicBezTo>
                  <a:cubicBezTo>
                    <a:pt x="1" y="1239"/>
                    <a:pt x="1" y="1543"/>
                    <a:pt x="61" y="1908"/>
                  </a:cubicBezTo>
                  <a:cubicBezTo>
                    <a:pt x="61" y="1939"/>
                    <a:pt x="122" y="1999"/>
                    <a:pt x="122" y="2060"/>
                  </a:cubicBezTo>
                  <a:cubicBezTo>
                    <a:pt x="122" y="2121"/>
                    <a:pt x="153" y="2151"/>
                    <a:pt x="153" y="2212"/>
                  </a:cubicBezTo>
                  <a:lnTo>
                    <a:pt x="1186" y="1999"/>
                  </a:lnTo>
                  <a:lnTo>
                    <a:pt x="1065" y="1452"/>
                  </a:lnTo>
                  <a:cubicBezTo>
                    <a:pt x="973" y="1179"/>
                    <a:pt x="1065" y="1027"/>
                    <a:pt x="1217" y="996"/>
                  </a:cubicBezTo>
                  <a:cubicBezTo>
                    <a:pt x="1243" y="978"/>
                    <a:pt x="1270" y="971"/>
                    <a:pt x="1295" y="971"/>
                  </a:cubicBezTo>
                  <a:cubicBezTo>
                    <a:pt x="1356" y="971"/>
                    <a:pt x="1408" y="1014"/>
                    <a:pt x="1429" y="1057"/>
                  </a:cubicBezTo>
                  <a:cubicBezTo>
                    <a:pt x="1520" y="1148"/>
                    <a:pt x="1520" y="1209"/>
                    <a:pt x="1551" y="1331"/>
                  </a:cubicBezTo>
                  <a:cubicBezTo>
                    <a:pt x="1581" y="1543"/>
                    <a:pt x="1581" y="1787"/>
                    <a:pt x="1551" y="1969"/>
                  </a:cubicBezTo>
                  <a:cubicBezTo>
                    <a:pt x="1520" y="2151"/>
                    <a:pt x="1429" y="2364"/>
                    <a:pt x="1368" y="2546"/>
                  </a:cubicBezTo>
                  <a:cubicBezTo>
                    <a:pt x="1277" y="2729"/>
                    <a:pt x="1217" y="2881"/>
                    <a:pt x="1095" y="3063"/>
                  </a:cubicBezTo>
                  <a:cubicBezTo>
                    <a:pt x="1034" y="3215"/>
                    <a:pt x="913" y="3398"/>
                    <a:pt x="821" y="3610"/>
                  </a:cubicBezTo>
                  <a:cubicBezTo>
                    <a:pt x="761" y="3793"/>
                    <a:pt x="669" y="3975"/>
                    <a:pt x="639" y="4157"/>
                  </a:cubicBezTo>
                  <a:cubicBezTo>
                    <a:pt x="609" y="4370"/>
                    <a:pt x="609" y="4583"/>
                    <a:pt x="639" y="4826"/>
                  </a:cubicBezTo>
                  <a:lnTo>
                    <a:pt x="669" y="5039"/>
                  </a:lnTo>
                  <a:lnTo>
                    <a:pt x="3162" y="4674"/>
                  </a:lnTo>
                  <a:lnTo>
                    <a:pt x="3010" y="3762"/>
                  </a:lnTo>
                  <a:lnTo>
                    <a:pt x="1703" y="3975"/>
                  </a:lnTo>
                  <a:cubicBezTo>
                    <a:pt x="1794" y="3823"/>
                    <a:pt x="1824" y="3671"/>
                    <a:pt x="1885" y="3519"/>
                  </a:cubicBezTo>
                  <a:cubicBezTo>
                    <a:pt x="1976" y="3367"/>
                    <a:pt x="2037" y="3276"/>
                    <a:pt x="2128" y="3124"/>
                  </a:cubicBezTo>
                  <a:cubicBezTo>
                    <a:pt x="2250" y="2881"/>
                    <a:pt x="2341" y="2698"/>
                    <a:pt x="2432" y="2516"/>
                  </a:cubicBezTo>
                  <a:cubicBezTo>
                    <a:pt x="2493" y="2273"/>
                    <a:pt x="2584" y="2091"/>
                    <a:pt x="2615" y="1847"/>
                  </a:cubicBezTo>
                  <a:cubicBezTo>
                    <a:pt x="2645" y="1635"/>
                    <a:pt x="2615" y="1361"/>
                    <a:pt x="2584" y="1087"/>
                  </a:cubicBezTo>
                  <a:cubicBezTo>
                    <a:pt x="2493" y="692"/>
                    <a:pt x="2341" y="388"/>
                    <a:pt x="2098" y="176"/>
                  </a:cubicBezTo>
                  <a:cubicBezTo>
                    <a:pt x="1895" y="63"/>
                    <a:pt x="1659" y="0"/>
                    <a:pt x="13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1868850" y="3056575"/>
              <a:ext cx="386800" cy="427125"/>
            </a:xfrm>
            <a:custGeom>
              <a:avLst/>
              <a:gdLst/>
              <a:ahLst/>
              <a:cxnLst/>
              <a:rect l="l" t="t" r="r" b="b"/>
              <a:pathLst>
                <a:path w="15472" h="17085" extrusionOk="0">
                  <a:moveTo>
                    <a:pt x="8511" y="0"/>
                  </a:moveTo>
                  <a:lnTo>
                    <a:pt x="8511" y="0"/>
                  </a:lnTo>
                  <a:cubicBezTo>
                    <a:pt x="9818" y="1246"/>
                    <a:pt x="10608" y="3860"/>
                    <a:pt x="10426" y="5745"/>
                  </a:cubicBezTo>
                  <a:cubicBezTo>
                    <a:pt x="9732" y="13213"/>
                    <a:pt x="3212" y="14760"/>
                    <a:pt x="761" y="14760"/>
                  </a:cubicBezTo>
                  <a:cubicBezTo>
                    <a:pt x="419" y="14760"/>
                    <a:pt x="157" y="14730"/>
                    <a:pt x="0" y="14681"/>
                  </a:cubicBezTo>
                  <a:lnTo>
                    <a:pt x="0" y="14681"/>
                  </a:lnTo>
                  <a:cubicBezTo>
                    <a:pt x="1574" y="16182"/>
                    <a:pt x="3686" y="17085"/>
                    <a:pt x="5949" y="17085"/>
                  </a:cubicBezTo>
                  <a:cubicBezTo>
                    <a:pt x="6482" y="17085"/>
                    <a:pt x="7024" y="17035"/>
                    <a:pt x="7569" y="16930"/>
                  </a:cubicBezTo>
                  <a:cubicBezTo>
                    <a:pt x="12310" y="16049"/>
                    <a:pt x="15472" y="11520"/>
                    <a:pt x="14590" y="6778"/>
                  </a:cubicBezTo>
                  <a:cubicBezTo>
                    <a:pt x="13982" y="3435"/>
                    <a:pt x="11551" y="912"/>
                    <a:pt x="8511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1" name="Google Shape;1601;p34"/>
          <p:cNvGrpSpPr/>
          <p:nvPr/>
        </p:nvGrpSpPr>
        <p:grpSpPr>
          <a:xfrm>
            <a:off x="7892239" y="1201290"/>
            <a:ext cx="646449" cy="572723"/>
            <a:chOff x="1460025" y="2332425"/>
            <a:chExt cx="537275" cy="476000"/>
          </a:xfrm>
        </p:grpSpPr>
        <p:sp>
          <p:nvSpPr>
            <p:cNvPr id="1602" name="Google Shape;1602;p34"/>
            <p:cNvSpPr/>
            <p:nvPr/>
          </p:nvSpPr>
          <p:spPr>
            <a:xfrm>
              <a:off x="1498025" y="2370400"/>
              <a:ext cx="499275" cy="438025"/>
            </a:xfrm>
            <a:custGeom>
              <a:avLst/>
              <a:gdLst/>
              <a:ahLst/>
              <a:cxnLst/>
              <a:rect l="l" t="t" r="r" b="b"/>
              <a:pathLst>
                <a:path w="19971" h="17521" extrusionOk="0">
                  <a:moveTo>
                    <a:pt x="9994" y="1"/>
                  </a:moveTo>
                  <a:cubicBezTo>
                    <a:pt x="6885" y="1"/>
                    <a:pt x="3878" y="1662"/>
                    <a:pt x="2310" y="4590"/>
                  </a:cubicBezTo>
                  <a:cubicBezTo>
                    <a:pt x="0" y="8845"/>
                    <a:pt x="1581" y="14164"/>
                    <a:pt x="5836" y="16444"/>
                  </a:cubicBezTo>
                  <a:cubicBezTo>
                    <a:pt x="7165" y="17175"/>
                    <a:pt x="8598" y="17520"/>
                    <a:pt x="10009" y="17520"/>
                  </a:cubicBezTo>
                  <a:cubicBezTo>
                    <a:pt x="13117" y="17520"/>
                    <a:pt x="16123" y="15845"/>
                    <a:pt x="17690" y="12918"/>
                  </a:cubicBezTo>
                  <a:cubicBezTo>
                    <a:pt x="19970" y="8663"/>
                    <a:pt x="18389" y="3374"/>
                    <a:pt x="14164" y="1064"/>
                  </a:cubicBezTo>
                  <a:cubicBezTo>
                    <a:pt x="12836" y="343"/>
                    <a:pt x="11405" y="1"/>
                    <a:pt x="9994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1605150" y="2459325"/>
              <a:ext cx="285750" cy="250725"/>
            </a:xfrm>
            <a:custGeom>
              <a:avLst/>
              <a:gdLst/>
              <a:ahLst/>
              <a:cxnLst/>
              <a:rect l="l" t="t" r="r" b="b"/>
              <a:pathLst>
                <a:path w="11430" h="10029" extrusionOk="0">
                  <a:moveTo>
                    <a:pt x="5750" y="0"/>
                  </a:moveTo>
                  <a:cubicBezTo>
                    <a:pt x="3954" y="0"/>
                    <a:pt x="2206" y="956"/>
                    <a:pt x="1277" y="2644"/>
                  </a:cubicBezTo>
                  <a:cubicBezTo>
                    <a:pt x="1" y="5075"/>
                    <a:pt x="913" y="8115"/>
                    <a:pt x="3344" y="9452"/>
                  </a:cubicBezTo>
                  <a:cubicBezTo>
                    <a:pt x="4088" y="9843"/>
                    <a:pt x="4889" y="10029"/>
                    <a:pt x="5681" y="10029"/>
                  </a:cubicBezTo>
                  <a:cubicBezTo>
                    <a:pt x="7477" y="10029"/>
                    <a:pt x="9225" y="9073"/>
                    <a:pt x="10153" y="7385"/>
                  </a:cubicBezTo>
                  <a:cubicBezTo>
                    <a:pt x="11430" y="4954"/>
                    <a:pt x="10518" y="1914"/>
                    <a:pt x="8086" y="577"/>
                  </a:cubicBezTo>
                  <a:cubicBezTo>
                    <a:pt x="7342" y="186"/>
                    <a:pt x="6541" y="0"/>
                    <a:pt x="57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1671275" y="2492050"/>
              <a:ext cx="103375" cy="119725"/>
            </a:xfrm>
            <a:custGeom>
              <a:avLst/>
              <a:gdLst/>
              <a:ahLst/>
              <a:cxnLst/>
              <a:rect l="l" t="t" r="r" b="b"/>
              <a:pathLst>
                <a:path w="4135" h="4789" extrusionOk="0">
                  <a:moveTo>
                    <a:pt x="2494" y="1"/>
                  </a:moveTo>
                  <a:cubicBezTo>
                    <a:pt x="2408" y="1"/>
                    <a:pt x="2326" y="11"/>
                    <a:pt x="2250" y="28"/>
                  </a:cubicBezTo>
                  <a:cubicBezTo>
                    <a:pt x="1946" y="119"/>
                    <a:pt x="1702" y="392"/>
                    <a:pt x="1490" y="757"/>
                  </a:cubicBezTo>
                  <a:cubicBezTo>
                    <a:pt x="1490" y="788"/>
                    <a:pt x="1459" y="788"/>
                    <a:pt x="1459" y="848"/>
                  </a:cubicBezTo>
                  <a:cubicBezTo>
                    <a:pt x="1459" y="879"/>
                    <a:pt x="1429" y="879"/>
                    <a:pt x="1429" y="909"/>
                  </a:cubicBezTo>
                  <a:lnTo>
                    <a:pt x="2280" y="1395"/>
                  </a:lnTo>
                  <a:lnTo>
                    <a:pt x="2371" y="1304"/>
                  </a:lnTo>
                  <a:cubicBezTo>
                    <a:pt x="2402" y="1213"/>
                    <a:pt x="2493" y="1091"/>
                    <a:pt x="2554" y="1061"/>
                  </a:cubicBezTo>
                  <a:cubicBezTo>
                    <a:pt x="2569" y="1046"/>
                    <a:pt x="2607" y="1038"/>
                    <a:pt x="2649" y="1038"/>
                  </a:cubicBezTo>
                  <a:cubicBezTo>
                    <a:pt x="2690" y="1038"/>
                    <a:pt x="2736" y="1046"/>
                    <a:pt x="2766" y="1061"/>
                  </a:cubicBezTo>
                  <a:cubicBezTo>
                    <a:pt x="2888" y="1152"/>
                    <a:pt x="2888" y="1335"/>
                    <a:pt x="2766" y="1547"/>
                  </a:cubicBezTo>
                  <a:cubicBezTo>
                    <a:pt x="2706" y="1699"/>
                    <a:pt x="2584" y="1791"/>
                    <a:pt x="2462" y="1821"/>
                  </a:cubicBezTo>
                  <a:cubicBezTo>
                    <a:pt x="2438" y="1829"/>
                    <a:pt x="2411" y="1833"/>
                    <a:pt x="2383" y="1833"/>
                  </a:cubicBezTo>
                  <a:cubicBezTo>
                    <a:pt x="2304" y="1833"/>
                    <a:pt x="2209" y="1805"/>
                    <a:pt x="2098" y="1760"/>
                  </a:cubicBezTo>
                  <a:lnTo>
                    <a:pt x="1672" y="2520"/>
                  </a:lnTo>
                  <a:lnTo>
                    <a:pt x="1702" y="2520"/>
                  </a:lnTo>
                  <a:cubicBezTo>
                    <a:pt x="1702" y="2550"/>
                    <a:pt x="1763" y="2550"/>
                    <a:pt x="1763" y="2550"/>
                  </a:cubicBezTo>
                  <a:cubicBezTo>
                    <a:pt x="1854" y="2611"/>
                    <a:pt x="1946" y="2702"/>
                    <a:pt x="1946" y="2854"/>
                  </a:cubicBezTo>
                  <a:cubicBezTo>
                    <a:pt x="1915" y="2976"/>
                    <a:pt x="1854" y="3128"/>
                    <a:pt x="1794" y="3280"/>
                  </a:cubicBezTo>
                  <a:lnTo>
                    <a:pt x="1702" y="3371"/>
                  </a:lnTo>
                  <a:cubicBezTo>
                    <a:pt x="1611" y="3584"/>
                    <a:pt x="1520" y="3675"/>
                    <a:pt x="1459" y="3766"/>
                  </a:cubicBezTo>
                  <a:cubicBezTo>
                    <a:pt x="1406" y="3802"/>
                    <a:pt x="1363" y="3817"/>
                    <a:pt x="1312" y="3817"/>
                  </a:cubicBezTo>
                  <a:cubicBezTo>
                    <a:pt x="1276" y="3817"/>
                    <a:pt x="1236" y="3809"/>
                    <a:pt x="1186" y="3797"/>
                  </a:cubicBezTo>
                  <a:cubicBezTo>
                    <a:pt x="1095" y="3736"/>
                    <a:pt x="1064" y="3645"/>
                    <a:pt x="1064" y="3584"/>
                  </a:cubicBezTo>
                  <a:cubicBezTo>
                    <a:pt x="1064" y="3493"/>
                    <a:pt x="1125" y="3371"/>
                    <a:pt x="1186" y="3280"/>
                  </a:cubicBezTo>
                  <a:lnTo>
                    <a:pt x="1429" y="2824"/>
                  </a:lnTo>
                  <a:lnTo>
                    <a:pt x="547" y="2368"/>
                  </a:lnTo>
                  <a:lnTo>
                    <a:pt x="304" y="2824"/>
                  </a:lnTo>
                  <a:cubicBezTo>
                    <a:pt x="91" y="3189"/>
                    <a:pt x="0" y="3523"/>
                    <a:pt x="91" y="3827"/>
                  </a:cubicBezTo>
                  <a:cubicBezTo>
                    <a:pt x="152" y="4131"/>
                    <a:pt x="395" y="4405"/>
                    <a:pt x="760" y="4587"/>
                  </a:cubicBezTo>
                  <a:cubicBezTo>
                    <a:pt x="1009" y="4729"/>
                    <a:pt x="1269" y="4788"/>
                    <a:pt x="1503" y="4788"/>
                  </a:cubicBezTo>
                  <a:cubicBezTo>
                    <a:pt x="1668" y="4788"/>
                    <a:pt x="1820" y="4759"/>
                    <a:pt x="1946" y="4709"/>
                  </a:cubicBezTo>
                  <a:cubicBezTo>
                    <a:pt x="2250" y="4587"/>
                    <a:pt x="2523" y="4283"/>
                    <a:pt x="2736" y="3888"/>
                  </a:cubicBezTo>
                  <a:cubicBezTo>
                    <a:pt x="2827" y="3675"/>
                    <a:pt x="2949" y="3523"/>
                    <a:pt x="2979" y="3371"/>
                  </a:cubicBezTo>
                  <a:cubicBezTo>
                    <a:pt x="3040" y="3219"/>
                    <a:pt x="3040" y="3067"/>
                    <a:pt x="3040" y="2976"/>
                  </a:cubicBezTo>
                  <a:cubicBezTo>
                    <a:pt x="3040" y="2854"/>
                    <a:pt x="2979" y="2702"/>
                    <a:pt x="2888" y="2581"/>
                  </a:cubicBezTo>
                  <a:lnTo>
                    <a:pt x="2888" y="2581"/>
                  </a:lnTo>
                  <a:cubicBezTo>
                    <a:pt x="2924" y="2588"/>
                    <a:pt x="2960" y="2592"/>
                    <a:pt x="2996" y="2592"/>
                  </a:cubicBezTo>
                  <a:cubicBezTo>
                    <a:pt x="3112" y="2592"/>
                    <a:pt x="3228" y="2552"/>
                    <a:pt x="3344" y="2459"/>
                  </a:cubicBezTo>
                  <a:cubicBezTo>
                    <a:pt x="3496" y="2368"/>
                    <a:pt x="3617" y="2216"/>
                    <a:pt x="3739" y="1973"/>
                  </a:cubicBezTo>
                  <a:cubicBezTo>
                    <a:pt x="4134" y="1213"/>
                    <a:pt x="3952" y="605"/>
                    <a:pt x="3222" y="240"/>
                  </a:cubicBezTo>
                  <a:cubicBezTo>
                    <a:pt x="2960" y="66"/>
                    <a:pt x="2713" y="1"/>
                    <a:pt x="2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1738150" y="2526925"/>
              <a:ext cx="80575" cy="117050"/>
            </a:xfrm>
            <a:custGeom>
              <a:avLst/>
              <a:gdLst/>
              <a:ahLst/>
              <a:cxnLst/>
              <a:rect l="l" t="t" r="r" b="b"/>
              <a:pathLst>
                <a:path w="3223" h="4682" extrusionOk="0">
                  <a:moveTo>
                    <a:pt x="2553" y="0"/>
                  </a:moveTo>
                  <a:cubicBezTo>
                    <a:pt x="2432" y="92"/>
                    <a:pt x="2310" y="122"/>
                    <a:pt x="2189" y="152"/>
                  </a:cubicBezTo>
                  <a:cubicBezTo>
                    <a:pt x="2077" y="197"/>
                    <a:pt x="2015" y="225"/>
                    <a:pt x="1930" y="225"/>
                  </a:cubicBezTo>
                  <a:cubicBezTo>
                    <a:pt x="1899" y="225"/>
                    <a:pt x="1865" y="221"/>
                    <a:pt x="1824" y="213"/>
                  </a:cubicBezTo>
                  <a:cubicBezTo>
                    <a:pt x="1672" y="152"/>
                    <a:pt x="1550" y="152"/>
                    <a:pt x="1459" y="122"/>
                  </a:cubicBezTo>
                  <a:lnTo>
                    <a:pt x="1094" y="821"/>
                  </a:lnTo>
                  <a:cubicBezTo>
                    <a:pt x="1216" y="852"/>
                    <a:pt x="1307" y="882"/>
                    <a:pt x="1429" y="882"/>
                  </a:cubicBezTo>
                  <a:cubicBezTo>
                    <a:pt x="1581" y="882"/>
                    <a:pt x="1672" y="882"/>
                    <a:pt x="1793" y="852"/>
                  </a:cubicBezTo>
                  <a:lnTo>
                    <a:pt x="1793" y="852"/>
                  </a:lnTo>
                  <a:lnTo>
                    <a:pt x="0" y="4165"/>
                  </a:lnTo>
                  <a:lnTo>
                    <a:pt x="912" y="4681"/>
                  </a:lnTo>
                  <a:lnTo>
                    <a:pt x="3222" y="396"/>
                  </a:lnTo>
                  <a:lnTo>
                    <a:pt x="25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1460025" y="2332425"/>
              <a:ext cx="499275" cy="438000"/>
            </a:xfrm>
            <a:custGeom>
              <a:avLst/>
              <a:gdLst/>
              <a:ahLst/>
              <a:cxnLst/>
              <a:rect l="l" t="t" r="r" b="b"/>
              <a:pathLst>
                <a:path w="19971" h="17520" extrusionOk="0">
                  <a:moveTo>
                    <a:pt x="9994" y="0"/>
                  </a:moveTo>
                  <a:cubicBezTo>
                    <a:pt x="6885" y="0"/>
                    <a:pt x="3879" y="1662"/>
                    <a:pt x="2310" y="4589"/>
                  </a:cubicBezTo>
                  <a:cubicBezTo>
                    <a:pt x="0" y="8844"/>
                    <a:pt x="1581" y="14163"/>
                    <a:pt x="5836" y="16443"/>
                  </a:cubicBezTo>
                  <a:cubicBezTo>
                    <a:pt x="7165" y="17174"/>
                    <a:pt x="8598" y="17520"/>
                    <a:pt x="10009" y="17520"/>
                  </a:cubicBezTo>
                  <a:cubicBezTo>
                    <a:pt x="13117" y="17520"/>
                    <a:pt x="16123" y="15844"/>
                    <a:pt x="17691" y="12917"/>
                  </a:cubicBezTo>
                  <a:cubicBezTo>
                    <a:pt x="19970" y="8662"/>
                    <a:pt x="18390" y="3373"/>
                    <a:pt x="14165" y="1063"/>
                  </a:cubicBezTo>
                  <a:cubicBezTo>
                    <a:pt x="12837" y="342"/>
                    <a:pt x="11405" y="0"/>
                    <a:pt x="99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1567175" y="2421325"/>
              <a:ext cx="285725" cy="250725"/>
            </a:xfrm>
            <a:custGeom>
              <a:avLst/>
              <a:gdLst/>
              <a:ahLst/>
              <a:cxnLst/>
              <a:rect l="l" t="t" r="r" b="b"/>
              <a:pathLst>
                <a:path w="11429" h="10029" extrusionOk="0">
                  <a:moveTo>
                    <a:pt x="5749" y="1"/>
                  </a:moveTo>
                  <a:cubicBezTo>
                    <a:pt x="3953" y="1"/>
                    <a:pt x="2205" y="956"/>
                    <a:pt x="1277" y="2644"/>
                  </a:cubicBezTo>
                  <a:cubicBezTo>
                    <a:pt x="0" y="5076"/>
                    <a:pt x="912" y="8115"/>
                    <a:pt x="3344" y="9452"/>
                  </a:cubicBezTo>
                  <a:cubicBezTo>
                    <a:pt x="4088" y="9843"/>
                    <a:pt x="4889" y="10029"/>
                    <a:pt x="5680" y="10029"/>
                  </a:cubicBezTo>
                  <a:cubicBezTo>
                    <a:pt x="7476" y="10029"/>
                    <a:pt x="9224" y="9073"/>
                    <a:pt x="10152" y="7386"/>
                  </a:cubicBezTo>
                  <a:cubicBezTo>
                    <a:pt x="11429" y="4954"/>
                    <a:pt x="10517" y="1914"/>
                    <a:pt x="8085" y="577"/>
                  </a:cubicBezTo>
                  <a:cubicBezTo>
                    <a:pt x="7341" y="186"/>
                    <a:pt x="6540" y="1"/>
                    <a:pt x="5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1633275" y="2454050"/>
              <a:ext cx="103375" cy="119725"/>
            </a:xfrm>
            <a:custGeom>
              <a:avLst/>
              <a:gdLst/>
              <a:ahLst/>
              <a:cxnLst/>
              <a:rect l="l" t="t" r="r" b="b"/>
              <a:pathLst>
                <a:path w="4135" h="4789" extrusionOk="0">
                  <a:moveTo>
                    <a:pt x="2494" y="1"/>
                  </a:moveTo>
                  <a:cubicBezTo>
                    <a:pt x="2408" y="1"/>
                    <a:pt x="2327" y="11"/>
                    <a:pt x="2250" y="28"/>
                  </a:cubicBezTo>
                  <a:cubicBezTo>
                    <a:pt x="1946" y="119"/>
                    <a:pt x="1703" y="393"/>
                    <a:pt x="1490" y="757"/>
                  </a:cubicBezTo>
                  <a:cubicBezTo>
                    <a:pt x="1490" y="788"/>
                    <a:pt x="1460" y="788"/>
                    <a:pt x="1460" y="849"/>
                  </a:cubicBezTo>
                  <a:cubicBezTo>
                    <a:pt x="1460" y="879"/>
                    <a:pt x="1429" y="879"/>
                    <a:pt x="1429" y="909"/>
                  </a:cubicBezTo>
                  <a:lnTo>
                    <a:pt x="2280" y="1396"/>
                  </a:lnTo>
                  <a:lnTo>
                    <a:pt x="2371" y="1304"/>
                  </a:lnTo>
                  <a:cubicBezTo>
                    <a:pt x="2402" y="1213"/>
                    <a:pt x="2493" y="1092"/>
                    <a:pt x="2554" y="1061"/>
                  </a:cubicBezTo>
                  <a:cubicBezTo>
                    <a:pt x="2569" y="1046"/>
                    <a:pt x="2607" y="1039"/>
                    <a:pt x="2649" y="1039"/>
                  </a:cubicBezTo>
                  <a:cubicBezTo>
                    <a:pt x="2691" y="1039"/>
                    <a:pt x="2736" y="1046"/>
                    <a:pt x="2767" y="1061"/>
                  </a:cubicBezTo>
                  <a:cubicBezTo>
                    <a:pt x="2888" y="1152"/>
                    <a:pt x="2888" y="1335"/>
                    <a:pt x="2767" y="1548"/>
                  </a:cubicBezTo>
                  <a:cubicBezTo>
                    <a:pt x="2706" y="1700"/>
                    <a:pt x="2584" y="1791"/>
                    <a:pt x="2463" y="1821"/>
                  </a:cubicBezTo>
                  <a:cubicBezTo>
                    <a:pt x="2438" y="1829"/>
                    <a:pt x="2412" y="1833"/>
                    <a:pt x="2383" y="1833"/>
                  </a:cubicBezTo>
                  <a:cubicBezTo>
                    <a:pt x="2304" y="1833"/>
                    <a:pt x="2209" y="1805"/>
                    <a:pt x="2098" y="1760"/>
                  </a:cubicBezTo>
                  <a:lnTo>
                    <a:pt x="1672" y="2520"/>
                  </a:lnTo>
                  <a:lnTo>
                    <a:pt x="1703" y="2520"/>
                  </a:lnTo>
                  <a:cubicBezTo>
                    <a:pt x="1703" y="2551"/>
                    <a:pt x="1763" y="2551"/>
                    <a:pt x="1763" y="2551"/>
                  </a:cubicBezTo>
                  <a:cubicBezTo>
                    <a:pt x="1855" y="2611"/>
                    <a:pt x="1946" y="2703"/>
                    <a:pt x="1946" y="2855"/>
                  </a:cubicBezTo>
                  <a:cubicBezTo>
                    <a:pt x="1915" y="2976"/>
                    <a:pt x="1855" y="3128"/>
                    <a:pt x="1794" y="3280"/>
                  </a:cubicBezTo>
                  <a:lnTo>
                    <a:pt x="1703" y="3371"/>
                  </a:lnTo>
                  <a:cubicBezTo>
                    <a:pt x="1611" y="3584"/>
                    <a:pt x="1520" y="3675"/>
                    <a:pt x="1460" y="3767"/>
                  </a:cubicBezTo>
                  <a:cubicBezTo>
                    <a:pt x="1406" y="3802"/>
                    <a:pt x="1363" y="3817"/>
                    <a:pt x="1312" y="3817"/>
                  </a:cubicBezTo>
                  <a:cubicBezTo>
                    <a:pt x="1276" y="3817"/>
                    <a:pt x="1236" y="3809"/>
                    <a:pt x="1186" y="3797"/>
                  </a:cubicBezTo>
                  <a:cubicBezTo>
                    <a:pt x="1095" y="3736"/>
                    <a:pt x="1064" y="3645"/>
                    <a:pt x="1064" y="3584"/>
                  </a:cubicBezTo>
                  <a:cubicBezTo>
                    <a:pt x="1064" y="3493"/>
                    <a:pt x="1125" y="3371"/>
                    <a:pt x="1186" y="3280"/>
                  </a:cubicBezTo>
                  <a:lnTo>
                    <a:pt x="1429" y="2824"/>
                  </a:lnTo>
                  <a:lnTo>
                    <a:pt x="548" y="2368"/>
                  </a:lnTo>
                  <a:lnTo>
                    <a:pt x="304" y="2824"/>
                  </a:lnTo>
                  <a:cubicBezTo>
                    <a:pt x="92" y="3189"/>
                    <a:pt x="1" y="3523"/>
                    <a:pt x="92" y="3827"/>
                  </a:cubicBezTo>
                  <a:cubicBezTo>
                    <a:pt x="152" y="4131"/>
                    <a:pt x="396" y="4405"/>
                    <a:pt x="760" y="4587"/>
                  </a:cubicBezTo>
                  <a:cubicBezTo>
                    <a:pt x="1010" y="4730"/>
                    <a:pt x="1269" y="4789"/>
                    <a:pt x="1503" y="4789"/>
                  </a:cubicBezTo>
                  <a:cubicBezTo>
                    <a:pt x="1668" y="4789"/>
                    <a:pt x="1820" y="4759"/>
                    <a:pt x="1946" y="4709"/>
                  </a:cubicBezTo>
                  <a:cubicBezTo>
                    <a:pt x="2250" y="4587"/>
                    <a:pt x="2523" y="4283"/>
                    <a:pt x="2736" y="3888"/>
                  </a:cubicBezTo>
                  <a:cubicBezTo>
                    <a:pt x="2827" y="3675"/>
                    <a:pt x="2949" y="3523"/>
                    <a:pt x="2979" y="3371"/>
                  </a:cubicBezTo>
                  <a:cubicBezTo>
                    <a:pt x="3040" y="3219"/>
                    <a:pt x="3040" y="3067"/>
                    <a:pt x="3040" y="2976"/>
                  </a:cubicBezTo>
                  <a:cubicBezTo>
                    <a:pt x="3040" y="2855"/>
                    <a:pt x="2979" y="2703"/>
                    <a:pt x="2888" y="2581"/>
                  </a:cubicBezTo>
                  <a:lnTo>
                    <a:pt x="2888" y="2581"/>
                  </a:lnTo>
                  <a:cubicBezTo>
                    <a:pt x="2924" y="2588"/>
                    <a:pt x="2960" y="2592"/>
                    <a:pt x="2996" y="2592"/>
                  </a:cubicBezTo>
                  <a:cubicBezTo>
                    <a:pt x="3112" y="2592"/>
                    <a:pt x="3228" y="2552"/>
                    <a:pt x="3344" y="2459"/>
                  </a:cubicBezTo>
                  <a:cubicBezTo>
                    <a:pt x="3496" y="2368"/>
                    <a:pt x="3618" y="2216"/>
                    <a:pt x="3739" y="1973"/>
                  </a:cubicBezTo>
                  <a:cubicBezTo>
                    <a:pt x="4134" y="1213"/>
                    <a:pt x="3952" y="605"/>
                    <a:pt x="3222" y="241"/>
                  </a:cubicBezTo>
                  <a:cubicBezTo>
                    <a:pt x="2960" y="66"/>
                    <a:pt x="2714" y="1"/>
                    <a:pt x="2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1700150" y="2488925"/>
              <a:ext cx="80575" cy="117050"/>
            </a:xfrm>
            <a:custGeom>
              <a:avLst/>
              <a:gdLst/>
              <a:ahLst/>
              <a:cxnLst/>
              <a:rect l="l" t="t" r="r" b="b"/>
              <a:pathLst>
                <a:path w="3223" h="4682" extrusionOk="0">
                  <a:moveTo>
                    <a:pt x="2554" y="1"/>
                  </a:moveTo>
                  <a:cubicBezTo>
                    <a:pt x="2432" y="92"/>
                    <a:pt x="2310" y="122"/>
                    <a:pt x="2189" y="153"/>
                  </a:cubicBezTo>
                  <a:cubicBezTo>
                    <a:pt x="2078" y="197"/>
                    <a:pt x="2015" y="225"/>
                    <a:pt x="1930" y="225"/>
                  </a:cubicBezTo>
                  <a:cubicBezTo>
                    <a:pt x="1899" y="225"/>
                    <a:pt x="1865" y="222"/>
                    <a:pt x="1824" y="213"/>
                  </a:cubicBezTo>
                  <a:cubicBezTo>
                    <a:pt x="1672" y="153"/>
                    <a:pt x="1551" y="153"/>
                    <a:pt x="1459" y="122"/>
                  </a:cubicBezTo>
                  <a:lnTo>
                    <a:pt x="1095" y="821"/>
                  </a:lnTo>
                  <a:cubicBezTo>
                    <a:pt x="1216" y="852"/>
                    <a:pt x="1307" y="882"/>
                    <a:pt x="1429" y="882"/>
                  </a:cubicBezTo>
                  <a:cubicBezTo>
                    <a:pt x="1581" y="882"/>
                    <a:pt x="1672" y="882"/>
                    <a:pt x="1794" y="852"/>
                  </a:cubicBezTo>
                  <a:lnTo>
                    <a:pt x="1794" y="852"/>
                  </a:lnTo>
                  <a:lnTo>
                    <a:pt x="0" y="4165"/>
                  </a:lnTo>
                  <a:lnTo>
                    <a:pt x="912" y="4682"/>
                  </a:lnTo>
                  <a:lnTo>
                    <a:pt x="3222" y="396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1492700" y="2427375"/>
              <a:ext cx="449875" cy="343575"/>
            </a:xfrm>
            <a:custGeom>
              <a:avLst/>
              <a:gdLst/>
              <a:ahLst/>
              <a:cxnLst/>
              <a:rect l="l" t="t" r="r" b="b"/>
              <a:pathLst>
                <a:path w="17995" h="13743" extrusionOk="0">
                  <a:moveTo>
                    <a:pt x="15867" y="1"/>
                  </a:moveTo>
                  <a:lnTo>
                    <a:pt x="15867" y="1"/>
                  </a:lnTo>
                  <a:cubicBezTo>
                    <a:pt x="16110" y="1794"/>
                    <a:pt x="15046" y="4347"/>
                    <a:pt x="13739" y="5715"/>
                  </a:cubicBezTo>
                  <a:cubicBezTo>
                    <a:pt x="11457" y="8079"/>
                    <a:pt x="9007" y="8857"/>
                    <a:pt x="6815" y="8857"/>
                  </a:cubicBezTo>
                  <a:cubicBezTo>
                    <a:pt x="3314" y="8857"/>
                    <a:pt x="468" y="6874"/>
                    <a:pt x="0" y="6201"/>
                  </a:cubicBezTo>
                  <a:lnTo>
                    <a:pt x="0" y="6201"/>
                  </a:lnTo>
                  <a:cubicBezTo>
                    <a:pt x="395" y="8846"/>
                    <a:pt x="1976" y="11277"/>
                    <a:pt x="4529" y="12706"/>
                  </a:cubicBezTo>
                  <a:cubicBezTo>
                    <a:pt x="5842" y="13409"/>
                    <a:pt x="7254" y="13742"/>
                    <a:pt x="8646" y="13742"/>
                  </a:cubicBezTo>
                  <a:cubicBezTo>
                    <a:pt x="11765" y="13742"/>
                    <a:pt x="14786" y="12071"/>
                    <a:pt x="16384" y="9150"/>
                  </a:cubicBezTo>
                  <a:cubicBezTo>
                    <a:pt x="17995" y="6110"/>
                    <a:pt x="17691" y="2615"/>
                    <a:pt x="15867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1" name="Google Shape;1611;p34"/>
          <p:cNvGrpSpPr/>
          <p:nvPr/>
        </p:nvGrpSpPr>
        <p:grpSpPr>
          <a:xfrm>
            <a:off x="8355763" y="1820688"/>
            <a:ext cx="536500" cy="475600"/>
            <a:chOff x="1556525" y="946800"/>
            <a:chExt cx="536500" cy="475600"/>
          </a:xfrm>
        </p:grpSpPr>
        <p:sp>
          <p:nvSpPr>
            <p:cNvPr id="1612" name="Google Shape;1612;p34"/>
            <p:cNvSpPr/>
            <p:nvPr/>
          </p:nvSpPr>
          <p:spPr>
            <a:xfrm>
              <a:off x="1594525" y="984800"/>
              <a:ext cx="498500" cy="437600"/>
            </a:xfrm>
            <a:custGeom>
              <a:avLst/>
              <a:gdLst/>
              <a:ahLst/>
              <a:cxnLst/>
              <a:rect l="l" t="t" r="r" b="b"/>
              <a:pathLst>
                <a:path w="19940" h="17504" extrusionOk="0">
                  <a:moveTo>
                    <a:pt x="9980" y="0"/>
                  </a:moveTo>
                  <a:cubicBezTo>
                    <a:pt x="6692" y="0"/>
                    <a:pt x="3546" y="1880"/>
                    <a:pt x="2067" y="5058"/>
                  </a:cubicBezTo>
                  <a:cubicBezTo>
                    <a:pt x="0" y="9405"/>
                    <a:pt x="1915" y="14633"/>
                    <a:pt x="6262" y="16670"/>
                  </a:cubicBezTo>
                  <a:cubicBezTo>
                    <a:pt x="7461" y="17236"/>
                    <a:pt x="8721" y="17503"/>
                    <a:pt x="9961" y="17503"/>
                  </a:cubicBezTo>
                  <a:cubicBezTo>
                    <a:pt x="13251" y="17503"/>
                    <a:pt x="16403" y="15623"/>
                    <a:pt x="17903" y="12445"/>
                  </a:cubicBezTo>
                  <a:cubicBezTo>
                    <a:pt x="19940" y="8098"/>
                    <a:pt x="18086" y="2870"/>
                    <a:pt x="13678" y="833"/>
                  </a:cubicBezTo>
                  <a:cubicBezTo>
                    <a:pt x="12480" y="267"/>
                    <a:pt x="11220" y="0"/>
                    <a:pt x="9980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1700150" y="1072400"/>
              <a:ext cx="286500" cy="251750"/>
            </a:xfrm>
            <a:custGeom>
              <a:avLst/>
              <a:gdLst/>
              <a:ahLst/>
              <a:cxnLst/>
              <a:rect l="l" t="t" r="r" b="b"/>
              <a:pathLst>
                <a:path w="11460" h="10070" extrusionOk="0">
                  <a:moveTo>
                    <a:pt x="5769" y="0"/>
                  </a:moveTo>
                  <a:cubicBezTo>
                    <a:pt x="3860" y="0"/>
                    <a:pt x="2029" y="1081"/>
                    <a:pt x="1186" y="2922"/>
                  </a:cubicBezTo>
                  <a:cubicBezTo>
                    <a:pt x="0" y="5415"/>
                    <a:pt x="1095" y="8424"/>
                    <a:pt x="3617" y="9609"/>
                  </a:cubicBezTo>
                  <a:cubicBezTo>
                    <a:pt x="4292" y="9922"/>
                    <a:pt x="5004" y="10070"/>
                    <a:pt x="5708" y="10070"/>
                  </a:cubicBezTo>
                  <a:cubicBezTo>
                    <a:pt x="7605" y="10070"/>
                    <a:pt x="9440" y="8996"/>
                    <a:pt x="10304" y="7178"/>
                  </a:cubicBezTo>
                  <a:cubicBezTo>
                    <a:pt x="11460" y="4655"/>
                    <a:pt x="10396" y="1646"/>
                    <a:pt x="7873" y="460"/>
                  </a:cubicBezTo>
                  <a:cubicBezTo>
                    <a:pt x="7191" y="148"/>
                    <a:pt x="6475" y="0"/>
                    <a:pt x="57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1788300" y="1110225"/>
              <a:ext cx="102600" cy="129475"/>
            </a:xfrm>
            <a:custGeom>
              <a:avLst/>
              <a:gdLst/>
              <a:ahLst/>
              <a:cxnLst/>
              <a:rect l="l" t="t" r="r" b="b"/>
              <a:pathLst>
                <a:path w="4104" h="5179" extrusionOk="0">
                  <a:moveTo>
                    <a:pt x="2631" y="0"/>
                  </a:moveTo>
                  <a:cubicBezTo>
                    <a:pt x="2573" y="0"/>
                    <a:pt x="2517" y="4"/>
                    <a:pt x="2462" y="11"/>
                  </a:cubicBezTo>
                  <a:cubicBezTo>
                    <a:pt x="2250" y="72"/>
                    <a:pt x="2006" y="163"/>
                    <a:pt x="1854" y="376"/>
                  </a:cubicBezTo>
                  <a:cubicBezTo>
                    <a:pt x="1672" y="558"/>
                    <a:pt x="1520" y="832"/>
                    <a:pt x="1368" y="1136"/>
                  </a:cubicBezTo>
                  <a:cubicBezTo>
                    <a:pt x="1338" y="1166"/>
                    <a:pt x="1338" y="1227"/>
                    <a:pt x="1307" y="1288"/>
                  </a:cubicBezTo>
                  <a:cubicBezTo>
                    <a:pt x="1307" y="1348"/>
                    <a:pt x="1246" y="1409"/>
                    <a:pt x="1246" y="1440"/>
                  </a:cubicBezTo>
                  <a:lnTo>
                    <a:pt x="2158" y="1835"/>
                  </a:lnTo>
                  <a:lnTo>
                    <a:pt x="2432" y="1318"/>
                  </a:lnTo>
                  <a:cubicBezTo>
                    <a:pt x="2550" y="1105"/>
                    <a:pt x="2650" y="984"/>
                    <a:pt x="2760" y="984"/>
                  </a:cubicBezTo>
                  <a:cubicBezTo>
                    <a:pt x="2792" y="984"/>
                    <a:pt x="2824" y="994"/>
                    <a:pt x="2857" y="1014"/>
                  </a:cubicBezTo>
                  <a:cubicBezTo>
                    <a:pt x="2979" y="1045"/>
                    <a:pt x="3009" y="1136"/>
                    <a:pt x="3009" y="1197"/>
                  </a:cubicBezTo>
                  <a:cubicBezTo>
                    <a:pt x="3009" y="1318"/>
                    <a:pt x="2979" y="1379"/>
                    <a:pt x="2918" y="1500"/>
                  </a:cubicBezTo>
                  <a:cubicBezTo>
                    <a:pt x="2827" y="1744"/>
                    <a:pt x="2705" y="1896"/>
                    <a:pt x="2553" y="2048"/>
                  </a:cubicBezTo>
                  <a:cubicBezTo>
                    <a:pt x="2401" y="2200"/>
                    <a:pt x="2250" y="2291"/>
                    <a:pt x="2067" y="2412"/>
                  </a:cubicBezTo>
                  <a:cubicBezTo>
                    <a:pt x="1854" y="2504"/>
                    <a:pt x="1702" y="2595"/>
                    <a:pt x="1520" y="2686"/>
                  </a:cubicBezTo>
                  <a:cubicBezTo>
                    <a:pt x="1338" y="2747"/>
                    <a:pt x="1186" y="2838"/>
                    <a:pt x="1003" y="2959"/>
                  </a:cubicBezTo>
                  <a:cubicBezTo>
                    <a:pt x="791" y="3051"/>
                    <a:pt x="639" y="3172"/>
                    <a:pt x="487" y="3324"/>
                  </a:cubicBezTo>
                  <a:cubicBezTo>
                    <a:pt x="335" y="3446"/>
                    <a:pt x="243" y="3628"/>
                    <a:pt x="122" y="3871"/>
                  </a:cubicBezTo>
                  <a:lnTo>
                    <a:pt x="0" y="4084"/>
                  </a:lnTo>
                  <a:lnTo>
                    <a:pt x="2371" y="5178"/>
                  </a:lnTo>
                  <a:lnTo>
                    <a:pt x="2736" y="4358"/>
                  </a:lnTo>
                  <a:lnTo>
                    <a:pt x="1520" y="3780"/>
                  </a:lnTo>
                  <a:cubicBezTo>
                    <a:pt x="1672" y="3659"/>
                    <a:pt x="1794" y="3598"/>
                    <a:pt x="1946" y="3507"/>
                  </a:cubicBezTo>
                  <a:cubicBezTo>
                    <a:pt x="2067" y="3446"/>
                    <a:pt x="2219" y="3355"/>
                    <a:pt x="2371" y="3294"/>
                  </a:cubicBezTo>
                  <a:cubicBezTo>
                    <a:pt x="2553" y="3203"/>
                    <a:pt x="2736" y="3111"/>
                    <a:pt x="2918" y="2990"/>
                  </a:cubicBezTo>
                  <a:cubicBezTo>
                    <a:pt x="3131" y="2868"/>
                    <a:pt x="3313" y="2716"/>
                    <a:pt x="3465" y="2564"/>
                  </a:cubicBezTo>
                  <a:cubicBezTo>
                    <a:pt x="3617" y="2382"/>
                    <a:pt x="3769" y="2200"/>
                    <a:pt x="3891" y="1926"/>
                  </a:cubicBezTo>
                  <a:cubicBezTo>
                    <a:pt x="4073" y="1531"/>
                    <a:pt x="4104" y="1197"/>
                    <a:pt x="3982" y="893"/>
                  </a:cubicBezTo>
                  <a:cubicBezTo>
                    <a:pt x="3891" y="589"/>
                    <a:pt x="3648" y="376"/>
                    <a:pt x="3283" y="163"/>
                  </a:cubicBezTo>
                  <a:cubicBezTo>
                    <a:pt x="3047" y="45"/>
                    <a:pt x="2830" y="0"/>
                    <a:pt x="26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1556525" y="946800"/>
              <a:ext cx="498525" cy="437600"/>
            </a:xfrm>
            <a:custGeom>
              <a:avLst/>
              <a:gdLst/>
              <a:ahLst/>
              <a:cxnLst/>
              <a:rect l="l" t="t" r="r" b="b"/>
              <a:pathLst>
                <a:path w="19941" h="17504" extrusionOk="0">
                  <a:moveTo>
                    <a:pt x="9980" y="0"/>
                  </a:moveTo>
                  <a:cubicBezTo>
                    <a:pt x="6692" y="0"/>
                    <a:pt x="3546" y="1880"/>
                    <a:pt x="2067" y="5059"/>
                  </a:cubicBezTo>
                  <a:cubicBezTo>
                    <a:pt x="1" y="9405"/>
                    <a:pt x="1915" y="14633"/>
                    <a:pt x="6262" y="16670"/>
                  </a:cubicBezTo>
                  <a:cubicBezTo>
                    <a:pt x="7461" y="17236"/>
                    <a:pt x="8721" y="17503"/>
                    <a:pt x="9962" y="17503"/>
                  </a:cubicBezTo>
                  <a:cubicBezTo>
                    <a:pt x="13251" y="17503"/>
                    <a:pt x="16403" y="15623"/>
                    <a:pt x="17904" y="12445"/>
                  </a:cubicBezTo>
                  <a:cubicBezTo>
                    <a:pt x="19940" y="8098"/>
                    <a:pt x="18086" y="2870"/>
                    <a:pt x="13679" y="834"/>
                  </a:cubicBezTo>
                  <a:cubicBezTo>
                    <a:pt x="12480" y="268"/>
                    <a:pt x="11220" y="0"/>
                    <a:pt x="99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1662150" y="1034700"/>
              <a:ext cx="286500" cy="251450"/>
            </a:xfrm>
            <a:custGeom>
              <a:avLst/>
              <a:gdLst/>
              <a:ahLst/>
              <a:cxnLst/>
              <a:rect l="l" t="t" r="r" b="b"/>
              <a:pathLst>
                <a:path w="11460" h="10058" extrusionOk="0">
                  <a:moveTo>
                    <a:pt x="5738" y="0"/>
                  </a:moveTo>
                  <a:cubicBezTo>
                    <a:pt x="3840" y="0"/>
                    <a:pt x="2025" y="1079"/>
                    <a:pt x="1186" y="2910"/>
                  </a:cubicBezTo>
                  <a:cubicBezTo>
                    <a:pt x="1" y="5403"/>
                    <a:pt x="1095" y="8412"/>
                    <a:pt x="3618" y="9598"/>
                  </a:cubicBezTo>
                  <a:cubicBezTo>
                    <a:pt x="4292" y="9910"/>
                    <a:pt x="5004" y="10058"/>
                    <a:pt x="5708" y="10058"/>
                  </a:cubicBezTo>
                  <a:cubicBezTo>
                    <a:pt x="7605" y="10058"/>
                    <a:pt x="9440" y="8984"/>
                    <a:pt x="10305" y="7166"/>
                  </a:cubicBezTo>
                  <a:cubicBezTo>
                    <a:pt x="11460" y="4643"/>
                    <a:pt x="10396" y="1634"/>
                    <a:pt x="7873" y="479"/>
                  </a:cubicBezTo>
                  <a:cubicBezTo>
                    <a:pt x="7182" y="154"/>
                    <a:pt x="6454" y="0"/>
                    <a:pt x="57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1750300" y="1072225"/>
              <a:ext cx="102600" cy="129475"/>
            </a:xfrm>
            <a:custGeom>
              <a:avLst/>
              <a:gdLst/>
              <a:ahLst/>
              <a:cxnLst/>
              <a:rect l="l" t="t" r="r" b="b"/>
              <a:pathLst>
                <a:path w="4104" h="5179" extrusionOk="0">
                  <a:moveTo>
                    <a:pt x="2631" y="1"/>
                  </a:moveTo>
                  <a:cubicBezTo>
                    <a:pt x="2573" y="1"/>
                    <a:pt x="2517" y="4"/>
                    <a:pt x="2463" y="11"/>
                  </a:cubicBezTo>
                  <a:cubicBezTo>
                    <a:pt x="2250" y="72"/>
                    <a:pt x="2007" y="163"/>
                    <a:pt x="1855" y="376"/>
                  </a:cubicBezTo>
                  <a:cubicBezTo>
                    <a:pt x="1672" y="558"/>
                    <a:pt x="1520" y="832"/>
                    <a:pt x="1368" y="1136"/>
                  </a:cubicBezTo>
                  <a:cubicBezTo>
                    <a:pt x="1338" y="1166"/>
                    <a:pt x="1338" y="1227"/>
                    <a:pt x="1307" y="1288"/>
                  </a:cubicBezTo>
                  <a:cubicBezTo>
                    <a:pt x="1307" y="1349"/>
                    <a:pt x="1247" y="1409"/>
                    <a:pt x="1247" y="1440"/>
                  </a:cubicBezTo>
                  <a:lnTo>
                    <a:pt x="2159" y="1835"/>
                  </a:lnTo>
                  <a:lnTo>
                    <a:pt x="2432" y="1318"/>
                  </a:lnTo>
                  <a:cubicBezTo>
                    <a:pt x="2550" y="1105"/>
                    <a:pt x="2650" y="984"/>
                    <a:pt x="2761" y="984"/>
                  </a:cubicBezTo>
                  <a:cubicBezTo>
                    <a:pt x="2792" y="984"/>
                    <a:pt x="2824" y="994"/>
                    <a:pt x="2858" y="1014"/>
                  </a:cubicBezTo>
                  <a:cubicBezTo>
                    <a:pt x="2979" y="1045"/>
                    <a:pt x="3010" y="1136"/>
                    <a:pt x="3010" y="1197"/>
                  </a:cubicBezTo>
                  <a:cubicBezTo>
                    <a:pt x="3010" y="1318"/>
                    <a:pt x="2979" y="1379"/>
                    <a:pt x="2918" y="1501"/>
                  </a:cubicBezTo>
                  <a:cubicBezTo>
                    <a:pt x="2827" y="1744"/>
                    <a:pt x="2706" y="1896"/>
                    <a:pt x="2554" y="2048"/>
                  </a:cubicBezTo>
                  <a:cubicBezTo>
                    <a:pt x="2402" y="2200"/>
                    <a:pt x="2250" y="2291"/>
                    <a:pt x="2067" y="2413"/>
                  </a:cubicBezTo>
                  <a:cubicBezTo>
                    <a:pt x="1855" y="2504"/>
                    <a:pt x="1703" y="2595"/>
                    <a:pt x="1520" y="2686"/>
                  </a:cubicBezTo>
                  <a:cubicBezTo>
                    <a:pt x="1338" y="2747"/>
                    <a:pt x="1186" y="2838"/>
                    <a:pt x="1004" y="2960"/>
                  </a:cubicBezTo>
                  <a:cubicBezTo>
                    <a:pt x="791" y="3051"/>
                    <a:pt x="639" y="3172"/>
                    <a:pt x="487" y="3324"/>
                  </a:cubicBezTo>
                  <a:cubicBezTo>
                    <a:pt x="335" y="3446"/>
                    <a:pt x="244" y="3628"/>
                    <a:pt x="122" y="3872"/>
                  </a:cubicBezTo>
                  <a:lnTo>
                    <a:pt x="0" y="4084"/>
                  </a:lnTo>
                  <a:lnTo>
                    <a:pt x="2371" y="5179"/>
                  </a:lnTo>
                  <a:lnTo>
                    <a:pt x="2736" y="4358"/>
                  </a:lnTo>
                  <a:lnTo>
                    <a:pt x="1520" y="3780"/>
                  </a:lnTo>
                  <a:cubicBezTo>
                    <a:pt x="1672" y="3659"/>
                    <a:pt x="1794" y="3598"/>
                    <a:pt x="1946" y="3507"/>
                  </a:cubicBezTo>
                  <a:cubicBezTo>
                    <a:pt x="2067" y="3446"/>
                    <a:pt x="2219" y="3355"/>
                    <a:pt x="2371" y="3294"/>
                  </a:cubicBezTo>
                  <a:cubicBezTo>
                    <a:pt x="2554" y="3203"/>
                    <a:pt x="2736" y="3112"/>
                    <a:pt x="2918" y="2990"/>
                  </a:cubicBezTo>
                  <a:cubicBezTo>
                    <a:pt x="3131" y="2868"/>
                    <a:pt x="3314" y="2717"/>
                    <a:pt x="3466" y="2565"/>
                  </a:cubicBezTo>
                  <a:cubicBezTo>
                    <a:pt x="3618" y="2382"/>
                    <a:pt x="3770" y="2200"/>
                    <a:pt x="3891" y="1926"/>
                  </a:cubicBezTo>
                  <a:cubicBezTo>
                    <a:pt x="4073" y="1531"/>
                    <a:pt x="4104" y="1197"/>
                    <a:pt x="3982" y="893"/>
                  </a:cubicBezTo>
                  <a:cubicBezTo>
                    <a:pt x="3891" y="589"/>
                    <a:pt x="3648" y="376"/>
                    <a:pt x="3283" y="163"/>
                  </a:cubicBezTo>
                  <a:cubicBezTo>
                    <a:pt x="3048" y="45"/>
                    <a:pt x="2830" y="1"/>
                    <a:pt x="26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4"/>
            <p:cNvSpPr/>
            <p:nvPr/>
          </p:nvSpPr>
          <p:spPr>
            <a:xfrm>
              <a:off x="1593000" y="1031450"/>
              <a:ext cx="446850" cy="352950"/>
            </a:xfrm>
            <a:custGeom>
              <a:avLst/>
              <a:gdLst/>
              <a:ahLst/>
              <a:cxnLst/>
              <a:rect l="l" t="t" r="r" b="b"/>
              <a:pathLst>
                <a:path w="17874" h="14118" extrusionOk="0">
                  <a:moveTo>
                    <a:pt x="15442" y="1"/>
                  </a:moveTo>
                  <a:lnTo>
                    <a:pt x="15442" y="1"/>
                  </a:lnTo>
                  <a:cubicBezTo>
                    <a:pt x="15806" y="1733"/>
                    <a:pt x="14925" y="4348"/>
                    <a:pt x="13679" y="5806"/>
                  </a:cubicBezTo>
                  <a:cubicBezTo>
                    <a:pt x="11359" y="8504"/>
                    <a:pt x="8753" y="9356"/>
                    <a:pt x="6438" y="9356"/>
                  </a:cubicBezTo>
                  <a:cubicBezTo>
                    <a:pt x="3169" y="9356"/>
                    <a:pt x="481" y="7658"/>
                    <a:pt x="1" y="7053"/>
                  </a:cubicBezTo>
                  <a:lnTo>
                    <a:pt x="1" y="7053"/>
                  </a:lnTo>
                  <a:cubicBezTo>
                    <a:pt x="517" y="9667"/>
                    <a:pt x="2219" y="12038"/>
                    <a:pt x="4864" y="13284"/>
                  </a:cubicBezTo>
                  <a:cubicBezTo>
                    <a:pt x="6054" y="13850"/>
                    <a:pt x="7311" y="14117"/>
                    <a:pt x="8550" y="14117"/>
                  </a:cubicBezTo>
                  <a:cubicBezTo>
                    <a:pt x="11835" y="14117"/>
                    <a:pt x="14996" y="12237"/>
                    <a:pt x="16475" y="9059"/>
                  </a:cubicBezTo>
                  <a:cubicBezTo>
                    <a:pt x="17873" y="5989"/>
                    <a:pt x="17387" y="2493"/>
                    <a:pt x="15442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9631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34"/>
          <p:cNvSpPr txBox="1">
            <a:spLocks noGrp="1"/>
          </p:cNvSpPr>
          <p:nvPr>
            <p:ph type="title"/>
          </p:nvPr>
        </p:nvSpPr>
        <p:spPr>
          <a:xfrm>
            <a:off x="948600" y="738650"/>
            <a:ext cx="3537600" cy="14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/>
              <a:t>3</a:t>
            </a:r>
            <a:r>
              <a:rPr lang="hu-HU" dirty="0" smtClean="0"/>
              <a:t>. </a:t>
            </a:r>
            <a:r>
              <a:rPr lang="hu-HU" dirty="0"/>
              <a:t>Szórakozás</a:t>
            </a:r>
            <a:endParaRPr dirty="0"/>
          </a:p>
        </p:txBody>
      </p:sp>
      <p:sp>
        <p:nvSpPr>
          <p:cNvPr id="1448" name="Google Shape;1448;p34"/>
          <p:cNvSpPr txBox="1">
            <a:spLocks noGrp="1"/>
          </p:cNvSpPr>
          <p:nvPr>
            <p:ph type="body" idx="1"/>
          </p:nvPr>
        </p:nvSpPr>
        <p:spPr>
          <a:xfrm>
            <a:off x="955050" y="2235525"/>
            <a:ext cx="3537600" cy="20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hu-HU" dirty="0"/>
              <a:t>A lottó szimulátorral való játék lehet szórakoztató időtöltés, különösen akkor, ha barátaiddal </a:t>
            </a:r>
            <a:r>
              <a:rPr lang="hu-HU" dirty="0" err="1"/>
              <a:t>versenyzel</a:t>
            </a:r>
            <a:r>
              <a:rPr lang="hu-HU" dirty="0"/>
              <a:t> vagy egyszerűen csak szeretnél egy kis izgalmat a számok kiválasztásában.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591" name="Google Shape;1591;p34"/>
          <p:cNvGrpSpPr/>
          <p:nvPr/>
        </p:nvGrpSpPr>
        <p:grpSpPr>
          <a:xfrm>
            <a:off x="8355726" y="662443"/>
            <a:ext cx="391637" cy="364067"/>
            <a:chOff x="1782975" y="3046800"/>
            <a:chExt cx="510675" cy="474725"/>
          </a:xfrm>
        </p:grpSpPr>
        <p:sp>
          <p:nvSpPr>
            <p:cNvPr id="1592" name="Google Shape;1592;p34"/>
            <p:cNvSpPr/>
            <p:nvPr/>
          </p:nvSpPr>
          <p:spPr>
            <a:xfrm>
              <a:off x="1820975" y="3084800"/>
              <a:ext cx="472675" cy="436725"/>
            </a:xfrm>
            <a:custGeom>
              <a:avLst/>
              <a:gdLst/>
              <a:ahLst/>
              <a:cxnLst/>
              <a:rect l="l" t="t" r="r" b="b"/>
              <a:pathLst>
                <a:path w="18907" h="17469" extrusionOk="0">
                  <a:moveTo>
                    <a:pt x="9497" y="0"/>
                  </a:moveTo>
                  <a:cubicBezTo>
                    <a:pt x="8972" y="0"/>
                    <a:pt x="8438" y="48"/>
                    <a:pt x="7903" y="148"/>
                  </a:cubicBezTo>
                  <a:cubicBezTo>
                    <a:pt x="3131" y="999"/>
                    <a:pt x="0" y="5558"/>
                    <a:pt x="851" y="10300"/>
                  </a:cubicBezTo>
                  <a:cubicBezTo>
                    <a:pt x="1606" y="14506"/>
                    <a:pt x="5279" y="17469"/>
                    <a:pt x="9409" y="17469"/>
                  </a:cubicBezTo>
                  <a:cubicBezTo>
                    <a:pt x="9935" y="17469"/>
                    <a:pt x="10468" y="17421"/>
                    <a:pt x="11003" y="17321"/>
                  </a:cubicBezTo>
                  <a:cubicBezTo>
                    <a:pt x="15745" y="16501"/>
                    <a:pt x="18906" y="11941"/>
                    <a:pt x="18025" y="7169"/>
                  </a:cubicBezTo>
                  <a:cubicBezTo>
                    <a:pt x="17297" y="2963"/>
                    <a:pt x="13627" y="0"/>
                    <a:pt x="9497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1920525" y="3177150"/>
              <a:ext cx="272825" cy="251475"/>
            </a:xfrm>
            <a:custGeom>
              <a:avLst/>
              <a:gdLst/>
              <a:ahLst/>
              <a:cxnLst/>
              <a:rect l="l" t="t" r="r" b="b"/>
              <a:pathLst>
                <a:path w="10913" h="10059" extrusionOk="0">
                  <a:moveTo>
                    <a:pt x="5411" y="0"/>
                  </a:moveTo>
                  <a:cubicBezTo>
                    <a:pt x="5130" y="0"/>
                    <a:pt x="4845" y="23"/>
                    <a:pt x="4559" y="71"/>
                  </a:cubicBezTo>
                  <a:cubicBezTo>
                    <a:pt x="1824" y="557"/>
                    <a:pt x="0" y="3171"/>
                    <a:pt x="486" y="5907"/>
                  </a:cubicBezTo>
                  <a:cubicBezTo>
                    <a:pt x="920" y="8345"/>
                    <a:pt x="3067" y="10058"/>
                    <a:pt x="5465" y="10058"/>
                  </a:cubicBezTo>
                  <a:cubicBezTo>
                    <a:pt x="5758" y="10058"/>
                    <a:pt x="6055" y="10033"/>
                    <a:pt x="6353" y="9980"/>
                  </a:cubicBezTo>
                  <a:cubicBezTo>
                    <a:pt x="9088" y="9493"/>
                    <a:pt x="10912" y="6879"/>
                    <a:pt x="10395" y="4144"/>
                  </a:cubicBezTo>
                  <a:cubicBezTo>
                    <a:pt x="9960" y="1694"/>
                    <a:pt x="7818" y="0"/>
                    <a:pt x="54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1961550" y="3234225"/>
              <a:ext cx="78300" cy="126325"/>
            </a:xfrm>
            <a:custGeom>
              <a:avLst/>
              <a:gdLst/>
              <a:ahLst/>
              <a:cxnLst/>
              <a:rect l="l" t="t" r="r" b="b"/>
              <a:pathLst>
                <a:path w="3132" h="5053" extrusionOk="0">
                  <a:moveTo>
                    <a:pt x="1393" y="1"/>
                  </a:moveTo>
                  <a:cubicBezTo>
                    <a:pt x="1296" y="1"/>
                    <a:pt x="1195" y="12"/>
                    <a:pt x="1095" y="37"/>
                  </a:cubicBezTo>
                  <a:cubicBezTo>
                    <a:pt x="760" y="98"/>
                    <a:pt x="487" y="219"/>
                    <a:pt x="335" y="371"/>
                  </a:cubicBezTo>
                  <a:cubicBezTo>
                    <a:pt x="152" y="523"/>
                    <a:pt x="61" y="706"/>
                    <a:pt x="31" y="979"/>
                  </a:cubicBezTo>
                  <a:cubicBezTo>
                    <a:pt x="0" y="1253"/>
                    <a:pt x="0" y="1557"/>
                    <a:pt x="61" y="1891"/>
                  </a:cubicBezTo>
                  <a:cubicBezTo>
                    <a:pt x="61" y="1922"/>
                    <a:pt x="92" y="2013"/>
                    <a:pt x="92" y="2043"/>
                  </a:cubicBezTo>
                  <a:cubicBezTo>
                    <a:pt x="92" y="2104"/>
                    <a:pt x="152" y="2165"/>
                    <a:pt x="152" y="2195"/>
                  </a:cubicBezTo>
                  <a:lnTo>
                    <a:pt x="1155" y="2013"/>
                  </a:lnTo>
                  <a:lnTo>
                    <a:pt x="1034" y="1435"/>
                  </a:lnTo>
                  <a:cubicBezTo>
                    <a:pt x="973" y="1162"/>
                    <a:pt x="1034" y="1010"/>
                    <a:pt x="1186" y="979"/>
                  </a:cubicBezTo>
                  <a:cubicBezTo>
                    <a:pt x="1218" y="971"/>
                    <a:pt x="1249" y="967"/>
                    <a:pt x="1276" y="967"/>
                  </a:cubicBezTo>
                  <a:cubicBezTo>
                    <a:pt x="1352" y="967"/>
                    <a:pt x="1407" y="996"/>
                    <a:pt x="1429" y="1040"/>
                  </a:cubicBezTo>
                  <a:cubicBezTo>
                    <a:pt x="1490" y="1131"/>
                    <a:pt x="1490" y="1192"/>
                    <a:pt x="1551" y="1314"/>
                  </a:cubicBezTo>
                  <a:cubicBezTo>
                    <a:pt x="1581" y="1557"/>
                    <a:pt x="1581" y="1770"/>
                    <a:pt x="1551" y="1952"/>
                  </a:cubicBezTo>
                  <a:cubicBezTo>
                    <a:pt x="1490" y="2165"/>
                    <a:pt x="1429" y="2347"/>
                    <a:pt x="1338" y="2530"/>
                  </a:cubicBezTo>
                  <a:cubicBezTo>
                    <a:pt x="1277" y="2712"/>
                    <a:pt x="1216" y="2864"/>
                    <a:pt x="1095" y="3077"/>
                  </a:cubicBezTo>
                  <a:cubicBezTo>
                    <a:pt x="1004" y="3198"/>
                    <a:pt x="912" y="3411"/>
                    <a:pt x="821" y="3593"/>
                  </a:cubicBezTo>
                  <a:cubicBezTo>
                    <a:pt x="760" y="3776"/>
                    <a:pt x="669" y="3958"/>
                    <a:pt x="639" y="4171"/>
                  </a:cubicBezTo>
                  <a:cubicBezTo>
                    <a:pt x="608" y="4353"/>
                    <a:pt x="608" y="4566"/>
                    <a:pt x="639" y="4809"/>
                  </a:cubicBezTo>
                  <a:lnTo>
                    <a:pt x="669" y="5052"/>
                  </a:lnTo>
                  <a:lnTo>
                    <a:pt x="3131" y="4657"/>
                  </a:lnTo>
                  <a:lnTo>
                    <a:pt x="2979" y="3745"/>
                  </a:lnTo>
                  <a:lnTo>
                    <a:pt x="1703" y="3989"/>
                  </a:lnTo>
                  <a:cubicBezTo>
                    <a:pt x="1763" y="3837"/>
                    <a:pt x="1824" y="3685"/>
                    <a:pt x="1885" y="3533"/>
                  </a:cubicBezTo>
                  <a:cubicBezTo>
                    <a:pt x="1976" y="3381"/>
                    <a:pt x="2037" y="3259"/>
                    <a:pt x="2128" y="3107"/>
                  </a:cubicBezTo>
                  <a:cubicBezTo>
                    <a:pt x="2219" y="2864"/>
                    <a:pt x="2341" y="2682"/>
                    <a:pt x="2432" y="2499"/>
                  </a:cubicBezTo>
                  <a:cubicBezTo>
                    <a:pt x="2493" y="2256"/>
                    <a:pt x="2584" y="2074"/>
                    <a:pt x="2614" y="1861"/>
                  </a:cubicBezTo>
                  <a:cubicBezTo>
                    <a:pt x="2645" y="1618"/>
                    <a:pt x="2614" y="1344"/>
                    <a:pt x="2584" y="1101"/>
                  </a:cubicBezTo>
                  <a:cubicBezTo>
                    <a:pt x="2493" y="675"/>
                    <a:pt x="2341" y="371"/>
                    <a:pt x="2067" y="189"/>
                  </a:cubicBezTo>
                  <a:cubicBezTo>
                    <a:pt x="1891" y="79"/>
                    <a:pt x="1651" y="1"/>
                    <a:pt x="13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2030700" y="3221650"/>
              <a:ext cx="79050" cy="125975"/>
            </a:xfrm>
            <a:custGeom>
              <a:avLst/>
              <a:gdLst/>
              <a:ahLst/>
              <a:cxnLst/>
              <a:rect l="l" t="t" r="r" b="b"/>
              <a:pathLst>
                <a:path w="3162" h="5039" extrusionOk="0">
                  <a:moveTo>
                    <a:pt x="1389" y="0"/>
                  </a:moveTo>
                  <a:cubicBezTo>
                    <a:pt x="1295" y="0"/>
                    <a:pt x="1197" y="8"/>
                    <a:pt x="1095" y="23"/>
                  </a:cubicBezTo>
                  <a:cubicBezTo>
                    <a:pt x="760" y="115"/>
                    <a:pt x="487" y="236"/>
                    <a:pt x="335" y="388"/>
                  </a:cubicBezTo>
                  <a:cubicBezTo>
                    <a:pt x="152" y="540"/>
                    <a:pt x="61" y="722"/>
                    <a:pt x="31" y="996"/>
                  </a:cubicBezTo>
                  <a:cubicBezTo>
                    <a:pt x="0" y="1239"/>
                    <a:pt x="0" y="1543"/>
                    <a:pt x="61" y="1908"/>
                  </a:cubicBezTo>
                  <a:cubicBezTo>
                    <a:pt x="61" y="1938"/>
                    <a:pt x="122" y="1999"/>
                    <a:pt x="122" y="2060"/>
                  </a:cubicBezTo>
                  <a:cubicBezTo>
                    <a:pt x="122" y="2121"/>
                    <a:pt x="152" y="2151"/>
                    <a:pt x="152" y="2212"/>
                  </a:cubicBezTo>
                  <a:lnTo>
                    <a:pt x="1186" y="1999"/>
                  </a:lnTo>
                  <a:lnTo>
                    <a:pt x="1064" y="1452"/>
                  </a:lnTo>
                  <a:cubicBezTo>
                    <a:pt x="973" y="1178"/>
                    <a:pt x="1064" y="1026"/>
                    <a:pt x="1216" y="996"/>
                  </a:cubicBezTo>
                  <a:cubicBezTo>
                    <a:pt x="1243" y="978"/>
                    <a:pt x="1270" y="971"/>
                    <a:pt x="1295" y="971"/>
                  </a:cubicBezTo>
                  <a:cubicBezTo>
                    <a:pt x="1356" y="971"/>
                    <a:pt x="1408" y="1014"/>
                    <a:pt x="1429" y="1057"/>
                  </a:cubicBezTo>
                  <a:cubicBezTo>
                    <a:pt x="1520" y="1148"/>
                    <a:pt x="1520" y="1209"/>
                    <a:pt x="1551" y="1330"/>
                  </a:cubicBezTo>
                  <a:cubicBezTo>
                    <a:pt x="1581" y="1543"/>
                    <a:pt x="1581" y="1786"/>
                    <a:pt x="1551" y="1969"/>
                  </a:cubicBezTo>
                  <a:cubicBezTo>
                    <a:pt x="1520" y="2151"/>
                    <a:pt x="1429" y="2364"/>
                    <a:pt x="1368" y="2546"/>
                  </a:cubicBezTo>
                  <a:cubicBezTo>
                    <a:pt x="1277" y="2729"/>
                    <a:pt x="1216" y="2881"/>
                    <a:pt x="1095" y="3063"/>
                  </a:cubicBezTo>
                  <a:cubicBezTo>
                    <a:pt x="1034" y="3215"/>
                    <a:pt x="912" y="3397"/>
                    <a:pt x="821" y="3610"/>
                  </a:cubicBezTo>
                  <a:cubicBezTo>
                    <a:pt x="760" y="3792"/>
                    <a:pt x="669" y="3975"/>
                    <a:pt x="639" y="4157"/>
                  </a:cubicBezTo>
                  <a:cubicBezTo>
                    <a:pt x="608" y="4370"/>
                    <a:pt x="608" y="4583"/>
                    <a:pt x="639" y="4826"/>
                  </a:cubicBezTo>
                  <a:lnTo>
                    <a:pt x="669" y="5039"/>
                  </a:lnTo>
                  <a:lnTo>
                    <a:pt x="3162" y="4674"/>
                  </a:lnTo>
                  <a:lnTo>
                    <a:pt x="3010" y="3762"/>
                  </a:lnTo>
                  <a:lnTo>
                    <a:pt x="1703" y="3975"/>
                  </a:lnTo>
                  <a:cubicBezTo>
                    <a:pt x="1794" y="3823"/>
                    <a:pt x="1824" y="3671"/>
                    <a:pt x="1885" y="3519"/>
                  </a:cubicBezTo>
                  <a:cubicBezTo>
                    <a:pt x="1976" y="3367"/>
                    <a:pt x="2037" y="3276"/>
                    <a:pt x="2128" y="3124"/>
                  </a:cubicBezTo>
                  <a:cubicBezTo>
                    <a:pt x="2250" y="2881"/>
                    <a:pt x="2341" y="2698"/>
                    <a:pt x="2432" y="2516"/>
                  </a:cubicBezTo>
                  <a:cubicBezTo>
                    <a:pt x="2493" y="2273"/>
                    <a:pt x="2584" y="2090"/>
                    <a:pt x="2614" y="1847"/>
                  </a:cubicBezTo>
                  <a:cubicBezTo>
                    <a:pt x="2645" y="1634"/>
                    <a:pt x="2614" y="1361"/>
                    <a:pt x="2584" y="1087"/>
                  </a:cubicBezTo>
                  <a:cubicBezTo>
                    <a:pt x="2493" y="692"/>
                    <a:pt x="2341" y="388"/>
                    <a:pt x="2098" y="175"/>
                  </a:cubicBezTo>
                  <a:cubicBezTo>
                    <a:pt x="1895" y="63"/>
                    <a:pt x="1659" y="0"/>
                    <a:pt x="13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4"/>
            <p:cNvSpPr/>
            <p:nvPr/>
          </p:nvSpPr>
          <p:spPr>
            <a:xfrm>
              <a:off x="1782975" y="3046800"/>
              <a:ext cx="472675" cy="436725"/>
            </a:xfrm>
            <a:custGeom>
              <a:avLst/>
              <a:gdLst/>
              <a:ahLst/>
              <a:cxnLst/>
              <a:rect l="l" t="t" r="r" b="b"/>
              <a:pathLst>
                <a:path w="18907" h="17469" extrusionOk="0">
                  <a:moveTo>
                    <a:pt x="9497" y="0"/>
                  </a:moveTo>
                  <a:cubicBezTo>
                    <a:pt x="8972" y="0"/>
                    <a:pt x="8439" y="48"/>
                    <a:pt x="7903" y="148"/>
                  </a:cubicBezTo>
                  <a:cubicBezTo>
                    <a:pt x="3131" y="999"/>
                    <a:pt x="0" y="5558"/>
                    <a:pt x="852" y="10300"/>
                  </a:cubicBezTo>
                  <a:cubicBezTo>
                    <a:pt x="1607" y="14506"/>
                    <a:pt x="5280" y="17469"/>
                    <a:pt x="9410" y="17469"/>
                  </a:cubicBezTo>
                  <a:cubicBezTo>
                    <a:pt x="9935" y="17469"/>
                    <a:pt x="10468" y="17421"/>
                    <a:pt x="11004" y="17321"/>
                  </a:cubicBezTo>
                  <a:cubicBezTo>
                    <a:pt x="15745" y="16501"/>
                    <a:pt x="18907" y="11941"/>
                    <a:pt x="18025" y="7169"/>
                  </a:cubicBezTo>
                  <a:cubicBezTo>
                    <a:pt x="17297" y="2963"/>
                    <a:pt x="13627" y="0"/>
                    <a:pt x="94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4"/>
            <p:cNvSpPr/>
            <p:nvPr/>
          </p:nvSpPr>
          <p:spPr>
            <a:xfrm>
              <a:off x="1882525" y="3139150"/>
              <a:ext cx="272825" cy="251475"/>
            </a:xfrm>
            <a:custGeom>
              <a:avLst/>
              <a:gdLst/>
              <a:ahLst/>
              <a:cxnLst/>
              <a:rect l="l" t="t" r="r" b="b"/>
              <a:pathLst>
                <a:path w="10913" h="10059" extrusionOk="0">
                  <a:moveTo>
                    <a:pt x="5411" y="0"/>
                  </a:moveTo>
                  <a:cubicBezTo>
                    <a:pt x="5130" y="0"/>
                    <a:pt x="4846" y="23"/>
                    <a:pt x="4560" y="71"/>
                  </a:cubicBezTo>
                  <a:cubicBezTo>
                    <a:pt x="1824" y="557"/>
                    <a:pt x="0" y="3171"/>
                    <a:pt x="487" y="5907"/>
                  </a:cubicBezTo>
                  <a:cubicBezTo>
                    <a:pt x="920" y="8345"/>
                    <a:pt x="3067" y="10059"/>
                    <a:pt x="5466" y="10059"/>
                  </a:cubicBezTo>
                  <a:cubicBezTo>
                    <a:pt x="5759" y="10059"/>
                    <a:pt x="6055" y="10033"/>
                    <a:pt x="6353" y="9980"/>
                  </a:cubicBezTo>
                  <a:cubicBezTo>
                    <a:pt x="9089" y="9494"/>
                    <a:pt x="10912" y="6880"/>
                    <a:pt x="10396" y="4144"/>
                  </a:cubicBezTo>
                  <a:cubicBezTo>
                    <a:pt x="9960" y="1694"/>
                    <a:pt x="7818" y="0"/>
                    <a:pt x="5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1923550" y="3196225"/>
              <a:ext cx="78300" cy="126325"/>
            </a:xfrm>
            <a:custGeom>
              <a:avLst/>
              <a:gdLst/>
              <a:ahLst/>
              <a:cxnLst/>
              <a:rect l="l" t="t" r="r" b="b"/>
              <a:pathLst>
                <a:path w="3132" h="5053" extrusionOk="0">
                  <a:moveTo>
                    <a:pt x="1394" y="1"/>
                  </a:moveTo>
                  <a:cubicBezTo>
                    <a:pt x="1296" y="1"/>
                    <a:pt x="1195" y="12"/>
                    <a:pt x="1095" y="37"/>
                  </a:cubicBezTo>
                  <a:cubicBezTo>
                    <a:pt x="761" y="98"/>
                    <a:pt x="487" y="220"/>
                    <a:pt x="335" y="372"/>
                  </a:cubicBezTo>
                  <a:cubicBezTo>
                    <a:pt x="153" y="524"/>
                    <a:pt x="61" y="706"/>
                    <a:pt x="31" y="980"/>
                  </a:cubicBezTo>
                  <a:cubicBezTo>
                    <a:pt x="1" y="1253"/>
                    <a:pt x="1" y="1557"/>
                    <a:pt x="61" y="1891"/>
                  </a:cubicBezTo>
                  <a:cubicBezTo>
                    <a:pt x="61" y="1922"/>
                    <a:pt x="92" y="2013"/>
                    <a:pt x="92" y="2043"/>
                  </a:cubicBezTo>
                  <a:cubicBezTo>
                    <a:pt x="92" y="2104"/>
                    <a:pt x="153" y="2165"/>
                    <a:pt x="153" y="2195"/>
                  </a:cubicBezTo>
                  <a:lnTo>
                    <a:pt x="1156" y="2013"/>
                  </a:lnTo>
                  <a:lnTo>
                    <a:pt x="1034" y="1436"/>
                  </a:lnTo>
                  <a:cubicBezTo>
                    <a:pt x="973" y="1162"/>
                    <a:pt x="1034" y="1010"/>
                    <a:pt x="1186" y="980"/>
                  </a:cubicBezTo>
                  <a:cubicBezTo>
                    <a:pt x="1219" y="971"/>
                    <a:pt x="1249" y="968"/>
                    <a:pt x="1277" y="968"/>
                  </a:cubicBezTo>
                  <a:cubicBezTo>
                    <a:pt x="1352" y="968"/>
                    <a:pt x="1407" y="996"/>
                    <a:pt x="1429" y="1040"/>
                  </a:cubicBezTo>
                  <a:cubicBezTo>
                    <a:pt x="1490" y="1132"/>
                    <a:pt x="1490" y="1192"/>
                    <a:pt x="1551" y="1314"/>
                  </a:cubicBezTo>
                  <a:cubicBezTo>
                    <a:pt x="1581" y="1557"/>
                    <a:pt x="1581" y="1770"/>
                    <a:pt x="1551" y="1952"/>
                  </a:cubicBezTo>
                  <a:cubicBezTo>
                    <a:pt x="1490" y="2165"/>
                    <a:pt x="1429" y="2347"/>
                    <a:pt x="1338" y="2530"/>
                  </a:cubicBezTo>
                  <a:cubicBezTo>
                    <a:pt x="1277" y="2712"/>
                    <a:pt x="1217" y="2864"/>
                    <a:pt x="1095" y="3077"/>
                  </a:cubicBezTo>
                  <a:cubicBezTo>
                    <a:pt x="1004" y="3198"/>
                    <a:pt x="913" y="3411"/>
                    <a:pt x="821" y="3594"/>
                  </a:cubicBezTo>
                  <a:cubicBezTo>
                    <a:pt x="761" y="3776"/>
                    <a:pt x="669" y="3958"/>
                    <a:pt x="639" y="4171"/>
                  </a:cubicBezTo>
                  <a:cubicBezTo>
                    <a:pt x="609" y="4354"/>
                    <a:pt x="609" y="4566"/>
                    <a:pt x="639" y="4809"/>
                  </a:cubicBezTo>
                  <a:lnTo>
                    <a:pt x="669" y="5053"/>
                  </a:lnTo>
                  <a:lnTo>
                    <a:pt x="3131" y="4657"/>
                  </a:lnTo>
                  <a:lnTo>
                    <a:pt x="2979" y="3746"/>
                  </a:lnTo>
                  <a:lnTo>
                    <a:pt x="1703" y="3989"/>
                  </a:lnTo>
                  <a:cubicBezTo>
                    <a:pt x="1764" y="3837"/>
                    <a:pt x="1824" y="3685"/>
                    <a:pt x="1885" y="3533"/>
                  </a:cubicBezTo>
                  <a:cubicBezTo>
                    <a:pt x="1976" y="3381"/>
                    <a:pt x="2037" y="3259"/>
                    <a:pt x="2128" y="3107"/>
                  </a:cubicBezTo>
                  <a:cubicBezTo>
                    <a:pt x="2220" y="2864"/>
                    <a:pt x="2341" y="2682"/>
                    <a:pt x="2432" y="2499"/>
                  </a:cubicBezTo>
                  <a:cubicBezTo>
                    <a:pt x="2493" y="2256"/>
                    <a:pt x="2584" y="2074"/>
                    <a:pt x="2615" y="1861"/>
                  </a:cubicBezTo>
                  <a:cubicBezTo>
                    <a:pt x="2645" y="1618"/>
                    <a:pt x="2615" y="1344"/>
                    <a:pt x="2584" y="1101"/>
                  </a:cubicBezTo>
                  <a:cubicBezTo>
                    <a:pt x="2493" y="676"/>
                    <a:pt x="2341" y="372"/>
                    <a:pt x="2068" y="189"/>
                  </a:cubicBezTo>
                  <a:cubicBezTo>
                    <a:pt x="1891" y="79"/>
                    <a:pt x="1651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1992700" y="3183650"/>
              <a:ext cx="79050" cy="125975"/>
            </a:xfrm>
            <a:custGeom>
              <a:avLst/>
              <a:gdLst/>
              <a:ahLst/>
              <a:cxnLst/>
              <a:rect l="l" t="t" r="r" b="b"/>
              <a:pathLst>
                <a:path w="3162" h="5039" extrusionOk="0">
                  <a:moveTo>
                    <a:pt x="1389" y="0"/>
                  </a:moveTo>
                  <a:cubicBezTo>
                    <a:pt x="1295" y="0"/>
                    <a:pt x="1197" y="8"/>
                    <a:pt x="1095" y="24"/>
                  </a:cubicBezTo>
                  <a:cubicBezTo>
                    <a:pt x="761" y="115"/>
                    <a:pt x="487" y="236"/>
                    <a:pt x="335" y="388"/>
                  </a:cubicBezTo>
                  <a:cubicBezTo>
                    <a:pt x="153" y="540"/>
                    <a:pt x="61" y="723"/>
                    <a:pt x="31" y="996"/>
                  </a:cubicBezTo>
                  <a:cubicBezTo>
                    <a:pt x="1" y="1239"/>
                    <a:pt x="1" y="1543"/>
                    <a:pt x="61" y="1908"/>
                  </a:cubicBezTo>
                  <a:cubicBezTo>
                    <a:pt x="61" y="1939"/>
                    <a:pt x="122" y="1999"/>
                    <a:pt x="122" y="2060"/>
                  </a:cubicBezTo>
                  <a:cubicBezTo>
                    <a:pt x="122" y="2121"/>
                    <a:pt x="153" y="2151"/>
                    <a:pt x="153" y="2212"/>
                  </a:cubicBezTo>
                  <a:lnTo>
                    <a:pt x="1186" y="1999"/>
                  </a:lnTo>
                  <a:lnTo>
                    <a:pt x="1065" y="1452"/>
                  </a:lnTo>
                  <a:cubicBezTo>
                    <a:pt x="973" y="1179"/>
                    <a:pt x="1065" y="1027"/>
                    <a:pt x="1217" y="996"/>
                  </a:cubicBezTo>
                  <a:cubicBezTo>
                    <a:pt x="1243" y="978"/>
                    <a:pt x="1270" y="971"/>
                    <a:pt x="1295" y="971"/>
                  </a:cubicBezTo>
                  <a:cubicBezTo>
                    <a:pt x="1356" y="971"/>
                    <a:pt x="1408" y="1014"/>
                    <a:pt x="1429" y="1057"/>
                  </a:cubicBezTo>
                  <a:cubicBezTo>
                    <a:pt x="1520" y="1148"/>
                    <a:pt x="1520" y="1209"/>
                    <a:pt x="1551" y="1331"/>
                  </a:cubicBezTo>
                  <a:cubicBezTo>
                    <a:pt x="1581" y="1543"/>
                    <a:pt x="1581" y="1787"/>
                    <a:pt x="1551" y="1969"/>
                  </a:cubicBezTo>
                  <a:cubicBezTo>
                    <a:pt x="1520" y="2151"/>
                    <a:pt x="1429" y="2364"/>
                    <a:pt x="1368" y="2546"/>
                  </a:cubicBezTo>
                  <a:cubicBezTo>
                    <a:pt x="1277" y="2729"/>
                    <a:pt x="1217" y="2881"/>
                    <a:pt x="1095" y="3063"/>
                  </a:cubicBezTo>
                  <a:cubicBezTo>
                    <a:pt x="1034" y="3215"/>
                    <a:pt x="913" y="3398"/>
                    <a:pt x="821" y="3610"/>
                  </a:cubicBezTo>
                  <a:cubicBezTo>
                    <a:pt x="761" y="3793"/>
                    <a:pt x="669" y="3975"/>
                    <a:pt x="639" y="4157"/>
                  </a:cubicBezTo>
                  <a:cubicBezTo>
                    <a:pt x="609" y="4370"/>
                    <a:pt x="609" y="4583"/>
                    <a:pt x="639" y="4826"/>
                  </a:cubicBezTo>
                  <a:lnTo>
                    <a:pt x="669" y="5039"/>
                  </a:lnTo>
                  <a:lnTo>
                    <a:pt x="3162" y="4674"/>
                  </a:lnTo>
                  <a:lnTo>
                    <a:pt x="3010" y="3762"/>
                  </a:lnTo>
                  <a:lnTo>
                    <a:pt x="1703" y="3975"/>
                  </a:lnTo>
                  <a:cubicBezTo>
                    <a:pt x="1794" y="3823"/>
                    <a:pt x="1824" y="3671"/>
                    <a:pt x="1885" y="3519"/>
                  </a:cubicBezTo>
                  <a:cubicBezTo>
                    <a:pt x="1976" y="3367"/>
                    <a:pt x="2037" y="3276"/>
                    <a:pt x="2128" y="3124"/>
                  </a:cubicBezTo>
                  <a:cubicBezTo>
                    <a:pt x="2250" y="2881"/>
                    <a:pt x="2341" y="2698"/>
                    <a:pt x="2432" y="2516"/>
                  </a:cubicBezTo>
                  <a:cubicBezTo>
                    <a:pt x="2493" y="2273"/>
                    <a:pt x="2584" y="2091"/>
                    <a:pt x="2615" y="1847"/>
                  </a:cubicBezTo>
                  <a:cubicBezTo>
                    <a:pt x="2645" y="1635"/>
                    <a:pt x="2615" y="1361"/>
                    <a:pt x="2584" y="1087"/>
                  </a:cubicBezTo>
                  <a:cubicBezTo>
                    <a:pt x="2493" y="692"/>
                    <a:pt x="2341" y="388"/>
                    <a:pt x="2098" y="176"/>
                  </a:cubicBezTo>
                  <a:cubicBezTo>
                    <a:pt x="1895" y="63"/>
                    <a:pt x="1659" y="0"/>
                    <a:pt x="13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1868850" y="3056575"/>
              <a:ext cx="386800" cy="427125"/>
            </a:xfrm>
            <a:custGeom>
              <a:avLst/>
              <a:gdLst/>
              <a:ahLst/>
              <a:cxnLst/>
              <a:rect l="l" t="t" r="r" b="b"/>
              <a:pathLst>
                <a:path w="15472" h="17085" extrusionOk="0">
                  <a:moveTo>
                    <a:pt x="8511" y="0"/>
                  </a:moveTo>
                  <a:lnTo>
                    <a:pt x="8511" y="0"/>
                  </a:lnTo>
                  <a:cubicBezTo>
                    <a:pt x="9818" y="1246"/>
                    <a:pt x="10608" y="3860"/>
                    <a:pt x="10426" y="5745"/>
                  </a:cubicBezTo>
                  <a:cubicBezTo>
                    <a:pt x="9732" y="13213"/>
                    <a:pt x="3212" y="14760"/>
                    <a:pt x="761" y="14760"/>
                  </a:cubicBezTo>
                  <a:cubicBezTo>
                    <a:pt x="419" y="14760"/>
                    <a:pt x="157" y="14730"/>
                    <a:pt x="0" y="14681"/>
                  </a:cubicBezTo>
                  <a:lnTo>
                    <a:pt x="0" y="14681"/>
                  </a:lnTo>
                  <a:cubicBezTo>
                    <a:pt x="1574" y="16182"/>
                    <a:pt x="3686" y="17085"/>
                    <a:pt x="5949" y="17085"/>
                  </a:cubicBezTo>
                  <a:cubicBezTo>
                    <a:pt x="6482" y="17085"/>
                    <a:pt x="7024" y="17035"/>
                    <a:pt x="7569" y="16930"/>
                  </a:cubicBezTo>
                  <a:cubicBezTo>
                    <a:pt x="12310" y="16049"/>
                    <a:pt x="15472" y="11520"/>
                    <a:pt x="14590" y="6778"/>
                  </a:cubicBezTo>
                  <a:cubicBezTo>
                    <a:pt x="13982" y="3435"/>
                    <a:pt x="11551" y="912"/>
                    <a:pt x="8511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1" name="Google Shape;1601;p34"/>
          <p:cNvGrpSpPr/>
          <p:nvPr/>
        </p:nvGrpSpPr>
        <p:grpSpPr>
          <a:xfrm>
            <a:off x="7892239" y="1201290"/>
            <a:ext cx="646449" cy="572723"/>
            <a:chOff x="1460025" y="2332425"/>
            <a:chExt cx="537275" cy="476000"/>
          </a:xfrm>
        </p:grpSpPr>
        <p:sp>
          <p:nvSpPr>
            <p:cNvPr id="1602" name="Google Shape;1602;p34"/>
            <p:cNvSpPr/>
            <p:nvPr/>
          </p:nvSpPr>
          <p:spPr>
            <a:xfrm>
              <a:off x="1498025" y="2370400"/>
              <a:ext cx="499275" cy="438025"/>
            </a:xfrm>
            <a:custGeom>
              <a:avLst/>
              <a:gdLst/>
              <a:ahLst/>
              <a:cxnLst/>
              <a:rect l="l" t="t" r="r" b="b"/>
              <a:pathLst>
                <a:path w="19971" h="17521" extrusionOk="0">
                  <a:moveTo>
                    <a:pt x="9994" y="1"/>
                  </a:moveTo>
                  <a:cubicBezTo>
                    <a:pt x="6885" y="1"/>
                    <a:pt x="3878" y="1662"/>
                    <a:pt x="2310" y="4590"/>
                  </a:cubicBezTo>
                  <a:cubicBezTo>
                    <a:pt x="0" y="8845"/>
                    <a:pt x="1581" y="14164"/>
                    <a:pt x="5836" y="16444"/>
                  </a:cubicBezTo>
                  <a:cubicBezTo>
                    <a:pt x="7165" y="17175"/>
                    <a:pt x="8598" y="17520"/>
                    <a:pt x="10009" y="17520"/>
                  </a:cubicBezTo>
                  <a:cubicBezTo>
                    <a:pt x="13117" y="17520"/>
                    <a:pt x="16123" y="15845"/>
                    <a:pt x="17690" y="12918"/>
                  </a:cubicBezTo>
                  <a:cubicBezTo>
                    <a:pt x="19970" y="8663"/>
                    <a:pt x="18389" y="3374"/>
                    <a:pt x="14164" y="1064"/>
                  </a:cubicBezTo>
                  <a:cubicBezTo>
                    <a:pt x="12836" y="343"/>
                    <a:pt x="11405" y="1"/>
                    <a:pt x="9994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1605150" y="2459325"/>
              <a:ext cx="285750" cy="250725"/>
            </a:xfrm>
            <a:custGeom>
              <a:avLst/>
              <a:gdLst/>
              <a:ahLst/>
              <a:cxnLst/>
              <a:rect l="l" t="t" r="r" b="b"/>
              <a:pathLst>
                <a:path w="11430" h="10029" extrusionOk="0">
                  <a:moveTo>
                    <a:pt x="5750" y="0"/>
                  </a:moveTo>
                  <a:cubicBezTo>
                    <a:pt x="3954" y="0"/>
                    <a:pt x="2206" y="956"/>
                    <a:pt x="1277" y="2644"/>
                  </a:cubicBezTo>
                  <a:cubicBezTo>
                    <a:pt x="1" y="5075"/>
                    <a:pt x="913" y="8115"/>
                    <a:pt x="3344" y="9452"/>
                  </a:cubicBezTo>
                  <a:cubicBezTo>
                    <a:pt x="4088" y="9843"/>
                    <a:pt x="4889" y="10029"/>
                    <a:pt x="5681" y="10029"/>
                  </a:cubicBezTo>
                  <a:cubicBezTo>
                    <a:pt x="7477" y="10029"/>
                    <a:pt x="9225" y="9073"/>
                    <a:pt x="10153" y="7385"/>
                  </a:cubicBezTo>
                  <a:cubicBezTo>
                    <a:pt x="11430" y="4954"/>
                    <a:pt x="10518" y="1914"/>
                    <a:pt x="8086" y="577"/>
                  </a:cubicBezTo>
                  <a:cubicBezTo>
                    <a:pt x="7342" y="186"/>
                    <a:pt x="6541" y="0"/>
                    <a:pt x="57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1671275" y="2492050"/>
              <a:ext cx="103375" cy="119725"/>
            </a:xfrm>
            <a:custGeom>
              <a:avLst/>
              <a:gdLst/>
              <a:ahLst/>
              <a:cxnLst/>
              <a:rect l="l" t="t" r="r" b="b"/>
              <a:pathLst>
                <a:path w="4135" h="4789" extrusionOk="0">
                  <a:moveTo>
                    <a:pt x="2494" y="1"/>
                  </a:moveTo>
                  <a:cubicBezTo>
                    <a:pt x="2408" y="1"/>
                    <a:pt x="2326" y="11"/>
                    <a:pt x="2250" y="28"/>
                  </a:cubicBezTo>
                  <a:cubicBezTo>
                    <a:pt x="1946" y="119"/>
                    <a:pt x="1702" y="392"/>
                    <a:pt x="1490" y="757"/>
                  </a:cubicBezTo>
                  <a:cubicBezTo>
                    <a:pt x="1490" y="788"/>
                    <a:pt x="1459" y="788"/>
                    <a:pt x="1459" y="848"/>
                  </a:cubicBezTo>
                  <a:cubicBezTo>
                    <a:pt x="1459" y="879"/>
                    <a:pt x="1429" y="879"/>
                    <a:pt x="1429" y="909"/>
                  </a:cubicBezTo>
                  <a:lnTo>
                    <a:pt x="2280" y="1395"/>
                  </a:lnTo>
                  <a:lnTo>
                    <a:pt x="2371" y="1304"/>
                  </a:lnTo>
                  <a:cubicBezTo>
                    <a:pt x="2402" y="1213"/>
                    <a:pt x="2493" y="1091"/>
                    <a:pt x="2554" y="1061"/>
                  </a:cubicBezTo>
                  <a:cubicBezTo>
                    <a:pt x="2569" y="1046"/>
                    <a:pt x="2607" y="1038"/>
                    <a:pt x="2649" y="1038"/>
                  </a:cubicBezTo>
                  <a:cubicBezTo>
                    <a:pt x="2690" y="1038"/>
                    <a:pt x="2736" y="1046"/>
                    <a:pt x="2766" y="1061"/>
                  </a:cubicBezTo>
                  <a:cubicBezTo>
                    <a:pt x="2888" y="1152"/>
                    <a:pt x="2888" y="1335"/>
                    <a:pt x="2766" y="1547"/>
                  </a:cubicBezTo>
                  <a:cubicBezTo>
                    <a:pt x="2706" y="1699"/>
                    <a:pt x="2584" y="1791"/>
                    <a:pt x="2462" y="1821"/>
                  </a:cubicBezTo>
                  <a:cubicBezTo>
                    <a:pt x="2438" y="1829"/>
                    <a:pt x="2411" y="1833"/>
                    <a:pt x="2383" y="1833"/>
                  </a:cubicBezTo>
                  <a:cubicBezTo>
                    <a:pt x="2304" y="1833"/>
                    <a:pt x="2209" y="1805"/>
                    <a:pt x="2098" y="1760"/>
                  </a:cubicBezTo>
                  <a:lnTo>
                    <a:pt x="1672" y="2520"/>
                  </a:lnTo>
                  <a:lnTo>
                    <a:pt x="1702" y="2520"/>
                  </a:lnTo>
                  <a:cubicBezTo>
                    <a:pt x="1702" y="2550"/>
                    <a:pt x="1763" y="2550"/>
                    <a:pt x="1763" y="2550"/>
                  </a:cubicBezTo>
                  <a:cubicBezTo>
                    <a:pt x="1854" y="2611"/>
                    <a:pt x="1946" y="2702"/>
                    <a:pt x="1946" y="2854"/>
                  </a:cubicBezTo>
                  <a:cubicBezTo>
                    <a:pt x="1915" y="2976"/>
                    <a:pt x="1854" y="3128"/>
                    <a:pt x="1794" y="3280"/>
                  </a:cubicBezTo>
                  <a:lnTo>
                    <a:pt x="1702" y="3371"/>
                  </a:lnTo>
                  <a:cubicBezTo>
                    <a:pt x="1611" y="3584"/>
                    <a:pt x="1520" y="3675"/>
                    <a:pt x="1459" y="3766"/>
                  </a:cubicBezTo>
                  <a:cubicBezTo>
                    <a:pt x="1406" y="3802"/>
                    <a:pt x="1363" y="3817"/>
                    <a:pt x="1312" y="3817"/>
                  </a:cubicBezTo>
                  <a:cubicBezTo>
                    <a:pt x="1276" y="3817"/>
                    <a:pt x="1236" y="3809"/>
                    <a:pt x="1186" y="3797"/>
                  </a:cubicBezTo>
                  <a:cubicBezTo>
                    <a:pt x="1095" y="3736"/>
                    <a:pt x="1064" y="3645"/>
                    <a:pt x="1064" y="3584"/>
                  </a:cubicBezTo>
                  <a:cubicBezTo>
                    <a:pt x="1064" y="3493"/>
                    <a:pt x="1125" y="3371"/>
                    <a:pt x="1186" y="3280"/>
                  </a:cubicBezTo>
                  <a:lnTo>
                    <a:pt x="1429" y="2824"/>
                  </a:lnTo>
                  <a:lnTo>
                    <a:pt x="547" y="2368"/>
                  </a:lnTo>
                  <a:lnTo>
                    <a:pt x="304" y="2824"/>
                  </a:lnTo>
                  <a:cubicBezTo>
                    <a:pt x="91" y="3189"/>
                    <a:pt x="0" y="3523"/>
                    <a:pt x="91" y="3827"/>
                  </a:cubicBezTo>
                  <a:cubicBezTo>
                    <a:pt x="152" y="4131"/>
                    <a:pt x="395" y="4405"/>
                    <a:pt x="760" y="4587"/>
                  </a:cubicBezTo>
                  <a:cubicBezTo>
                    <a:pt x="1009" y="4729"/>
                    <a:pt x="1269" y="4788"/>
                    <a:pt x="1503" y="4788"/>
                  </a:cubicBezTo>
                  <a:cubicBezTo>
                    <a:pt x="1668" y="4788"/>
                    <a:pt x="1820" y="4759"/>
                    <a:pt x="1946" y="4709"/>
                  </a:cubicBezTo>
                  <a:cubicBezTo>
                    <a:pt x="2250" y="4587"/>
                    <a:pt x="2523" y="4283"/>
                    <a:pt x="2736" y="3888"/>
                  </a:cubicBezTo>
                  <a:cubicBezTo>
                    <a:pt x="2827" y="3675"/>
                    <a:pt x="2949" y="3523"/>
                    <a:pt x="2979" y="3371"/>
                  </a:cubicBezTo>
                  <a:cubicBezTo>
                    <a:pt x="3040" y="3219"/>
                    <a:pt x="3040" y="3067"/>
                    <a:pt x="3040" y="2976"/>
                  </a:cubicBezTo>
                  <a:cubicBezTo>
                    <a:pt x="3040" y="2854"/>
                    <a:pt x="2979" y="2702"/>
                    <a:pt x="2888" y="2581"/>
                  </a:cubicBezTo>
                  <a:lnTo>
                    <a:pt x="2888" y="2581"/>
                  </a:lnTo>
                  <a:cubicBezTo>
                    <a:pt x="2924" y="2588"/>
                    <a:pt x="2960" y="2592"/>
                    <a:pt x="2996" y="2592"/>
                  </a:cubicBezTo>
                  <a:cubicBezTo>
                    <a:pt x="3112" y="2592"/>
                    <a:pt x="3228" y="2552"/>
                    <a:pt x="3344" y="2459"/>
                  </a:cubicBezTo>
                  <a:cubicBezTo>
                    <a:pt x="3496" y="2368"/>
                    <a:pt x="3617" y="2216"/>
                    <a:pt x="3739" y="1973"/>
                  </a:cubicBezTo>
                  <a:cubicBezTo>
                    <a:pt x="4134" y="1213"/>
                    <a:pt x="3952" y="605"/>
                    <a:pt x="3222" y="240"/>
                  </a:cubicBezTo>
                  <a:cubicBezTo>
                    <a:pt x="2960" y="66"/>
                    <a:pt x="2713" y="1"/>
                    <a:pt x="2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1738150" y="2526925"/>
              <a:ext cx="80575" cy="117050"/>
            </a:xfrm>
            <a:custGeom>
              <a:avLst/>
              <a:gdLst/>
              <a:ahLst/>
              <a:cxnLst/>
              <a:rect l="l" t="t" r="r" b="b"/>
              <a:pathLst>
                <a:path w="3223" h="4682" extrusionOk="0">
                  <a:moveTo>
                    <a:pt x="2553" y="0"/>
                  </a:moveTo>
                  <a:cubicBezTo>
                    <a:pt x="2432" y="92"/>
                    <a:pt x="2310" y="122"/>
                    <a:pt x="2189" y="152"/>
                  </a:cubicBezTo>
                  <a:cubicBezTo>
                    <a:pt x="2077" y="197"/>
                    <a:pt x="2015" y="225"/>
                    <a:pt x="1930" y="225"/>
                  </a:cubicBezTo>
                  <a:cubicBezTo>
                    <a:pt x="1899" y="225"/>
                    <a:pt x="1865" y="221"/>
                    <a:pt x="1824" y="213"/>
                  </a:cubicBezTo>
                  <a:cubicBezTo>
                    <a:pt x="1672" y="152"/>
                    <a:pt x="1550" y="152"/>
                    <a:pt x="1459" y="122"/>
                  </a:cubicBezTo>
                  <a:lnTo>
                    <a:pt x="1094" y="821"/>
                  </a:lnTo>
                  <a:cubicBezTo>
                    <a:pt x="1216" y="852"/>
                    <a:pt x="1307" y="882"/>
                    <a:pt x="1429" y="882"/>
                  </a:cubicBezTo>
                  <a:cubicBezTo>
                    <a:pt x="1581" y="882"/>
                    <a:pt x="1672" y="882"/>
                    <a:pt x="1793" y="852"/>
                  </a:cubicBezTo>
                  <a:lnTo>
                    <a:pt x="1793" y="852"/>
                  </a:lnTo>
                  <a:lnTo>
                    <a:pt x="0" y="4165"/>
                  </a:lnTo>
                  <a:lnTo>
                    <a:pt x="912" y="4681"/>
                  </a:lnTo>
                  <a:lnTo>
                    <a:pt x="3222" y="396"/>
                  </a:lnTo>
                  <a:lnTo>
                    <a:pt x="25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1460025" y="2332425"/>
              <a:ext cx="499275" cy="438000"/>
            </a:xfrm>
            <a:custGeom>
              <a:avLst/>
              <a:gdLst/>
              <a:ahLst/>
              <a:cxnLst/>
              <a:rect l="l" t="t" r="r" b="b"/>
              <a:pathLst>
                <a:path w="19971" h="17520" extrusionOk="0">
                  <a:moveTo>
                    <a:pt x="9994" y="0"/>
                  </a:moveTo>
                  <a:cubicBezTo>
                    <a:pt x="6885" y="0"/>
                    <a:pt x="3879" y="1662"/>
                    <a:pt x="2310" y="4589"/>
                  </a:cubicBezTo>
                  <a:cubicBezTo>
                    <a:pt x="0" y="8844"/>
                    <a:pt x="1581" y="14163"/>
                    <a:pt x="5836" y="16443"/>
                  </a:cubicBezTo>
                  <a:cubicBezTo>
                    <a:pt x="7165" y="17174"/>
                    <a:pt x="8598" y="17520"/>
                    <a:pt x="10009" y="17520"/>
                  </a:cubicBezTo>
                  <a:cubicBezTo>
                    <a:pt x="13117" y="17520"/>
                    <a:pt x="16123" y="15844"/>
                    <a:pt x="17691" y="12917"/>
                  </a:cubicBezTo>
                  <a:cubicBezTo>
                    <a:pt x="19970" y="8662"/>
                    <a:pt x="18390" y="3373"/>
                    <a:pt x="14165" y="1063"/>
                  </a:cubicBezTo>
                  <a:cubicBezTo>
                    <a:pt x="12837" y="342"/>
                    <a:pt x="11405" y="0"/>
                    <a:pt x="99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1567175" y="2421325"/>
              <a:ext cx="285725" cy="250725"/>
            </a:xfrm>
            <a:custGeom>
              <a:avLst/>
              <a:gdLst/>
              <a:ahLst/>
              <a:cxnLst/>
              <a:rect l="l" t="t" r="r" b="b"/>
              <a:pathLst>
                <a:path w="11429" h="10029" extrusionOk="0">
                  <a:moveTo>
                    <a:pt x="5749" y="1"/>
                  </a:moveTo>
                  <a:cubicBezTo>
                    <a:pt x="3953" y="1"/>
                    <a:pt x="2205" y="956"/>
                    <a:pt x="1277" y="2644"/>
                  </a:cubicBezTo>
                  <a:cubicBezTo>
                    <a:pt x="0" y="5076"/>
                    <a:pt x="912" y="8115"/>
                    <a:pt x="3344" y="9452"/>
                  </a:cubicBezTo>
                  <a:cubicBezTo>
                    <a:pt x="4088" y="9843"/>
                    <a:pt x="4889" y="10029"/>
                    <a:pt x="5680" y="10029"/>
                  </a:cubicBezTo>
                  <a:cubicBezTo>
                    <a:pt x="7476" y="10029"/>
                    <a:pt x="9224" y="9073"/>
                    <a:pt x="10152" y="7386"/>
                  </a:cubicBezTo>
                  <a:cubicBezTo>
                    <a:pt x="11429" y="4954"/>
                    <a:pt x="10517" y="1914"/>
                    <a:pt x="8085" y="577"/>
                  </a:cubicBezTo>
                  <a:cubicBezTo>
                    <a:pt x="7341" y="186"/>
                    <a:pt x="6540" y="1"/>
                    <a:pt x="5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1633275" y="2454050"/>
              <a:ext cx="103375" cy="119725"/>
            </a:xfrm>
            <a:custGeom>
              <a:avLst/>
              <a:gdLst/>
              <a:ahLst/>
              <a:cxnLst/>
              <a:rect l="l" t="t" r="r" b="b"/>
              <a:pathLst>
                <a:path w="4135" h="4789" extrusionOk="0">
                  <a:moveTo>
                    <a:pt x="2494" y="1"/>
                  </a:moveTo>
                  <a:cubicBezTo>
                    <a:pt x="2408" y="1"/>
                    <a:pt x="2327" y="11"/>
                    <a:pt x="2250" y="28"/>
                  </a:cubicBezTo>
                  <a:cubicBezTo>
                    <a:pt x="1946" y="119"/>
                    <a:pt x="1703" y="393"/>
                    <a:pt x="1490" y="757"/>
                  </a:cubicBezTo>
                  <a:cubicBezTo>
                    <a:pt x="1490" y="788"/>
                    <a:pt x="1460" y="788"/>
                    <a:pt x="1460" y="849"/>
                  </a:cubicBezTo>
                  <a:cubicBezTo>
                    <a:pt x="1460" y="879"/>
                    <a:pt x="1429" y="879"/>
                    <a:pt x="1429" y="909"/>
                  </a:cubicBezTo>
                  <a:lnTo>
                    <a:pt x="2280" y="1396"/>
                  </a:lnTo>
                  <a:lnTo>
                    <a:pt x="2371" y="1304"/>
                  </a:lnTo>
                  <a:cubicBezTo>
                    <a:pt x="2402" y="1213"/>
                    <a:pt x="2493" y="1092"/>
                    <a:pt x="2554" y="1061"/>
                  </a:cubicBezTo>
                  <a:cubicBezTo>
                    <a:pt x="2569" y="1046"/>
                    <a:pt x="2607" y="1039"/>
                    <a:pt x="2649" y="1039"/>
                  </a:cubicBezTo>
                  <a:cubicBezTo>
                    <a:pt x="2691" y="1039"/>
                    <a:pt x="2736" y="1046"/>
                    <a:pt x="2767" y="1061"/>
                  </a:cubicBezTo>
                  <a:cubicBezTo>
                    <a:pt x="2888" y="1152"/>
                    <a:pt x="2888" y="1335"/>
                    <a:pt x="2767" y="1548"/>
                  </a:cubicBezTo>
                  <a:cubicBezTo>
                    <a:pt x="2706" y="1700"/>
                    <a:pt x="2584" y="1791"/>
                    <a:pt x="2463" y="1821"/>
                  </a:cubicBezTo>
                  <a:cubicBezTo>
                    <a:pt x="2438" y="1829"/>
                    <a:pt x="2412" y="1833"/>
                    <a:pt x="2383" y="1833"/>
                  </a:cubicBezTo>
                  <a:cubicBezTo>
                    <a:pt x="2304" y="1833"/>
                    <a:pt x="2209" y="1805"/>
                    <a:pt x="2098" y="1760"/>
                  </a:cubicBezTo>
                  <a:lnTo>
                    <a:pt x="1672" y="2520"/>
                  </a:lnTo>
                  <a:lnTo>
                    <a:pt x="1703" y="2520"/>
                  </a:lnTo>
                  <a:cubicBezTo>
                    <a:pt x="1703" y="2551"/>
                    <a:pt x="1763" y="2551"/>
                    <a:pt x="1763" y="2551"/>
                  </a:cubicBezTo>
                  <a:cubicBezTo>
                    <a:pt x="1855" y="2611"/>
                    <a:pt x="1946" y="2703"/>
                    <a:pt x="1946" y="2855"/>
                  </a:cubicBezTo>
                  <a:cubicBezTo>
                    <a:pt x="1915" y="2976"/>
                    <a:pt x="1855" y="3128"/>
                    <a:pt x="1794" y="3280"/>
                  </a:cubicBezTo>
                  <a:lnTo>
                    <a:pt x="1703" y="3371"/>
                  </a:lnTo>
                  <a:cubicBezTo>
                    <a:pt x="1611" y="3584"/>
                    <a:pt x="1520" y="3675"/>
                    <a:pt x="1460" y="3767"/>
                  </a:cubicBezTo>
                  <a:cubicBezTo>
                    <a:pt x="1406" y="3802"/>
                    <a:pt x="1363" y="3817"/>
                    <a:pt x="1312" y="3817"/>
                  </a:cubicBezTo>
                  <a:cubicBezTo>
                    <a:pt x="1276" y="3817"/>
                    <a:pt x="1236" y="3809"/>
                    <a:pt x="1186" y="3797"/>
                  </a:cubicBezTo>
                  <a:cubicBezTo>
                    <a:pt x="1095" y="3736"/>
                    <a:pt x="1064" y="3645"/>
                    <a:pt x="1064" y="3584"/>
                  </a:cubicBezTo>
                  <a:cubicBezTo>
                    <a:pt x="1064" y="3493"/>
                    <a:pt x="1125" y="3371"/>
                    <a:pt x="1186" y="3280"/>
                  </a:cubicBezTo>
                  <a:lnTo>
                    <a:pt x="1429" y="2824"/>
                  </a:lnTo>
                  <a:lnTo>
                    <a:pt x="548" y="2368"/>
                  </a:lnTo>
                  <a:lnTo>
                    <a:pt x="304" y="2824"/>
                  </a:lnTo>
                  <a:cubicBezTo>
                    <a:pt x="92" y="3189"/>
                    <a:pt x="1" y="3523"/>
                    <a:pt x="92" y="3827"/>
                  </a:cubicBezTo>
                  <a:cubicBezTo>
                    <a:pt x="152" y="4131"/>
                    <a:pt x="396" y="4405"/>
                    <a:pt x="760" y="4587"/>
                  </a:cubicBezTo>
                  <a:cubicBezTo>
                    <a:pt x="1010" y="4730"/>
                    <a:pt x="1269" y="4789"/>
                    <a:pt x="1503" y="4789"/>
                  </a:cubicBezTo>
                  <a:cubicBezTo>
                    <a:pt x="1668" y="4789"/>
                    <a:pt x="1820" y="4759"/>
                    <a:pt x="1946" y="4709"/>
                  </a:cubicBezTo>
                  <a:cubicBezTo>
                    <a:pt x="2250" y="4587"/>
                    <a:pt x="2523" y="4283"/>
                    <a:pt x="2736" y="3888"/>
                  </a:cubicBezTo>
                  <a:cubicBezTo>
                    <a:pt x="2827" y="3675"/>
                    <a:pt x="2949" y="3523"/>
                    <a:pt x="2979" y="3371"/>
                  </a:cubicBezTo>
                  <a:cubicBezTo>
                    <a:pt x="3040" y="3219"/>
                    <a:pt x="3040" y="3067"/>
                    <a:pt x="3040" y="2976"/>
                  </a:cubicBezTo>
                  <a:cubicBezTo>
                    <a:pt x="3040" y="2855"/>
                    <a:pt x="2979" y="2703"/>
                    <a:pt x="2888" y="2581"/>
                  </a:cubicBezTo>
                  <a:lnTo>
                    <a:pt x="2888" y="2581"/>
                  </a:lnTo>
                  <a:cubicBezTo>
                    <a:pt x="2924" y="2588"/>
                    <a:pt x="2960" y="2592"/>
                    <a:pt x="2996" y="2592"/>
                  </a:cubicBezTo>
                  <a:cubicBezTo>
                    <a:pt x="3112" y="2592"/>
                    <a:pt x="3228" y="2552"/>
                    <a:pt x="3344" y="2459"/>
                  </a:cubicBezTo>
                  <a:cubicBezTo>
                    <a:pt x="3496" y="2368"/>
                    <a:pt x="3618" y="2216"/>
                    <a:pt x="3739" y="1973"/>
                  </a:cubicBezTo>
                  <a:cubicBezTo>
                    <a:pt x="4134" y="1213"/>
                    <a:pt x="3952" y="605"/>
                    <a:pt x="3222" y="241"/>
                  </a:cubicBezTo>
                  <a:cubicBezTo>
                    <a:pt x="2960" y="66"/>
                    <a:pt x="2714" y="1"/>
                    <a:pt x="2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1700150" y="2488925"/>
              <a:ext cx="80575" cy="117050"/>
            </a:xfrm>
            <a:custGeom>
              <a:avLst/>
              <a:gdLst/>
              <a:ahLst/>
              <a:cxnLst/>
              <a:rect l="l" t="t" r="r" b="b"/>
              <a:pathLst>
                <a:path w="3223" h="4682" extrusionOk="0">
                  <a:moveTo>
                    <a:pt x="2554" y="1"/>
                  </a:moveTo>
                  <a:cubicBezTo>
                    <a:pt x="2432" y="92"/>
                    <a:pt x="2310" y="122"/>
                    <a:pt x="2189" y="153"/>
                  </a:cubicBezTo>
                  <a:cubicBezTo>
                    <a:pt x="2078" y="197"/>
                    <a:pt x="2015" y="225"/>
                    <a:pt x="1930" y="225"/>
                  </a:cubicBezTo>
                  <a:cubicBezTo>
                    <a:pt x="1899" y="225"/>
                    <a:pt x="1865" y="222"/>
                    <a:pt x="1824" y="213"/>
                  </a:cubicBezTo>
                  <a:cubicBezTo>
                    <a:pt x="1672" y="153"/>
                    <a:pt x="1551" y="153"/>
                    <a:pt x="1459" y="122"/>
                  </a:cubicBezTo>
                  <a:lnTo>
                    <a:pt x="1095" y="821"/>
                  </a:lnTo>
                  <a:cubicBezTo>
                    <a:pt x="1216" y="852"/>
                    <a:pt x="1307" y="882"/>
                    <a:pt x="1429" y="882"/>
                  </a:cubicBezTo>
                  <a:cubicBezTo>
                    <a:pt x="1581" y="882"/>
                    <a:pt x="1672" y="882"/>
                    <a:pt x="1794" y="852"/>
                  </a:cubicBezTo>
                  <a:lnTo>
                    <a:pt x="1794" y="852"/>
                  </a:lnTo>
                  <a:lnTo>
                    <a:pt x="0" y="4165"/>
                  </a:lnTo>
                  <a:lnTo>
                    <a:pt x="912" y="4682"/>
                  </a:lnTo>
                  <a:lnTo>
                    <a:pt x="3222" y="396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1492700" y="2427375"/>
              <a:ext cx="449875" cy="343575"/>
            </a:xfrm>
            <a:custGeom>
              <a:avLst/>
              <a:gdLst/>
              <a:ahLst/>
              <a:cxnLst/>
              <a:rect l="l" t="t" r="r" b="b"/>
              <a:pathLst>
                <a:path w="17995" h="13743" extrusionOk="0">
                  <a:moveTo>
                    <a:pt x="15867" y="1"/>
                  </a:moveTo>
                  <a:lnTo>
                    <a:pt x="15867" y="1"/>
                  </a:lnTo>
                  <a:cubicBezTo>
                    <a:pt x="16110" y="1794"/>
                    <a:pt x="15046" y="4347"/>
                    <a:pt x="13739" y="5715"/>
                  </a:cubicBezTo>
                  <a:cubicBezTo>
                    <a:pt x="11457" y="8079"/>
                    <a:pt x="9007" y="8857"/>
                    <a:pt x="6815" y="8857"/>
                  </a:cubicBezTo>
                  <a:cubicBezTo>
                    <a:pt x="3314" y="8857"/>
                    <a:pt x="468" y="6874"/>
                    <a:pt x="0" y="6201"/>
                  </a:cubicBezTo>
                  <a:lnTo>
                    <a:pt x="0" y="6201"/>
                  </a:lnTo>
                  <a:cubicBezTo>
                    <a:pt x="395" y="8846"/>
                    <a:pt x="1976" y="11277"/>
                    <a:pt x="4529" y="12706"/>
                  </a:cubicBezTo>
                  <a:cubicBezTo>
                    <a:pt x="5842" y="13409"/>
                    <a:pt x="7254" y="13742"/>
                    <a:pt x="8646" y="13742"/>
                  </a:cubicBezTo>
                  <a:cubicBezTo>
                    <a:pt x="11765" y="13742"/>
                    <a:pt x="14786" y="12071"/>
                    <a:pt x="16384" y="9150"/>
                  </a:cubicBezTo>
                  <a:cubicBezTo>
                    <a:pt x="17995" y="6110"/>
                    <a:pt x="17691" y="2615"/>
                    <a:pt x="15867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1" name="Google Shape;1611;p34"/>
          <p:cNvGrpSpPr/>
          <p:nvPr/>
        </p:nvGrpSpPr>
        <p:grpSpPr>
          <a:xfrm>
            <a:off x="8355763" y="1820688"/>
            <a:ext cx="536500" cy="475600"/>
            <a:chOff x="1556525" y="946800"/>
            <a:chExt cx="536500" cy="475600"/>
          </a:xfrm>
        </p:grpSpPr>
        <p:sp>
          <p:nvSpPr>
            <p:cNvPr id="1612" name="Google Shape;1612;p34"/>
            <p:cNvSpPr/>
            <p:nvPr/>
          </p:nvSpPr>
          <p:spPr>
            <a:xfrm>
              <a:off x="1594525" y="984800"/>
              <a:ext cx="498500" cy="437600"/>
            </a:xfrm>
            <a:custGeom>
              <a:avLst/>
              <a:gdLst/>
              <a:ahLst/>
              <a:cxnLst/>
              <a:rect l="l" t="t" r="r" b="b"/>
              <a:pathLst>
                <a:path w="19940" h="17504" extrusionOk="0">
                  <a:moveTo>
                    <a:pt x="9980" y="0"/>
                  </a:moveTo>
                  <a:cubicBezTo>
                    <a:pt x="6692" y="0"/>
                    <a:pt x="3546" y="1880"/>
                    <a:pt x="2067" y="5058"/>
                  </a:cubicBezTo>
                  <a:cubicBezTo>
                    <a:pt x="0" y="9405"/>
                    <a:pt x="1915" y="14633"/>
                    <a:pt x="6262" y="16670"/>
                  </a:cubicBezTo>
                  <a:cubicBezTo>
                    <a:pt x="7461" y="17236"/>
                    <a:pt x="8721" y="17503"/>
                    <a:pt x="9961" y="17503"/>
                  </a:cubicBezTo>
                  <a:cubicBezTo>
                    <a:pt x="13251" y="17503"/>
                    <a:pt x="16403" y="15623"/>
                    <a:pt x="17903" y="12445"/>
                  </a:cubicBezTo>
                  <a:cubicBezTo>
                    <a:pt x="19940" y="8098"/>
                    <a:pt x="18086" y="2870"/>
                    <a:pt x="13678" y="833"/>
                  </a:cubicBezTo>
                  <a:cubicBezTo>
                    <a:pt x="12480" y="267"/>
                    <a:pt x="11220" y="0"/>
                    <a:pt x="9980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1700150" y="1072400"/>
              <a:ext cx="286500" cy="251750"/>
            </a:xfrm>
            <a:custGeom>
              <a:avLst/>
              <a:gdLst/>
              <a:ahLst/>
              <a:cxnLst/>
              <a:rect l="l" t="t" r="r" b="b"/>
              <a:pathLst>
                <a:path w="11460" h="10070" extrusionOk="0">
                  <a:moveTo>
                    <a:pt x="5769" y="0"/>
                  </a:moveTo>
                  <a:cubicBezTo>
                    <a:pt x="3860" y="0"/>
                    <a:pt x="2029" y="1081"/>
                    <a:pt x="1186" y="2922"/>
                  </a:cubicBezTo>
                  <a:cubicBezTo>
                    <a:pt x="0" y="5415"/>
                    <a:pt x="1095" y="8424"/>
                    <a:pt x="3617" y="9609"/>
                  </a:cubicBezTo>
                  <a:cubicBezTo>
                    <a:pt x="4292" y="9922"/>
                    <a:pt x="5004" y="10070"/>
                    <a:pt x="5708" y="10070"/>
                  </a:cubicBezTo>
                  <a:cubicBezTo>
                    <a:pt x="7605" y="10070"/>
                    <a:pt x="9440" y="8996"/>
                    <a:pt x="10304" y="7178"/>
                  </a:cubicBezTo>
                  <a:cubicBezTo>
                    <a:pt x="11460" y="4655"/>
                    <a:pt x="10396" y="1646"/>
                    <a:pt x="7873" y="460"/>
                  </a:cubicBezTo>
                  <a:cubicBezTo>
                    <a:pt x="7191" y="148"/>
                    <a:pt x="6475" y="0"/>
                    <a:pt x="57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1788300" y="1110225"/>
              <a:ext cx="102600" cy="129475"/>
            </a:xfrm>
            <a:custGeom>
              <a:avLst/>
              <a:gdLst/>
              <a:ahLst/>
              <a:cxnLst/>
              <a:rect l="l" t="t" r="r" b="b"/>
              <a:pathLst>
                <a:path w="4104" h="5179" extrusionOk="0">
                  <a:moveTo>
                    <a:pt x="2631" y="0"/>
                  </a:moveTo>
                  <a:cubicBezTo>
                    <a:pt x="2573" y="0"/>
                    <a:pt x="2517" y="4"/>
                    <a:pt x="2462" y="11"/>
                  </a:cubicBezTo>
                  <a:cubicBezTo>
                    <a:pt x="2250" y="72"/>
                    <a:pt x="2006" y="163"/>
                    <a:pt x="1854" y="376"/>
                  </a:cubicBezTo>
                  <a:cubicBezTo>
                    <a:pt x="1672" y="558"/>
                    <a:pt x="1520" y="832"/>
                    <a:pt x="1368" y="1136"/>
                  </a:cubicBezTo>
                  <a:cubicBezTo>
                    <a:pt x="1338" y="1166"/>
                    <a:pt x="1338" y="1227"/>
                    <a:pt x="1307" y="1288"/>
                  </a:cubicBezTo>
                  <a:cubicBezTo>
                    <a:pt x="1307" y="1348"/>
                    <a:pt x="1246" y="1409"/>
                    <a:pt x="1246" y="1440"/>
                  </a:cubicBezTo>
                  <a:lnTo>
                    <a:pt x="2158" y="1835"/>
                  </a:lnTo>
                  <a:lnTo>
                    <a:pt x="2432" y="1318"/>
                  </a:lnTo>
                  <a:cubicBezTo>
                    <a:pt x="2550" y="1105"/>
                    <a:pt x="2650" y="984"/>
                    <a:pt x="2760" y="984"/>
                  </a:cubicBezTo>
                  <a:cubicBezTo>
                    <a:pt x="2792" y="984"/>
                    <a:pt x="2824" y="994"/>
                    <a:pt x="2857" y="1014"/>
                  </a:cubicBezTo>
                  <a:cubicBezTo>
                    <a:pt x="2979" y="1045"/>
                    <a:pt x="3009" y="1136"/>
                    <a:pt x="3009" y="1197"/>
                  </a:cubicBezTo>
                  <a:cubicBezTo>
                    <a:pt x="3009" y="1318"/>
                    <a:pt x="2979" y="1379"/>
                    <a:pt x="2918" y="1500"/>
                  </a:cubicBezTo>
                  <a:cubicBezTo>
                    <a:pt x="2827" y="1744"/>
                    <a:pt x="2705" y="1896"/>
                    <a:pt x="2553" y="2048"/>
                  </a:cubicBezTo>
                  <a:cubicBezTo>
                    <a:pt x="2401" y="2200"/>
                    <a:pt x="2250" y="2291"/>
                    <a:pt x="2067" y="2412"/>
                  </a:cubicBezTo>
                  <a:cubicBezTo>
                    <a:pt x="1854" y="2504"/>
                    <a:pt x="1702" y="2595"/>
                    <a:pt x="1520" y="2686"/>
                  </a:cubicBezTo>
                  <a:cubicBezTo>
                    <a:pt x="1338" y="2747"/>
                    <a:pt x="1186" y="2838"/>
                    <a:pt x="1003" y="2959"/>
                  </a:cubicBezTo>
                  <a:cubicBezTo>
                    <a:pt x="791" y="3051"/>
                    <a:pt x="639" y="3172"/>
                    <a:pt x="487" y="3324"/>
                  </a:cubicBezTo>
                  <a:cubicBezTo>
                    <a:pt x="335" y="3446"/>
                    <a:pt x="243" y="3628"/>
                    <a:pt x="122" y="3871"/>
                  </a:cubicBezTo>
                  <a:lnTo>
                    <a:pt x="0" y="4084"/>
                  </a:lnTo>
                  <a:lnTo>
                    <a:pt x="2371" y="5178"/>
                  </a:lnTo>
                  <a:lnTo>
                    <a:pt x="2736" y="4358"/>
                  </a:lnTo>
                  <a:lnTo>
                    <a:pt x="1520" y="3780"/>
                  </a:lnTo>
                  <a:cubicBezTo>
                    <a:pt x="1672" y="3659"/>
                    <a:pt x="1794" y="3598"/>
                    <a:pt x="1946" y="3507"/>
                  </a:cubicBezTo>
                  <a:cubicBezTo>
                    <a:pt x="2067" y="3446"/>
                    <a:pt x="2219" y="3355"/>
                    <a:pt x="2371" y="3294"/>
                  </a:cubicBezTo>
                  <a:cubicBezTo>
                    <a:pt x="2553" y="3203"/>
                    <a:pt x="2736" y="3111"/>
                    <a:pt x="2918" y="2990"/>
                  </a:cubicBezTo>
                  <a:cubicBezTo>
                    <a:pt x="3131" y="2868"/>
                    <a:pt x="3313" y="2716"/>
                    <a:pt x="3465" y="2564"/>
                  </a:cubicBezTo>
                  <a:cubicBezTo>
                    <a:pt x="3617" y="2382"/>
                    <a:pt x="3769" y="2200"/>
                    <a:pt x="3891" y="1926"/>
                  </a:cubicBezTo>
                  <a:cubicBezTo>
                    <a:pt x="4073" y="1531"/>
                    <a:pt x="4104" y="1197"/>
                    <a:pt x="3982" y="893"/>
                  </a:cubicBezTo>
                  <a:cubicBezTo>
                    <a:pt x="3891" y="589"/>
                    <a:pt x="3648" y="376"/>
                    <a:pt x="3283" y="163"/>
                  </a:cubicBezTo>
                  <a:cubicBezTo>
                    <a:pt x="3047" y="45"/>
                    <a:pt x="2830" y="0"/>
                    <a:pt x="26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1556525" y="946800"/>
              <a:ext cx="498525" cy="437600"/>
            </a:xfrm>
            <a:custGeom>
              <a:avLst/>
              <a:gdLst/>
              <a:ahLst/>
              <a:cxnLst/>
              <a:rect l="l" t="t" r="r" b="b"/>
              <a:pathLst>
                <a:path w="19941" h="17504" extrusionOk="0">
                  <a:moveTo>
                    <a:pt x="9980" y="0"/>
                  </a:moveTo>
                  <a:cubicBezTo>
                    <a:pt x="6692" y="0"/>
                    <a:pt x="3546" y="1880"/>
                    <a:pt x="2067" y="5059"/>
                  </a:cubicBezTo>
                  <a:cubicBezTo>
                    <a:pt x="1" y="9405"/>
                    <a:pt x="1915" y="14633"/>
                    <a:pt x="6262" y="16670"/>
                  </a:cubicBezTo>
                  <a:cubicBezTo>
                    <a:pt x="7461" y="17236"/>
                    <a:pt x="8721" y="17503"/>
                    <a:pt x="9962" y="17503"/>
                  </a:cubicBezTo>
                  <a:cubicBezTo>
                    <a:pt x="13251" y="17503"/>
                    <a:pt x="16403" y="15623"/>
                    <a:pt x="17904" y="12445"/>
                  </a:cubicBezTo>
                  <a:cubicBezTo>
                    <a:pt x="19940" y="8098"/>
                    <a:pt x="18086" y="2870"/>
                    <a:pt x="13679" y="834"/>
                  </a:cubicBezTo>
                  <a:cubicBezTo>
                    <a:pt x="12480" y="268"/>
                    <a:pt x="11220" y="0"/>
                    <a:pt x="99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1662150" y="1034700"/>
              <a:ext cx="286500" cy="251450"/>
            </a:xfrm>
            <a:custGeom>
              <a:avLst/>
              <a:gdLst/>
              <a:ahLst/>
              <a:cxnLst/>
              <a:rect l="l" t="t" r="r" b="b"/>
              <a:pathLst>
                <a:path w="11460" h="10058" extrusionOk="0">
                  <a:moveTo>
                    <a:pt x="5738" y="0"/>
                  </a:moveTo>
                  <a:cubicBezTo>
                    <a:pt x="3840" y="0"/>
                    <a:pt x="2025" y="1079"/>
                    <a:pt x="1186" y="2910"/>
                  </a:cubicBezTo>
                  <a:cubicBezTo>
                    <a:pt x="1" y="5403"/>
                    <a:pt x="1095" y="8412"/>
                    <a:pt x="3618" y="9598"/>
                  </a:cubicBezTo>
                  <a:cubicBezTo>
                    <a:pt x="4292" y="9910"/>
                    <a:pt x="5004" y="10058"/>
                    <a:pt x="5708" y="10058"/>
                  </a:cubicBezTo>
                  <a:cubicBezTo>
                    <a:pt x="7605" y="10058"/>
                    <a:pt x="9440" y="8984"/>
                    <a:pt x="10305" y="7166"/>
                  </a:cubicBezTo>
                  <a:cubicBezTo>
                    <a:pt x="11460" y="4643"/>
                    <a:pt x="10396" y="1634"/>
                    <a:pt x="7873" y="479"/>
                  </a:cubicBezTo>
                  <a:cubicBezTo>
                    <a:pt x="7182" y="154"/>
                    <a:pt x="6454" y="0"/>
                    <a:pt x="57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1750300" y="1072225"/>
              <a:ext cx="102600" cy="129475"/>
            </a:xfrm>
            <a:custGeom>
              <a:avLst/>
              <a:gdLst/>
              <a:ahLst/>
              <a:cxnLst/>
              <a:rect l="l" t="t" r="r" b="b"/>
              <a:pathLst>
                <a:path w="4104" h="5179" extrusionOk="0">
                  <a:moveTo>
                    <a:pt x="2631" y="1"/>
                  </a:moveTo>
                  <a:cubicBezTo>
                    <a:pt x="2573" y="1"/>
                    <a:pt x="2517" y="4"/>
                    <a:pt x="2463" y="11"/>
                  </a:cubicBezTo>
                  <a:cubicBezTo>
                    <a:pt x="2250" y="72"/>
                    <a:pt x="2007" y="163"/>
                    <a:pt x="1855" y="376"/>
                  </a:cubicBezTo>
                  <a:cubicBezTo>
                    <a:pt x="1672" y="558"/>
                    <a:pt x="1520" y="832"/>
                    <a:pt x="1368" y="1136"/>
                  </a:cubicBezTo>
                  <a:cubicBezTo>
                    <a:pt x="1338" y="1166"/>
                    <a:pt x="1338" y="1227"/>
                    <a:pt x="1307" y="1288"/>
                  </a:cubicBezTo>
                  <a:cubicBezTo>
                    <a:pt x="1307" y="1349"/>
                    <a:pt x="1247" y="1409"/>
                    <a:pt x="1247" y="1440"/>
                  </a:cubicBezTo>
                  <a:lnTo>
                    <a:pt x="2159" y="1835"/>
                  </a:lnTo>
                  <a:lnTo>
                    <a:pt x="2432" y="1318"/>
                  </a:lnTo>
                  <a:cubicBezTo>
                    <a:pt x="2550" y="1105"/>
                    <a:pt x="2650" y="984"/>
                    <a:pt x="2761" y="984"/>
                  </a:cubicBezTo>
                  <a:cubicBezTo>
                    <a:pt x="2792" y="984"/>
                    <a:pt x="2824" y="994"/>
                    <a:pt x="2858" y="1014"/>
                  </a:cubicBezTo>
                  <a:cubicBezTo>
                    <a:pt x="2979" y="1045"/>
                    <a:pt x="3010" y="1136"/>
                    <a:pt x="3010" y="1197"/>
                  </a:cubicBezTo>
                  <a:cubicBezTo>
                    <a:pt x="3010" y="1318"/>
                    <a:pt x="2979" y="1379"/>
                    <a:pt x="2918" y="1501"/>
                  </a:cubicBezTo>
                  <a:cubicBezTo>
                    <a:pt x="2827" y="1744"/>
                    <a:pt x="2706" y="1896"/>
                    <a:pt x="2554" y="2048"/>
                  </a:cubicBezTo>
                  <a:cubicBezTo>
                    <a:pt x="2402" y="2200"/>
                    <a:pt x="2250" y="2291"/>
                    <a:pt x="2067" y="2413"/>
                  </a:cubicBezTo>
                  <a:cubicBezTo>
                    <a:pt x="1855" y="2504"/>
                    <a:pt x="1703" y="2595"/>
                    <a:pt x="1520" y="2686"/>
                  </a:cubicBezTo>
                  <a:cubicBezTo>
                    <a:pt x="1338" y="2747"/>
                    <a:pt x="1186" y="2838"/>
                    <a:pt x="1004" y="2960"/>
                  </a:cubicBezTo>
                  <a:cubicBezTo>
                    <a:pt x="791" y="3051"/>
                    <a:pt x="639" y="3172"/>
                    <a:pt x="487" y="3324"/>
                  </a:cubicBezTo>
                  <a:cubicBezTo>
                    <a:pt x="335" y="3446"/>
                    <a:pt x="244" y="3628"/>
                    <a:pt x="122" y="3872"/>
                  </a:cubicBezTo>
                  <a:lnTo>
                    <a:pt x="0" y="4084"/>
                  </a:lnTo>
                  <a:lnTo>
                    <a:pt x="2371" y="5179"/>
                  </a:lnTo>
                  <a:lnTo>
                    <a:pt x="2736" y="4358"/>
                  </a:lnTo>
                  <a:lnTo>
                    <a:pt x="1520" y="3780"/>
                  </a:lnTo>
                  <a:cubicBezTo>
                    <a:pt x="1672" y="3659"/>
                    <a:pt x="1794" y="3598"/>
                    <a:pt x="1946" y="3507"/>
                  </a:cubicBezTo>
                  <a:cubicBezTo>
                    <a:pt x="2067" y="3446"/>
                    <a:pt x="2219" y="3355"/>
                    <a:pt x="2371" y="3294"/>
                  </a:cubicBezTo>
                  <a:cubicBezTo>
                    <a:pt x="2554" y="3203"/>
                    <a:pt x="2736" y="3112"/>
                    <a:pt x="2918" y="2990"/>
                  </a:cubicBezTo>
                  <a:cubicBezTo>
                    <a:pt x="3131" y="2868"/>
                    <a:pt x="3314" y="2717"/>
                    <a:pt x="3466" y="2565"/>
                  </a:cubicBezTo>
                  <a:cubicBezTo>
                    <a:pt x="3618" y="2382"/>
                    <a:pt x="3770" y="2200"/>
                    <a:pt x="3891" y="1926"/>
                  </a:cubicBezTo>
                  <a:cubicBezTo>
                    <a:pt x="4073" y="1531"/>
                    <a:pt x="4104" y="1197"/>
                    <a:pt x="3982" y="893"/>
                  </a:cubicBezTo>
                  <a:cubicBezTo>
                    <a:pt x="3891" y="589"/>
                    <a:pt x="3648" y="376"/>
                    <a:pt x="3283" y="163"/>
                  </a:cubicBezTo>
                  <a:cubicBezTo>
                    <a:pt x="3048" y="45"/>
                    <a:pt x="2830" y="1"/>
                    <a:pt x="26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4"/>
            <p:cNvSpPr/>
            <p:nvPr/>
          </p:nvSpPr>
          <p:spPr>
            <a:xfrm>
              <a:off x="1593000" y="1031450"/>
              <a:ext cx="446850" cy="352950"/>
            </a:xfrm>
            <a:custGeom>
              <a:avLst/>
              <a:gdLst/>
              <a:ahLst/>
              <a:cxnLst/>
              <a:rect l="l" t="t" r="r" b="b"/>
              <a:pathLst>
                <a:path w="17874" h="14118" extrusionOk="0">
                  <a:moveTo>
                    <a:pt x="15442" y="1"/>
                  </a:moveTo>
                  <a:lnTo>
                    <a:pt x="15442" y="1"/>
                  </a:lnTo>
                  <a:cubicBezTo>
                    <a:pt x="15806" y="1733"/>
                    <a:pt x="14925" y="4348"/>
                    <a:pt x="13679" y="5806"/>
                  </a:cubicBezTo>
                  <a:cubicBezTo>
                    <a:pt x="11359" y="8504"/>
                    <a:pt x="8753" y="9356"/>
                    <a:pt x="6438" y="9356"/>
                  </a:cubicBezTo>
                  <a:cubicBezTo>
                    <a:pt x="3169" y="9356"/>
                    <a:pt x="481" y="7658"/>
                    <a:pt x="1" y="7053"/>
                  </a:cubicBezTo>
                  <a:lnTo>
                    <a:pt x="1" y="7053"/>
                  </a:lnTo>
                  <a:cubicBezTo>
                    <a:pt x="517" y="9667"/>
                    <a:pt x="2219" y="12038"/>
                    <a:pt x="4864" y="13284"/>
                  </a:cubicBezTo>
                  <a:cubicBezTo>
                    <a:pt x="6054" y="13850"/>
                    <a:pt x="7311" y="14117"/>
                    <a:pt x="8550" y="14117"/>
                  </a:cubicBezTo>
                  <a:cubicBezTo>
                    <a:pt x="11835" y="14117"/>
                    <a:pt x="14996" y="12237"/>
                    <a:pt x="16475" y="9059"/>
                  </a:cubicBezTo>
                  <a:cubicBezTo>
                    <a:pt x="17873" y="5989"/>
                    <a:pt x="17387" y="2493"/>
                    <a:pt x="15442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0156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33"/>
          <p:cNvSpPr txBox="1">
            <a:spLocks noGrp="1"/>
          </p:cNvSpPr>
          <p:nvPr>
            <p:ph type="subTitle" idx="1"/>
          </p:nvPr>
        </p:nvSpPr>
        <p:spPr>
          <a:xfrm>
            <a:off x="2347650" y="2357269"/>
            <a:ext cx="4448700" cy="13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9" name="Google Shape;1189;p33"/>
          <p:cNvSpPr txBox="1">
            <a:spLocks noGrp="1"/>
          </p:cNvSpPr>
          <p:nvPr>
            <p:ph type="title"/>
          </p:nvPr>
        </p:nvSpPr>
        <p:spPr>
          <a:xfrm>
            <a:off x="2347650" y="1433531"/>
            <a:ext cx="4448700" cy="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 smtClean="0"/>
              <a:t>A program felépítése képekben</a:t>
            </a:r>
            <a:endParaRPr sz="3200" dirty="0"/>
          </a:p>
        </p:txBody>
      </p:sp>
      <p:grpSp>
        <p:nvGrpSpPr>
          <p:cNvPr id="1413" name="Google Shape;1413;p33"/>
          <p:cNvGrpSpPr/>
          <p:nvPr/>
        </p:nvGrpSpPr>
        <p:grpSpPr>
          <a:xfrm>
            <a:off x="7926691" y="2219523"/>
            <a:ext cx="624964" cy="580968"/>
            <a:chOff x="1782975" y="3046800"/>
            <a:chExt cx="510675" cy="474725"/>
          </a:xfrm>
        </p:grpSpPr>
        <p:sp>
          <p:nvSpPr>
            <p:cNvPr id="1414" name="Google Shape;1414;p33"/>
            <p:cNvSpPr/>
            <p:nvPr/>
          </p:nvSpPr>
          <p:spPr>
            <a:xfrm>
              <a:off x="1820975" y="3084800"/>
              <a:ext cx="472675" cy="436725"/>
            </a:xfrm>
            <a:custGeom>
              <a:avLst/>
              <a:gdLst/>
              <a:ahLst/>
              <a:cxnLst/>
              <a:rect l="l" t="t" r="r" b="b"/>
              <a:pathLst>
                <a:path w="18907" h="17469" extrusionOk="0">
                  <a:moveTo>
                    <a:pt x="9497" y="0"/>
                  </a:moveTo>
                  <a:cubicBezTo>
                    <a:pt x="8972" y="0"/>
                    <a:pt x="8438" y="48"/>
                    <a:pt x="7903" y="148"/>
                  </a:cubicBezTo>
                  <a:cubicBezTo>
                    <a:pt x="3131" y="999"/>
                    <a:pt x="0" y="5558"/>
                    <a:pt x="851" y="10300"/>
                  </a:cubicBezTo>
                  <a:cubicBezTo>
                    <a:pt x="1606" y="14506"/>
                    <a:pt x="5279" y="17469"/>
                    <a:pt x="9409" y="17469"/>
                  </a:cubicBezTo>
                  <a:cubicBezTo>
                    <a:pt x="9935" y="17469"/>
                    <a:pt x="10468" y="17421"/>
                    <a:pt x="11003" y="17321"/>
                  </a:cubicBezTo>
                  <a:cubicBezTo>
                    <a:pt x="15745" y="16501"/>
                    <a:pt x="18906" y="11941"/>
                    <a:pt x="18025" y="7169"/>
                  </a:cubicBezTo>
                  <a:cubicBezTo>
                    <a:pt x="17297" y="2963"/>
                    <a:pt x="13627" y="0"/>
                    <a:pt x="9497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3"/>
            <p:cNvSpPr/>
            <p:nvPr/>
          </p:nvSpPr>
          <p:spPr>
            <a:xfrm>
              <a:off x="1920525" y="3177150"/>
              <a:ext cx="272825" cy="251475"/>
            </a:xfrm>
            <a:custGeom>
              <a:avLst/>
              <a:gdLst/>
              <a:ahLst/>
              <a:cxnLst/>
              <a:rect l="l" t="t" r="r" b="b"/>
              <a:pathLst>
                <a:path w="10913" h="10059" extrusionOk="0">
                  <a:moveTo>
                    <a:pt x="5411" y="0"/>
                  </a:moveTo>
                  <a:cubicBezTo>
                    <a:pt x="5130" y="0"/>
                    <a:pt x="4845" y="23"/>
                    <a:pt x="4559" y="71"/>
                  </a:cubicBezTo>
                  <a:cubicBezTo>
                    <a:pt x="1824" y="557"/>
                    <a:pt x="0" y="3171"/>
                    <a:pt x="486" y="5907"/>
                  </a:cubicBezTo>
                  <a:cubicBezTo>
                    <a:pt x="920" y="8345"/>
                    <a:pt x="3067" y="10058"/>
                    <a:pt x="5465" y="10058"/>
                  </a:cubicBezTo>
                  <a:cubicBezTo>
                    <a:pt x="5758" y="10058"/>
                    <a:pt x="6055" y="10033"/>
                    <a:pt x="6353" y="9980"/>
                  </a:cubicBezTo>
                  <a:cubicBezTo>
                    <a:pt x="9088" y="9493"/>
                    <a:pt x="10912" y="6879"/>
                    <a:pt x="10395" y="4144"/>
                  </a:cubicBezTo>
                  <a:cubicBezTo>
                    <a:pt x="9960" y="1694"/>
                    <a:pt x="7818" y="0"/>
                    <a:pt x="54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3"/>
            <p:cNvSpPr/>
            <p:nvPr/>
          </p:nvSpPr>
          <p:spPr>
            <a:xfrm>
              <a:off x="1961550" y="3234225"/>
              <a:ext cx="78300" cy="126325"/>
            </a:xfrm>
            <a:custGeom>
              <a:avLst/>
              <a:gdLst/>
              <a:ahLst/>
              <a:cxnLst/>
              <a:rect l="l" t="t" r="r" b="b"/>
              <a:pathLst>
                <a:path w="3132" h="5053" extrusionOk="0">
                  <a:moveTo>
                    <a:pt x="1393" y="1"/>
                  </a:moveTo>
                  <a:cubicBezTo>
                    <a:pt x="1296" y="1"/>
                    <a:pt x="1195" y="12"/>
                    <a:pt x="1095" y="37"/>
                  </a:cubicBezTo>
                  <a:cubicBezTo>
                    <a:pt x="760" y="98"/>
                    <a:pt x="487" y="219"/>
                    <a:pt x="335" y="371"/>
                  </a:cubicBezTo>
                  <a:cubicBezTo>
                    <a:pt x="152" y="523"/>
                    <a:pt x="61" y="706"/>
                    <a:pt x="31" y="979"/>
                  </a:cubicBezTo>
                  <a:cubicBezTo>
                    <a:pt x="0" y="1253"/>
                    <a:pt x="0" y="1557"/>
                    <a:pt x="61" y="1891"/>
                  </a:cubicBezTo>
                  <a:cubicBezTo>
                    <a:pt x="61" y="1922"/>
                    <a:pt x="92" y="2013"/>
                    <a:pt x="92" y="2043"/>
                  </a:cubicBezTo>
                  <a:cubicBezTo>
                    <a:pt x="92" y="2104"/>
                    <a:pt x="152" y="2165"/>
                    <a:pt x="152" y="2195"/>
                  </a:cubicBezTo>
                  <a:lnTo>
                    <a:pt x="1155" y="2013"/>
                  </a:lnTo>
                  <a:lnTo>
                    <a:pt x="1034" y="1435"/>
                  </a:lnTo>
                  <a:cubicBezTo>
                    <a:pt x="973" y="1162"/>
                    <a:pt x="1034" y="1010"/>
                    <a:pt x="1186" y="979"/>
                  </a:cubicBezTo>
                  <a:cubicBezTo>
                    <a:pt x="1218" y="971"/>
                    <a:pt x="1249" y="967"/>
                    <a:pt x="1276" y="967"/>
                  </a:cubicBezTo>
                  <a:cubicBezTo>
                    <a:pt x="1352" y="967"/>
                    <a:pt x="1407" y="996"/>
                    <a:pt x="1429" y="1040"/>
                  </a:cubicBezTo>
                  <a:cubicBezTo>
                    <a:pt x="1490" y="1131"/>
                    <a:pt x="1490" y="1192"/>
                    <a:pt x="1551" y="1314"/>
                  </a:cubicBezTo>
                  <a:cubicBezTo>
                    <a:pt x="1581" y="1557"/>
                    <a:pt x="1581" y="1770"/>
                    <a:pt x="1551" y="1952"/>
                  </a:cubicBezTo>
                  <a:cubicBezTo>
                    <a:pt x="1490" y="2165"/>
                    <a:pt x="1429" y="2347"/>
                    <a:pt x="1338" y="2530"/>
                  </a:cubicBezTo>
                  <a:cubicBezTo>
                    <a:pt x="1277" y="2712"/>
                    <a:pt x="1216" y="2864"/>
                    <a:pt x="1095" y="3077"/>
                  </a:cubicBezTo>
                  <a:cubicBezTo>
                    <a:pt x="1004" y="3198"/>
                    <a:pt x="912" y="3411"/>
                    <a:pt x="821" y="3593"/>
                  </a:cubicBezTo>
                  <a:cubicBezTo>
                    <a:pt x="760" y="3776"/>
                    <a:pt x="669" y="3958"/>
                    <a:pt x="639" y="4171"/>
                  </a:cubicBezTo>
                  <a:cubicBezTo>
                    <a:pt x="608" y="4353"/>
                    <a:pt x="608" y="4566"/>
                    <a:pt x="639" y="4809"/>
                  </a:cubicBezTo>
                  <a:lnTo>
                    <a:pt x="669" y="5052"/>
                  </a:lnTo>
                  <a:lnTo>
                    <a:pt x="3131" y="4657"/>
                  </a:lnTo>
                  <a:lnTo>
                    <a:pt x="2979" y="3745"/>
                  </a:lnTo>
                  <a:lnTo>
                    <a:pt x="1703" y="3989"/>
                  </a:lnTo>
                  <a:cubicBezTo>
                    <a:pt x="1763" y="3837"/>
                    <a:pt x="1824" y="3685"/>
                    <a:pt x="1885" y="3533"/>
                  </a:cubicBezTo>
                  <a:cubicBezTo>
                    <a:pt x="1976" y="3381"/>
                    <a:pt x="2037" y="3259"/>
                    <a:pt x="2128" y="3107"/>
                  </a:cubicBezTo>
                  <a:cubicBezTo>
                    <a:pt x="2219" y="2864"/>
                    <a:pt x="2341" y="2682"/>
                    <a:pt x="2432" y="2499"/>
                  </a:cubicBezTo>
                  <a:cubicBezTo>
                    <a:pt x="2493" y="2256"/>
                    <a:pt x="2584" y="2074"/>
                    <a:pt x="2614" y="1861"/>
                  </a:cubicBezTo>
                  <a:cubicBezTo>
                    <a:pt x="2645" y="1618"/>
                    <a:pt x="2614" y="1344"/>
                    <a:pt x="2584" y="1101"/>
                  </a:cubicBezTo>
                  <a:cubicBezTo>
                    <a:pt x="2493" y="675"/>
                    <a:pt x="2341" y="371"/>
                    <a:pt x="2067" y="189"/>
                  </a:cubicBezTo>
                  <a:cubicBezTo>
                    <a:pt x="1891" y="79"/>
                    <a:pt x="1651" y="1"/>
                    <a:pt x="13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3"/>
            <p:cNvSpPr/>
            <p:nvPr/>
          </p:nvSpPr>
          <p:spPr>
            <a:xfrm>
              <a:off x="2030700" y="3221650"/>
              <a:ext cx="79050" cy="125975"/>
            </a:xfrm>
            <a:custGeom>
              <a:avLst/>
              <a:gdLst/>
              <a:ahLst/>
              <a:cxnLst/>
              <a:rect l="l" t="t" r="r" b="b"/>
              <a:pathLst>
                <a:path w="3162" h="5039" extrusionOk="0">
                  <a:moveTo>
                    <a:pt x="1389" y="0"/>
                  </a:moveTo>
                  <a:cubicBezTo>
                    <a:pt x="1295" y="0"/>
                    <a:pt x="1197" y="8"/>
                    <a:pt x="1095" y="23"/>
                  </a:cubicBezTo>
                  <a:cubicBezTo>
                    <a:pt x="760" y="115"/>
                    <a:pt x="487" y="236"/>
                    <a:pt x="335" y="388"/>
                  </a:cubicBezTo>
                  <a:cubicBezTo>
                    <a:pt x="152" y="540"/>
                    <a:pt x="61" y="722"/>
                    <a:pt x="31" y="996"/>
                  </a:cubicBezTo>
                  <a:cubicBezTo>
                    <a:pt x="0" y="1239"/>
                    <a:pt x="0" y="1543"/>
                    <a:pt x="61" y="1908"/>
                  </a:cubicBezTo>
                  <a:cubicBezTo>
                    <a:pt x="61" y="1938"/>
                    <a:pt x="122" y="1999"/>
                    <a:pt x="122" y="2060"/>
                  </a:cubicBezTo>
                  <a:cubicBezTo>
                    <a:pt x="122" y="2121"/>
                    <a:pt x="152" y="2151"/>
                    <a:pt x="152" y="2212"/>
                  </a:cubicBezTo>
                  <a:lnTo>
                    <a:pt x="1186" y="1999"/>
                  </a:lnTo>
                  <a:lnTo>
                    <a:pt x="1064" y="1452"/>
                  </a:lnTo>
                  <a:cubicBezTo>
                    <a:pt x="973" y="1178"/>
                    <a:pt x="1064" y="1026"/>
                    <a:pt x="1216" y="996"/>
                  </a:cubicBezTo>
                  <a:cubicBezTo>
                    <a:pt x="1243" y="978"/>
                    <a:pt x="1270" y="971"/>
                    <a:pt x="1295" y="971"/>
                  </a:cubicBezTo>
                  <a:cubicBezTo>
                    <a:pt x="1356" y="971"/>
                    <a:pt x="1408" y="1014"/>
                    <a:pt x="1429" y="1057"/>
                  </a:cubicBezTo>
                  <a:cubicBezTo>
                    <a:pt x="1520" y="1148"/>
                    <a:pt x="1520" y="1209"/>
                    <a:pt x="1551" y="1330"/>
                  </a:cubicBezTo>
                  <a:cubicBezTo>
                    <a:pt x="1581" y="1543"/>
                    <a:pt x="1581" y="1786"/>
                    <a:pt x="1551" y="1969"/>
                  </a:cubicBezTo>
                  <a:cubicBezTo>
                    <a:pt x="1520" y="2151"/>
                    <a:pt x="1429" y="2364"/>
                    <a:pt x="1368" y="2546"/>
                  </a:cubicBezTo>
                  <a:cubicBezTo>
                    <a:pt x="1277" y="2729"/>
                    <a:pt x="1216" y="2881"/>
                    <a:pt x="1095" y="3063"/>
                  </a:cubicBezTo>
                  <a:cubicBezTo>
                    <a:pt x="1034" y="3215"/>
                    <a:pt x="912" y="3397"/>
                    <a:pt x="821" y="3610"/>
                  </a:cubicBezTo>
                  <a:cubicBezTo>
                    <a:pt x="760" y="3792"/>
                    <a:pt x="669" y="3975"/>
                    <a:pt x="639" y="4157"/>
                  </a:cubicBezTo>
                  <a:cubicBezTo>
                    <a:pt x="608" y="4370"/>
                    <a:pt x="608" y="4583"/>
                    <a:pt x="639" y="4826"/>
                  </a:cubicBezTo>
                  <a:lnTo>
                    <a:pt x="669" y="5039"/>
                  </a:lnTo>
                  <a:lnTo>
                    <a:pt x="3162" y="4674"/>
                  </a:lnTo>
                  <a:lnTo>
                    <a:pt x="3010" y="3762"/>
                  </a:lnTo>
                  <a:lnTo>
                    <a:pt x="1703" y="3975"/>
                  </a:lnTo>
                  <a:cubicBezTo>
                    <a:pt x="1794" y="3823"/>
                    <a:pt x="1824" y="3671"/>
                    <a:pt x="1885" y="3519"/>
                  </a:cubicBezTo>
                  <a:cubicBezTo>
                    <a:pt x="1976" y="3367"/>
                    <a:pt x="2037" y="3276"/>
                    <a:pt x="2128" y="3124"/>
                  </a:cubicBezTo>
                  <a:cubicBezTo>
                    <a:pt x="2250" y="2881"/>
                    <a:pt x="2341" y="2698"/>
                    <a:pt x="2432" y="2516"/>
                  </a:cubicBezTo>
                  <a:cubicBezTo>
                    <a:pt x="2493" y="2273"/>
                    <a:pt x="2584" y="2090"/>
                    <a:pt x="2614" y="1847"/>
                  </a:cubicBezTo>
                  <a:cubicBezTo>
                    <a:pt x="2645" y="1634"/>
                    <a:pt x="2614" y="1361"/>
                    <a:pt x="2584" y="1087"/>
                  </a:cubicBezTo>
                  <a:cubicBezTo>
                    <a:pt x="2493" y="692"/>
                    <a:pt x="2341" y="388"/>
                    <a:pt x="2098" y="175"/>
                  </a:cubicBezTo>
                  <a:cubicBezTo>
                    <a:pt x="1895" y="63"/>
                    <a:pt x="1659" y="0"/>
                    <a:pt x="13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3"/>
            <p:cNvSpPr/>
            <p:nvPr/>
          </p:nvSpPr>
          <p:spPr>
            <a:xfrm>
              <a:off x="1782975" y="3046800"/>
              <a:ext cx="472675" cy="436725"/>
            </a:xfrm>
            <a:custGeom>
              <a:avLst/>
              <a:gdLst/>
              <a:ahLst/>
              <a:cxnLst/>
              <a:rect l="l" t="t" r="r" b="b"/>
              <a:pathLst>
                <a:path w="18907" h="17469" extrusionOk="0">
                  <a:moveTo>
                    <a:pt x="9497" y="0"/>
                  </a:moveTo>
                  <a:cubicBezTo>
                    <a:pt x="8972" y="0"/>
                    <a:pt x="8439" y="48"/>
                    <a:pt x="7903" y="148"/>
                  </a:cubicBezTo>
                  <a:cubicBezTo>
                    <a:pt x="3131" y="999"/>
                    <a:pt x="0" y="5558"/>
                    <a:pt x="852" y="10300"/>
                  </a:cubicBezTo>
                  <a:cubicBezTo>
                    <a:pt x="1607" y="14506"/>
                    <a:pt x="5280" y="17469"/>
                    <a:pt x="9410" y="17469"/>
                  </a:cubicBezTo>
                  <a:cubicBezTo>
                    <a:pt x="9935" y="17469"/>
                    <a:pt x="10468" y="17421"/>
                    <a:pt x="11004" y="17321"/>
                  </a:cubicBezTo>
                  <a:cubicBezTo>
                    <a:pt x="15745" y="16501"/>
                    <a:pt x="18907" y="11941"/>
                    <a:pt x="18025" y="7169"/>
                  </a:cubicBezTo>
                  <a:cubicBezTo>
                    <a:pt x="17297" y="2963"/>
                    <a:pt x="13627" y="0"/>
                    <a:pt x="94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3"/>
            <p:cNvSpPr/>
            <p:nvPr/>
          </p:nvSpPr>
          <p:spPr>
            <a:xfrm>
              <a:off x="1882525" y="3139150"/>
              <a:ext cx="272825" cy="251475"/>
            </a:xfrm>
            <a:custGeom>
              <a:avLst/>
              <a:gdLst/>
              <a:ahLst/>
              <a:cxnLst/>
              <a:rect l="l" t="t" r="r" b="b"/>
              <a:pathLst>
                <a:path w="10913" h="10059" extrusionOk="0">
                  <a:moveTo>
                    <a:pt x="5411" y="0"/>
                  </a:moveTo>
                  <a:cubicBezTo>
                    <a:pt x="5130" y="0"/>
                    <a:pt x="4846" y="23"/>
                    <a:pt x="4560" y="71"/>
                  </a:cubicBezTo>
                  <a:cubicBezTo>
                    <a:pt x="1824" y="557"/>
                    <a:pt x="0" y="3171"/>
                    <a:pt x="487" y="5907"/>
                  </a:cubicBezTo>
                  <a:cubicBezTo>
                    <a:pt x="920" y="8345"/>
                    <a:pt x="3067" y="10059"/>
                    <a:pt x="5466" y="10059"/>
                  </a:cubicBezTo>
                  <a:cubicBezTo>
                    <a:pt x="5759" y="10059"/>
                    <a:pt x="6055" y="10033"/>
                    <a:pt x="6353" y="9980"/>
                  </a:cubicBezTo>
                  <a:cubicBezTo>
                    <a:pt x="9089" y="9494"/>
                    <a:pt x="10912" y="6880"/>
                    <a:pt x="10396" y="4144"/>
                  </a:cubicBezTo>
                  <a:cubicBezTo>
                    <a:pt x="9960" y="1694"/>
                    <a:pt x="7818" y="0"/>
                    <a:pt x="5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3"/>
            <p:cNvSpPr/>
            <p:nvPr/>
          </p:nvSpPr>
          <p:spPr>
            <a:xfrm>
              <a:off x="1923550" y="3196225"/>
              <a:ext cx="78300" cy="126325"/>
            </a:xfrm>
            <a:custGeom>
              <a:avLst/>
              <a:gdLst/>
              <a:ahLst/>
              <a:cxnLst/>
              <a:rect l="l" t="t" r="r" b="b"/>
              <a:pathLst>
                <a:path w="3132" h="5053" extrusionOk="0">
                  <a:moveTo>
                    <a:pt x="1394" y="1"/>
                  </a:moveTo>
                  <a:cubicBezTo>
                    <a:pt x="1296" y="1"/>
                    <a:pt x="1195" y="12"/>
                    <a:pt x="1095" y="37"/>
                  </a:cubicBezTo>
                  <a:cubicBezTo>
                    <a:pt x="761" y="98"/>
                    <a:pt x="487" y="220"/>
                    <a:pt x="335" y="372"/>
                  </a:cubicBezTo>
                  <a:cubicBezTo>
                    <a:pt x="153" y="524"/>
                    <a:pt x="61" y="706"/>
                    <a:pt x="31" y="980"/>
                  </a:cubicBezTo>
                  <a:cubicBezTo>
                    <a:pt x="1" y="1253"/>
                    <a:pt x="1" y="1557"/>
                    <a:pt x="61" y="1891"/>
                  </a:cubicBezTo>
                  <a:cubicBezTo>
                    <a:pt x="61" y="1922"/>
                    <a:pt x="92" y="2013"/>
                    <a:pt x="92" y="2043"/>
                  </a:cubicBezTo>
                  <a:cubicBezTo>
                    <a:pt x="92" y="2104"/>
                    <a:pt x="153" y="2165"/>
                    <a:pt x="153" y="2195"/>
                  </a:cubicBezTo>
                  <a:lnTo>
                    <a:pt x="1156" y="2013"/>
                  </a:lnTo>
                  <a:lnTo>
                    <a:pt x="1034" y="1436"/>
                  </a:lnTo>
                  <a:cubicBezTo>
                    <a:pt x="973" y="1162"/>
                    <a:pt x="1034" y="1010"/>
                    <a:pt x="1186" y="980"/>
                  </a:cubicBezTo>
                  <a:cubicBezTo>
                    <a:pt x="1219" y="971"/>
                    <a:pt x="1249" y="968"/>
                    <a:pt x="1277" y="968"/>
                  </a:cubicBezTo>
                  <a:cubicBezTo>
                    <a:pt x="1352" y="968"/>
                    <a:pt x="1407" y="996"/>
                    <a:pt x="1429" y="1040"/>
                  </a:cubicBezTo>
                  <a:cubicBezTo>
                    <a:pt x="1490" y="1132"/>
                    <a:pt x="1490" y="1192"/>
                    <a:pt x="1551" y="1314"/>
                  </a:cubicBezTo>
                  <a:cubicBezTo>
                    <a:pt x="1581" y="1557"/>
                    <a:pt x="1581" y="1770"/>
                    <a:pt x="1551" y="1952"/>
                  </a:cubicBezTo>
                  <a:cubicBezTo>
                    <a:pt x="1490" y="2165"/>
                    <a:pt x="1429" y="2347"/>
                    <a:pt x="1338" y="2530"/>
                  </a:cubicBezTo>
                  <a:cubicBezTo>
                    <a:pt x="1277" y="2712"/>
                    <a:pt x="1217" y="2864"/>
                    <a:pt x="1095" y="3077"/>
                  </a:cubicBezTo>
                  <a:cubicBezTo>
                    <a:pt x="1004" y="3198"/>
                    <a:pt x="913" y="3411"/>
                    <a:pt x="821" y="3594"/>
                  </a:cubicBezTo>
                  <a:cubicBezTo>
                    <a:pt x="761" y="3776"/>
                    <a:pt x="669" y="3958"/>
                    <a:pt x="639" y="4171"/>
                  </a:cubicBezTo>
                  <a:cubicBezTo>
                    <a:pt x="609" y="4354"/>
                    <a:pt x="609" y="4566"/>
                    <a:pt x="639" y="4809"/>
                  </a:cubicBezTo>
                  <a:lnTo>
                    <a:pt x="669" y="5053"/>
                  </a:lnTo>
                  <a:lnTo>
                    <a:pt x="3131" y="4657"/>
                  </a:lnTo>
                  <a:lnTo>
                    <a:pt x="2979" y="3746"/>
                  </a:lnTo>
                  <a:lnTo>
                    <a:pt x="1703" y="3989"/>
                  </a:lnTo>
                  <a:cubicBezTo>
                    <a:pt x="1764" y="3837"/>
                    <a:pt x="1824" y="3685"/>
                    <a:pt x="1885" y="3533"/>
                  </a:cubicBezTo>
                  <a:cubicBezTo>
                    <a:pt x="1976" y="3381"/>
                    <a:pt x="2037" y="3259"/>
                    <a:pt x="2128" y="3107"/>
                  </a:cubicBezTo>
                  <a:cubicBezTo>
                    <a:pt x="2220" y="2864"/>
                    <a:pt x="2341" y="2682"/>
                    <a:pt x="2432" y="2499"/>
                  </a:cubicBezTo>
                  <a:cubicBezTo>
                    <a:pt x="2493" y="2256"/>
                    <a:pt x="2584" y="2074"/>
                    <a:pt x="2615" y="1861"/>
                  </a:cubicBezTo>
                  <a:cubicBezTo>
                    <a:pt x="2645" y="1618"/>
                    <a:pt x="2615" y="1344"/>
                    <a:pt x="2584" y="1101"/>
                  </a:cubicBezTo>
                  <a:cubicBezTo>
                    <a:pt x="2493" y="676"/>
                    <a:pt x="2341" y="372"/>
                    <a:pt x="2068" y="189"/>
                  </a:cubicBezTo>
                  <a:cubicBezTo>
                    <a:pt x="1891" y="79"/>
                    <a:pt x="1651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3"/>
            <p:cNvSpPr/>
            <p:nvPr/>
          </p:nvSpPr>
          <p:spPr>
            <a:xfrm>
              <a:off x="1992700" y="3183650"/>
              <a:ext cx="79050" cy="125975"/>
            </a:xfrm>
            <a:custGeom>
              <a:avLst/>
              <a:gdLst/>
              <a:ahLst/>
              <a:cxnLst/>
              <a:rect l="l" t="t" r="r" b="b"/>
              <a:pathLst>
                <a:path w="3162" h="5039" extrusionOk="0">
                  <a:moveTo>
                    <a:pt x="1389" y="0"/>
                  </a:moveTo>
                  <a:cubicBezTo>
                    <a:pt x="1295" y="0"/>
                    <a:pt x="1197" y="8"/>
                    <a:pt x="1095" y="24"/>
                  </a:cubicBezTo>
                  <a:cubicBezTo>
                    <a:pt x="761" y="115"/>
                    <a:pt x="487" y="236"/>
                    <a:pt x="335" y="388"/>
                  </a:cubicBezTo>
                  <a:cubicBezTo>
                    <a:pt x="153" y="540"/>
                    <a:pt x="61" y="723"/>
                    <a:pt x="31" y="996"/>
                  </a:cubicBezTo>
                  <a:cubicBezTo>
                    <a:pt x="1" y="1239"/>
                    <a:pt x="1" y="1543"/>
                    <a:pt x="61" y="1908"/>
                  </a:cubicBezTo>
                  <a:cubicBezTo>
                    <a:pt x="61" y="1939"/>
                    <a:pt x="122" y="1999"/>
                    <a:pt x="122" y="2060"/>
                  </a:cubicBezTo>
                  <a:cubicBezTo>
                    <a:pt x="122" y="2121"/>
                    <a:pt x="153" y="2151"/>
                    <a:pt x="153" y="2212"/>
                  </a:cubicBezTo>
                  <a:lnTo>
                    <a:pt x="1186" y="1999"/>
                  </a:lnTo>
                  <a:lnTo>
                    <a:pt x="1065" y="1452"/>
                  </a:lnTo>
                  <a:cubicBezTo>
                    <a:pt x="973" y="1179"/>
                    <a:pt x="1065" y="1027"/>
                    <a:pt x="1217" y="996"/>
                  </a:cubicBezTo>
                  <a:cubicBezTo>
                    <a:pt x="1243" y="978"/>
                    <a:pt x="1270" y="971"/>
                    <a:pt x="1295" y="971"/>
                  </a:cubicBezTo>
                  <a:cubicBezTo>
                    <a:pt x="1356" y="971"/>
                    <a:pt x="1408" y="1014"/>
                    <a:pt x="1429" y="1057"/>
                  </a:cubicBezTo>
                  <a:cubicBezTo>
                    <a:pt x="1520" y="1148"/>
                    <a:pt x="1520" y="1209"/>
                    <a:pt x="1551" y="1331"/>
                  </a:cubicBezTo>
                  <a:cubicBezTo>
                    <a:pt x="1581" y="1543"/>
                    <a:pt x="1581" y="1787"/>
                    <a:pt x="1551" y="1969"/>
                  </a:cubicBezTo>
                  <a:cubicBezTo>
                    <a:pt x="1520" y="2151"/>
                    <a:pt x="1429" y="2364"/>
                    <a:pt x="1368" y="2546"/>
                  </a:cubicBezTo>
                  <a:cubicBezTo>
                    <a:pt x="1277" y="2729"/>
                    <a:pt x="1217" y="2881"/>
                    <a:pt x="1095" y="3063"/>
                  </a:cubicBezTo>
                  <a:cubicBezTo>
                    <a:pt x="1034" y="3215"/>
                    <a:pt x="913" y="3398"/>
                    <a:pt x="821" y="3610"/>
                  </a:cubicBezTo>
                  <a:cubicBezTo>
                    <a:pt x="761" y="3793"/>
                    <a:pt x="669" y="3975"/>
                    <a:pt x="639" y="4157"/>
                  </a:cubicBezTo>
                  <a:cubicBezTo>
                    <a:pt x="609" y="4370"/>
                    <a:pt x="609" y="4583"/>
                    <a:pt x="639" y="4826"/>
                  </a:cubicBezTo>
                  <a:lnTo>
                    <a:pt x="669" y="5039"/>
                  </a:lnTo>
                  <a:lnTo>
                    <a:pt x="3162" y="4674"/>
                  </a:lnTo>
                  <a:lnTo>
                    <a:pt x="3010" y="3762"/>
                  </a:lnTo>
                  <a:lnTo>
                    <a:pt x="1703" y="3975"/>
                  </a:lnTo>
                  <a:cubicBezTo>
                    <a:pt x="1794" y="3823"/>
                    <a:pt x="1824" y="3671"/>
                    <a:pt x="1885" y="3519"/>
                  </a:cubicBezTo>
                  <a:cubicBezTo>
                    <a:pt x="1976" y="3367"/>
                    <a:pt x="2037" y="3276"/>
                    <a:pt x="2128" y="3124"/>
                  </a:cubicBezTo>
                  <a:cubicBezTo>
                    <a:pt x="2250" y="2881"/>
                    <a:pt x="2341" y="2698"/>
                    <a:pt x="2432" y="2516"/>
                  </a:cubicBezTo>
                  <a:cubicBezTo>
                    <a:pt x="2493" y="2273"/>
                    <a:pt x="2584" y="2091"/>
                    <a:pt x="2615" y="1847"/>
                  </a:cubicBezTo>
                  <a:cubicBezTo>
                    <a:pt x="2645" y="1635"/>
                    <a:pt x="2615" y="1361"/>
                    <a:pt x="2584" y="1087"/>
                  </a:cubicBezTo>
                  <a:cubicBezTo>
                    <a:pt x="2493" y="692"/>
                    <a:pt x="2341" y="388"/>
                    <a:pt x="2098" y="176"/>
                  </a:cubicBezTo>
                  <a:cubicBezTo>
                    <a:pt x="1895" y="63"/>
                    <a:pt x="1659" y="0"/>
                    <a:pt x="13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3"/>
            <p:cNvSpPr/>
            <p:nvPr/>
          </p:nvSpPr>
          <p:spPr>
            <a:xfrm>
              <a:off x="1868850" y="3056575"/>
              <a:ext cx="386800" cy="427125"/>
            </a:xfrm>
            <a:custGeom>
              <a:avLst/>
              <a:gdLst/>
              <a:ahLst/>
              <a:cxnLst/>
              <a:rect l="l" t="t" r="r" b="b"/>
              <a:pathLst>
                <a:path w="15472" h="17085" extrusionOk="0">
                  <a:moveTo>
                    <a:pt x="8511" y="0"/>
                  </a:moveTo>
                  <a:lnTo>
                    <a:pt x="8511" y="0"/>
                  </a:lnTo>
                  <a:cubicBezTo>
                    <a:pt x="9818" y="1246"/>
                    <a:pt x="10608" y="3860"/>
                    <a:pt x="10426" y="5745"/>
                  </a:cubicBezTo>
                  <a:cubicBezTo>
                    <a:pt x="9732" y="13213"/>
                    <a:pt x="3212" y="14760"/>
                    <a:pt x="761" y="14760"/>
                  </a:cubicBezTo>
                  <a:cubicBezTo>
                    <a:pt x="419" y="14760"/>
                    <a:pt x="157" y="14730"/>
                    <a:pt x="0" y="14681"/>
                  </a:cubicBezTo>
                  <a:lnTo>
                    <a:pt x="0" y="14681"/>
                  </a:lnTo>
                  <a:cubicBezTo>
                    <a:pt x="1574" y="16182"/>
                    <a:pt x="3686" y="17085"/>
                    <a:pt x="5949" y="17085"/>
                  </a:cubicBezTo>
                  <a:cubicBezTo>
                    <a:pt x="6482" y="17085"/>
                    <a:pt x="7024" y="17035"/>
                    <a:pt x="7569" y="16930"/>
                  </a:cubicBezTo>
                  <a:cubicBezTo>
                    <a:pt x="12310" y="16049"/>
                    <a:pt x="15472" y="11520"/>
                    <a:pt x="14590" y="6778"/>
                  </a:cubicBezTo>
                  <a:cubicBezTo>
                    <a:pt x="13982" y="3435"/>
                    <a:pt x="11551" y="912"/>
                    <a:pt x="8511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3" name="Google Shape;1423;p33"/>
          <p:cNvGrpSpPr/>
          <p:nvPr/>
        </p:nvGrpSpPr>
        <p:grpSpPr>
          <a:xfrm>
            <a:off x="7177800" y="1826400"/>
            <a:ext cx="537275" cy="476000"/>
            <a:chOff x="1460025" y="2332425"/>
            <a:chExt cx="537275" cy="476000"/>
          </a:xfrm>
        </p:grpSpPr>
        <p:sp>
          <p:nvSpPr>
            <p:cNvPr id="1424" name="Google Shape;1424;p33"/>
            <p:cNvSpPr/>
            <p:nvPr/>
          </p:nvSpPr>
          <p:spPr>
            <a:xfrm>
              <a:off x="1498025" y="2370400"/>
              <a:ext cx="499275" cy="438025"/>
            </a:xfrm>
            <a:custGeom>
              <a:avLst/>
              <a:gdLst/>
              <a:ahLst/>
              <a:cxnLst/>
              <a:rect l="l" t="t" r="r" b="b"/>
              <a:pathLst>
                <a:path w="19971" h="17521" extrusionOk="0">
                  <a:moveTo>
                    <a:pt x="9994" y="1"/>
                  </a:moveTo>
                  <a:cubicBezTo>
                    <a:pt x="6885" y="1"/>
                    <a:pt x="3878" y="1662"/>
                    <a:pt x="2310" y="4590"/>
                  </a:cubicBezTo>
                  <a:cubicBezTo>
                    <a:pt x="0" y="8845"/>
                    <a:pt x="1581" y="14164"/>
                    <a:pt x="5836" y="16444"/>
                  </a:cubicBezTo>
                  <a:cubicBezTo>
                    <a:pt x="7165" y="17175"/>
                    <a:pt x="8598" y="17520"/>
                    <a:pt x="10009" y="17520"/>
                  </a:cubicBezTo>
                  <a:cubicBezTo>
                    <a:pt x="13117" y="17520"/>
                    <a:pt x="16123" y="15845"/>
                    <a:pt x="17690" y="12918"/>
                  </a:cubicBezTo>
                  <a:cubicBezTo>
                    <a:pt x="19970" y="8663"/>
                    <a:pt x="18389" y="3374"/>
                    <a:pt x="14164" y="1064"/>
                  </a:cubicBezTo>
                  <a:cubicBezTo>
                    <a:pt x="12836" y="343"/>
                    <a:pt x="11405" y="1"/>
                    <a:pt x="9994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3"/>
            <p:cNvSpPr/>
            <p:nvPr/>
          </p:nvSpPr>
          <p:spPr>
            <a:xfrm>
              <a:off x="1605150" y="2459325"/>
              <a:ext cx="285750" cy="250725"/>
            </a:xfrm>
            <a:custGeom>
              <a:avLst/>
              <a:gdLst/>
              <a:ahLst/>
              <a:cxnLst/>
              <a:rect l="l" t="t" r="r" b="b"/>
              <a:pathLst>
                <a:path w="11430" h="10029" extrusionOk="0">
                  <a:moveTo>
                    <a:pt x="5750" y="0"/>
                  </a:moveTo>
                  <a:cubicBezTo>
                    <a:pt x="3954" y="0"/>
                    <a:pt x="2206" y="956"/>
                    <a:pt x="1277" y="2644"/>
                  </a:cubicBezTo>
                  <a:cubicBezTo>
                    <a:pt x="1" y="5075"/>
                    <a:pt x="913" y="8115"/>
                    <a:pt x="3344" y="9452"/>
                  </a:cubicBezTo>
                  <a:cubicBezTo>
                    <a:pt x="4088" y="9843"/>
                    <a:pt x="4889" y="10029"/>
                    <a:pt x="5681" y="10029"/>
                  </a:cubicBezTo>
                  <a:cubicBezTo>
                    <a:pt x="7477" y="10029"/>
                    <a:pt x="9225" y="9073"/>
                    <a:pt x="10153" y="7385"/>
                  </a:cubicBezTo>
                  <a:cubicBezTo>
                    <a:pt x="11430" y="4954"/>
                    <a:pt x="10518" y="1914"/>
                    <a:pt x="8086" y="577"/>
                  </a:cubicBezTo>
                  <a:cubicBezTo>
                    <a:pt x="7342" y="186"/>
                    <a:pt x="6541" y="0"/>
                    <a:pt x="57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3"/>
            <p:cNvSpPr/>
            <p:nvPr/>
          </p:nvSpPr>
          <p:spPr>
            <a:xfrm>
              <a:off x="1671275" y="2492050"/>
              <a:ext cx="103375" cy="119725"/>
            </a:xfrm>
            <a:custGeom>
              <a:avLst/>
              <a:gdLst/>
              <a:ahLst/>
              <a:cxnLst/>
              <a:rect l="l" t="t" r="r" b="b"/>
              <a:pathLst>
                <a:path w="4135" h="4789" extrusionOk="0">
                  <a:moveTo>
                    <a:pt x="2494" y="1"/>
                  </a:moveTo>
                  <a:cubicBezTo>
                    <a:pt x="2408" y="1"/>
                    <a:pt x="2326" y="11"/>
                    <a:pt x="2250" y="28"/>
                  </a:cubicBezTo>
                  <a:cubicBezTo>
                    <a:pt x="1946" y="119"/>
                    <a:pt x="1702" y="392"/>
                    <a:pt x="1490" y="757"/>
                  </a:cubicBezTo>
                  <a:cubicBezTo>
                    <a:pt x="1490" y="788"/>
                    <a:pt x="1459" y="788"/>
                    <a:pt x="1459" y="848"/>
                  </a:cubicBezTo>
                  <a:cubicBezTo>
                    <a:pt x="1459" y="879"/>
                    <a:pt x="1429" y="879"/>
                    <a:pt x="1429" y="909"/>
                  </a:cubicBezTo>
                  <a:lnTo>
                    <a:pt x="2280" y="1395"/>
                  </a:lnTo>
                  <a:lnTo>
                    <a:pt x="2371" y="1304"/>
                  </a:lnTo>
                  <a:cubicBezTo>
                    <a:pt x="2402" y="1213"/>
                    <a:pt x="2493" y="1091"/>
                    <a:pt x="2554" y="1061"/>
                  </a:cubicBezTo>
                  <a:cubicBezTo>
                    <a:pt x="2569" y="1046"/>
                    <a:pt x="2607" y="1038"/>
                    <a:pt x="2649" y="1038"/>
                  </a:cubicBezTo>
                  <a:cubicBezTo>
                    <a:pt x="2690" y="1038"/>
                    <a:pt x="2736" y="1046"/>
                    <a:pt x="2766" y="1061"/>
                  </a:cubicBezTo>
                  <a:cubicBezTo>
                    <a:pt x="2888" y="1152"/>
                    <a:pt x="2888" y="1335"/>
                    <a:pt x="2766" y="1547"/>
                  </a:cubicBezTo>
                  <a:cubicBezTo>
                    <a:pt x="2706" y="1699"/>
                    <a:pt x="2584" y="1791"/>
                    <a:pt x="2462" y="1821"/>
                  </a:cubicBezTo>
                  <a:cubicBezTo>
                    <a:pt x="2438" y="1829"/>
                    <a:pt x="2411" y="1833"/>
                    <a:pt x="2383" y="1833"/>
                  </a:cubicBezTo>
                  <a:cubicBezTo>
                    <a:pt x="2304" y="1833"/>
                    <a:pt x="2209" y="1805"/>
                    <a:pt x="2098" y="1760"/>
                  </a:cubicBezTo>
                  <a:lnTo>
                    <a:pt x="1672" y="2520"/>
                  </a:lnTo>
                  <a:lnTo>
                    <a:pt x="1702" y="2520"/>
                  </a:lnTo>
                  <a:cubicBezTo>
                    <a:pt x="1702" y="2550"/>
                    <a:pt x="1763" y="2550"/>
                    <a:pt x="1763" y="2550"/>
                  </a:cubicBezTo>
                  <a:cubicBezTo>
                    <a:pt x="1854" y="2611"/>
                    <a:pt x="1946" y="2702"/>
                    <a:pt x="1946" y="2854"/>
                  </a:cubicBezTo>
                  <a:cubicBezTo>
                    <a:pt x="1915" y="2976"/>
                    <a:pt x="1854" y="3128"/>
                    <a:pt x="1794" y="3280"/>
                  </a:cubicBezTo>
                  <a:lnTo>
                    <a:pt x="1702" y="3371"/>
                  </a:lnTo>
                  <a:cubicBezTo>
                    <a:pt x="1611" y="3584"/>
                    <a:pt x="1520" y="3675"/>
                    <a:pt x="1459" y="3766"/>
                  </a:cubicBezTo>
                  <a:cubicBezTo>
                    <a:pt x="1406" y="3802"/>
                    <a:pt x="1363" y="3817"/>
                    <a:pt x="1312" y="3817"/>
                  </a:cubicBezTo>
                  <a:cubicBezTo>
                    <a:pt x="1276" y="3817"/>
                    <a:pt x="1236" y="3809"/>
                    <a:pt x="1186" y="3797"/>
                  </a:cubicBezTo>
                  <a:cubicBezTo>
                    <a:pt x="1095" y="3736"/>
                    <a:pt x="1064" y="3645"/>
                    <a:pt x="1064" y="3584"/>
                  </a:cubicBezTo>
                  <a:cubicBezTo>
                    <a:pt x="1064" y="3493"/>
                    <a:pt x="1125" y="3371"/>
                    <a:pt x="1186" y="3280"/>
                  </a:cubicBezTo>
                  <a:lnTo>
                    <a:pt x="1429" y="2824"/>
                  </a:lnTo>
                  <a:lnTo>
                    <a:pt x="547" y="2368"/>
                  </a:lnTo>
                  <a:lnTo>
                    <a:pt x="304" y="2824"/>
                  </a:lnTo>
                  <a:cubicBezTo>
                    <a:pt x="91" y="3189"/>
                    <a:pt x="0" y="3523"/>
                    <a:pt x="91" y="3827"/>
                  </a:cubicBezTo>
                  <a:cubicBezTo>
                    <a:pt x="152" y="4131"/>
                    <a:pt x="395" y="4405"/>
                    <a:pt x="760" y="4587"/>
                  </a:cubicBezTo>
                  <a:cubicBezTo>
                    <a:pt x="1009" y="4729"/>
                    <a:pt x="1269" y="4788"/>
                    <a:pt x="1503" y="4788"/>
                  </a:cubicBezTo>
                  <a:cubicBezTo>
                    <a:pt x="1668" y="4788"/>
                    <a:pt x="1820" y="4759"/>
                    <a:pt x="1946" y="4709"/>
                  </a:cubicBezTo>
                  <a:cubicBezTo>
                    <a:pt x="2250" y="4587"/>
                    <a:pt x="2523" y="4283"/>
                    <a:pt x="2736" y="3888"/>
                  </a:cubicBezTo>
                  <a:cubicBezTo>
                    <a:pt x="2827" y="3675"/>
                    <a:pt x="2949" y="3523"/>
                    <a:pt x="2979" y="3371"/>
                  </a:cubicBezTo>
                  <a:cubicBezTo>
                    <a:pt x="3040" y="3219"/>
                    <a:pt x="3040" y="3067"/>
                    <a:pt x="3040" y="2976"/>
                  </a:cubicBezTo>
                  <a:cubicBezTo>
                    <a:pt x="3040" y="2854"/>
                    <a:pt x="2979" y="2702"/>
                    <a:pt x="2888" y="2581"/>
                  </a:cubicBezTo>
                  <a:lnTo>
                    <a:pt x="2888" y="2581"/>
                  </a:lnTo>
                  <a:cubicBezTo>
                    <a:pt x="2924" y="2588"/>
                    <a:pt x="2960" y="2592"/>
                    <a:pt x="2996" y="2592"/>
                  </a:cubicBezTo>
                  <a:cubicBezTo>
                    <a:pt x="3112" y="2592"/>
                    <a:pt x="3228" y="2552"/>
                    <a:pt x="3344" y="2459"/>
                  </a:cubicBezTo>
                  <a:cubicBezTo>
                    <a:pt x="3496" y="2368"/>
                    <a:pt x="3617" y="2216"/>
                    <a:pt x="3739" y="1973"/>
                  </a:cubicBezTo>
                  <a:cubicBezTo>
                    <a:pt x="4134" y="1213"/>
                    <a:pt x="3952" y="605"/>
                    <a:pt x="3222" y="240"/>
                  </a:cubicBezTo>
                  <a:cubicBezTo>
                    <a:pt x="2960" y="66"/>
                    <a:pt x="2713" y="1"/>
                    <a:pt x="2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3"/>
            <p:cNvSpPr/>
            <p:nvPr/>
          </p:nvSpPr>
          <p:spPr>
            <a:xfrm>
              <a:off x="1738150" y="2526925"/>
              <a:ext cx="80575" cy="117050"/>
            </a:xfrm>
            <a:custGeom>
              <a:avLst/>
              <a:gdLst/>
              <a:ahLst/>
              <a:cxnLst/>
              <a:rect l="l" t="t" r="r" b="b"/>
              <a:pathLst>
                <a:path w="3223" h="4682" extrusionOk="0">
                  <a:moveTo>
                    <a:pt x="2553" y="0"/>
                  </a:moveTo>
                  <a:cubicBezTo>
                    <a:pt x="2432" y="92"/>
                    <a:pt x="2310" y="122"/>
                    <a:pt x="2189" y="152"/>
                  </a:cubicBezTo>
                  <a:cubicBezTo>
                    <a:pt x="2077" y="197"/>
                    <a:pt x="2015" y="225"/>
                    <a:pt x="1930" y="225"/>
                  </a:cubicBezTo>
                  <a:cubicBezTo>
                    <a:pt x="1899" y="225"/>
                    <a:pt x="1865" y="221"/>
                    <a:pt x="1824" y="213"/>
                  </a:cubicBezTo>
                  <a:cubicBezTo>
                    <a:pt x="1672" y="152"/>
                    <a:pt x="1550" y="152"/>
                    <a:pt x="1459" y="122"/>
                  </a:cubicBezTo>
                  <a:lnTo>
                    <a:pt x="1094" y="821"/>
                  </a:lnTo>
                  <a:cubicBezTo>
                    <a:pt x="1216" y="852"/>
                    <a:pt x="1307" y="882"/>
                    <a:pt x="1429" y="882"/>
                  </a:cubicBezTo>
                  <a:cubicBezTo>
                    <a:pt x="1581" y="882"/>
                    <a:pt x="1672" y="882"/>
                    <a:pt x="1793" y="852"/>
                  </a:cubicBezTo>
                  <a:lnTo>
                    <a:pt x="1793" y="852"/>
                  </a:lnTo>
                  <a:lnTo>
                    <a:pt x="0" y="4165"/>
                  </a:lnTo>
                  <a:lnTo>
                    <a:pt x="912" y="4681"/>
                  </a:lnTo>
                  <a:lnTo>
                    <a:pt x="3222" y="396"/>
                  </a:lnTo>
                  <a:lnTo>
                    <a:pt x="25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3"/>
            <p:cNvSpPr/>
            <p:nvPr/>
          </p:nvSpPr>
          <p:spPr>
            <a:xfrm>
              <a:off x="1460025" y="2332425"/>
              <a:ext cx="499275" cy="438000"/>
            </a:xfrm>
            <a:custGeom>
              <a:avLst/>
              <a:gdLst/>
              <a:ahLst/>
              <a:cxnLst/>
              <a:rect l="l" t="t" r="r" b="b"/>
              <a:pathLst>
                <a:path w="19971" h="17520" extrusionOk="0">
                  <a:moveTo>
                    <a:pt x="9994" y="0"/>
                  </a:moveTo>
                  <a:cubicBezTo>
                    <a:pt x="6885" y="0"/>
                    <a:pt x="3879" y="1662"/>
                    <a:pt x="2310" y="4589"/>
                  </a:cubicBezTo>
                  <a:cubicBezTo>
                    <a:pt x="0" y="8844"/>
                    <a:pt x="1581" y="14163"/>
                    <a:pt x="5836" y="16443"/>
                  </a:cubicBezTo>
                  <a:cubicBezTo>
                    <a:pt x="7165" y="17174"/>
                    <a:pt x="8598" y="17520"/>
                    <a:pt x="10009" y="17520"/>
                  </a:cubicBezTo>
                  <a:cubicBezTo>
                    <a:pt x="13117" y="17520"/>
                    <a:pt x="16123" y="15844"/>
                    <a:pt x="17691" y="12917"/>
                  </a:cubicBezTo>
                  <a:cubicBezTo>
                    <a:pt x="19970" y="8662"/>
                    <a:pt x="18390" y="3373"/>
                    <a:pt x="14165" y="1063"/>
                  </a:cubicBezTo>
                  <a:cubicBezTo>
                    <a:pt x="12837" y="342"/>
                    <a:pt x="11405" y="0"/>
                    <a:pt x="99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3"/>
            <p:cNvSpPr/>
            <p:nvPr/>
          </p:nvSpPr>
          <p:spPr>
            <a:xfrm>
              <a:off x="1567175" y="2421325"/>
              <a:ext cx="285725" cy="250725"/>
            </a:xfrm>
            <a:custGeom>
              <a:avLst/>
              <a:gdLst/>
              <a:ahLst/>
              <a:cxnLst/>
              <a:rect l="l" t="t" r="r" b="b"/>
              <a:pathLst>
                <a:path w="11429" h="10029" extrusionOk="0">
                  <a:moveTo>
                    <a:pt x="5749" y="1"/>
                  </a:moveTo>
                  <a:cubicBezTo>
                    <a:pt x="3953" y="1"/>
                    <a:pt x="2205" y="956"/>
                    <a:pt x="1277" y="2644"/>
                  </a:cubicBezTo>
                  <a:cubicBezTo>
                    <a:pt x="0" y="5076"/>
                    <a:pt x="912" y="8115"/>
                    <a:pt x="3344" y="9452"/>
                  </a:cubicBezTo>
                  <a:cubicBezTo>
                    <a:pt x="4088" y="9843"/>
                    <a:pt x="4889" y="10029"/>
                    <a:pt x="5680" y="10029"/>
                  </a:cubicBezTo>
                  <a:cubicBezTo>
                    <a:pt x="7476" y="10029"/>
                    <a:pt x="9224" y="9073"/>
                    <a:pt x="10152" y="7386"/>
                  </a:cubicBezTo>
                  <a:cubicBezTo>
                    <a:pt x="11429" y="4954"/>
                    <a:pt x="10517" y="1914"/>
                    <a:pt x="8085" y="577"/>
                  </a:cubicBezTo>
                  <a:cubicBezTo>
                    <a:pt x="7341" y="186"/>
                    <a:pt x="6540" y="1"/>
                    <a:pt x="5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3"/>
            <p:cNvSpPr/>
            <p:nvPr/>
          </p:nvSpPr>
          <p:spPr>
            <a:xfrm>
              <a:off x="1633275" y="2454050"/>
              <a:ext cx="103375" cy="119725"/>
            </a:xfrm>
            <a:custGeom>
              <a:avLst/>
              <a:gdLst/>
              <a:ahLst/>
              <a:cxnLst/>
              <a:rect l="l" t="t" r="r" b="b"/>
              <a:pathLst>
                <a:path w="4135" h="4789" extrusionOk="0">
                  <a:moveTo>
                    <a:pt x="2494" y="1"/>
                  </a:moveTo>
                  <a:cubicBezTo>
                    <a:pt x="2408" y="1"/>
                    <a:pt x="2327" y="11"/>
                    <a:pt x="2250" y="28"/>
                  </a:cubicBezTo>
                  <a:cubicBezTo>
                    <a:pt x="1946" y="119"/>
                    <a:pt x="1703" y="393"/>
                    <a:pt x="1490" y="757"/>
                  </a:cubicBezTo>
                  <a:cubicBezTo>
                    <a:pt x="1490" y="788"/>
                    <a:pt x="1460" y="788"/>
                    <a:pt x="1460" y="849"/>
                  </a:cubicBezTo>
                  <a:cubicBezTo>
                    <a:pt x="1460" y="879"/>
                    <a:pt x="1429" y="879"/>
                    <a:pt x="1429" y="909"/>
                  </a:cubicBezTo>
                  <a:lnTo>
                    <a:pt x="2280" y="1396"/>
                  </a:lnTo>
                  <a:lnTo>
                    <a:pt x="2371" y="1304"/>
                  </a:lnTo>
                  <a:cubicBezTo>
                    <a:pt x="2402" y="1213"/>
                    <a:pt x="2493" y="1092"/>
                    <a:pt x="2554" y="1061"/>
                  </a:cubicBezTo>
                  <a:cubicBezTo>
                    <a:pt x="2569" y="1046"/>
                    <a:pt x="2607" y="1039"/>
                    <a:pt x="2649" y="1039"/>
                  </a:cubicBezTo>
                  <a:cubicBezTo>
                    <a:pt x="2691" y="1039"/>
                    <a:pt x="2736" y="1046"/>
                    <a:pt x="2767" y="1061"/>
                  </a:cubicBezTo>
                  <a:cubicBezTo>
                    <a:pt x="2888" y="1152"/>
                    <a:pt x="2888" y="1335"/>
                    <a:pt x="2767" y="1548"/>
                  </a:cubicBezTo>
                  <a:cubicBezTo>
                    <a:pt x="2706" y="1700"/>
                    <a:pt x="2584" y="1791"/>
                    <a:pt x="2463" y="1821"/>
                  </a:cubicBezTo>
                  <a:cubicBezTo>
                    <a:pt x="2438" y="1829"/>
                    <a:pt x="2412" y="1833"/>
                    <a:pt x="2383" y="1833"/>
                  </a:cubicBezTo>
                  <a:cubicBezTo>
                    <a:pt x="2304" y="1833"/>
                    <a:pt x="2209" y="1805"/>
                    <a:pt x="2098" y="1760"/>
                  </a:cubicBezTo>
                  <a:lnTo>
                    <a:pt x="1672" y="2520"/>
                  </a:lnTo>
                  <a:lnTo>
                    <a:pt x="1703" y="2520"/>
                  </a:lnTo>
                  <a:cubicBezTo>
                    <a:pt x="1703" y="2551"/>
                    <a:pt x="1763" y="2551"/>
                    <a:pt x="1763" y="2551"/>
                  </a:cubicBezTo>
                  <a:cubicBezTo>
                    <a:pt x="1855" y="2611"/>
                    <a:pt x="1946" y="2703"/>
                    <a:pt x="1946" y="2855"/>
                  </a:cubicBezTo>
                  <a:cubicBezTo>
                    <a:pt x="1915" y="2976"/>
                    <a:pt x="1855" y="3128"/>
                    <a:pt x="1794" y="3280"/>
                  </a:cubicBezTo>
                  <a:lnTo>
                    <a:pt x="1703" y="3371"/>
                  </a:lnTo>
                  <a:cubicBezTo>
                    <a:pt x="1611" y="3584"/>
                    <a:pt x="1520" y="3675"/>
                    <a:pt x="1460" y="3767"/>
                  </a:cubicBezTo>
                  <a:cubicBezTo>
                    <a:pt x="1406" y="3802"/>
                    <a:pt x="1363" y="3817"/>
                    <a:pt x="1312" y="3817"/>
                  </a:cubicBezTo>
                  <a:cubicBezTo>
                    <a:pt x="1276" y="3817"/>
                    <a:pt x="1236" y="3809"/>
                    <a:pt x="1186" y="3797"/>
                  </a:cubicBezTo>
                  <a:cubicBezTo>
                    <a:pt x="1095" y="3736"/>
                    <a:pt x="1064" y="3645"/>
                    <a:pt x="1064" y="3584"/>
                  </a:cubicBezTo>
                  <a:cubicBezTo>
                    <a:pt x="1064" y="3493"/>
                    <a:pt x="1125" y="3371"/>
                    <a:pt x="1186" y="3280"/>
                  </a:cubicBezTo>
                  <a:lnTo>
                    <a:pt x="1429" y="2824"/>
                  </a:lnTo>
                  <a:lnTo>
                    <a:pt x="548" y="2368"/>
                  </a:lnTo>
                  <a:lnTo>
                    <a:pt x="304" y="2824"/>
                  </a:lnTo>
                  <a:cubicBezTo>
                    <a:pt x="92" y="3189"/>
                    <a:pt x="1" y="3523"/>
                    <a:pt x="92" y="3827"/>
                  </a:cubicBezTo>
                  <a:cubicBezTo>
                    <a:pt x="152" y="4131"/>
                    <a:pt x="396" y="4405"/>
                    <a:pt x="760" y="4587"/>
                  </a:cubicBezTo>
                  <a:cubicBezTo>
                    <a:pt x="1010" y="4730"/>
                    <a:pt x="1269" y="4789"/>
                    <a:pt x="1503" y="4789"/>
                  </a:cubicBezTo>
                  <a:cubicBezTo>
                    <a:pt x="1668" y="4789"/>
                    <a:pt x="1820" y="4759"/>
                    <a:pt x="1946" y="4709"/>
                  </a:cubicBezTo>
                  <a:cubicBezTo>
                    <a:pt x="2250" y="4587"/>
                    <a:pt x="2523" y="4283"/>
                    <a:pt x="2736" y="3888"/>
                  </a:cubicBezTo>
                  <a:cubicBezTo>
                    <a:pt x="2827" y="3675"/>
                    <a:pt x="2949" y="3523"/>
                    <a:pt x="2979" y="3371"/>
                  </a:cubicBezTo>
                  <a:cubicBezTo>
                    <a:pt x="3040" y="3219"/>
                    <a:pt x="3040" y="3067"/>
                    <a:pt x="3040" y="2976"/>
                  </a:cubicBezTo>
                  <a:cubicBezTo>
                    <a:pt x="3040" y="2855"/>
                    <a:pt x="2979" y="2703"/>
                    <a:pt x="2888" y="2581"/>
                  </a:cubicBezTo>
                  <a:lnTo>
                    <a:pt x="2888" y="2581"/>
                  </a:lnTo>
                  <a:cubicBezTo>
                    <a:pt x="2924" y="2588"/>
                    <a:pt x="2960" y="2592"/>
                    <a:pt x="2996" y="2592"/>
                  </a:cubicBezTo>
                  <a:cubicBezTo>
                    <a:pt x="3112" y="2592"/>
                    <a:pt x="3228" y="2552"/>
                    <a:pt x="3344" y="2459"/>
                  </a:cubicBezTo>
                  <a:cubicBezTo>
                    <a:pt x="3496" y="2368"/>
                    <a:pt x="3618" y="2216"/>
                    <a:pt x="3739" y="1973"/>
                  </a:cubicBezTo>
                  <a:cubicBezTo>
                    <a:pt x="4134" y="1213"/>
                    <a:pt x="3952" y="605"/>
                    <a:pt x="3222" y="241"/>
                  </a:cubicBezTo>
                  <a:cubicBezTo>
                    <a:pt x="2960" y="66"/>
                    <a:pt x="2714" y="1"/>
                    <a:pt x="2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3"/>
            <p:cNvSpPr/>
            <p:nvPr/>
          </p:nvSpPr>
          <p:spPr>
            <a:xfrm>
              <a:off x="1700150" y="2488925"/>
              <a:ext cx="80575" cy="117050"/>
            </a:xfrm>
            <a:custGeom>
              <a:avLst/>
              <a:gdLst/>
              <a:ahLst/>
              <a:cxnLst/>
              <a:rect l="l" t="t" r="r" b="b"/>
              <a:pathLst>
                <a:path w="3223" h="4682" extrusionOk="0">
                  <a:moveTo>
                    <a:pt x="2554" y="1"/>
                  </a:moveTo>
                  <a:cubicBezTo>
                    <a:pt x="2432" y="92"/>
                    <a:pt x="2310" y="122"/>
                    <a:pt x="2189" y="153"/>
                  </a:cubicBezTo>
                  <a:cubicBezTo>
                    <a:pt x="2078" y="197"/>
                    <a:pt x="2015" y="225"/>
                    <a:pt x="1930" y="225"/>
                  </a:cubicBezTo>
                  <a:cubicBezTo>
                    <a:pt x="1899" y="225"/>
                    <a:pt x="1865" y="222"/>
                    <a:pt x="1824" y="213"/>
                  </a:cubicBezTo>
                  <a:cubicBezTo>
                    <a:pt x="1672" y="153"/>
                    <a:pt x="1551" y="153"/>
                    <a:pt x="1459" y="122"/>
                  </a:cubicBezTo>
                  <a:lnTo>
                    <a:pt x="1095" y="821"/>
                  </a:lnTo>
                  <a:cubicBezTo>
                    <a:pt x="1216" y="852"/>
                    <a:pt x="1307" y="882"/>
                    <a:pt x="1429" y="882"/>
                  </a:cubicBezTo>
                  <a:cubicBezTo>
                    <a:pt x="1581" y="882"/>
                    <a:pt x="1672" y="882"/>
                    <a:pt x="1794" y="852"/>
                  </a:cubicBezTo>
                  <a:lnTo>
                    <a:pt x="1794" y="852"/>
                  </a:lnTo>
                  <a:lnTo>
                    <a:pt x="0" y="4165"/>
                  </a:lnTo>
                  <a:lnTo>
                    <a:pt x="912" y="4682"/>
                  </a:lnTo>
                  <a:lnTo>
                    <a:pt x="3222" y="396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3"/>
            <p:cNvSpPr/>
            <p:nvPr/>
          </p:nvSpPr>
          <p:spPr>
            <a:xfrm>
              <a:off x="1492700" y="2427375"/>
              <a:ext cx="449875" cy="343575"/>
            </a:xfrm>
            <a:custGeom>
              <a:avLst/>
              <a:gdLst/>
              <a:ahLst/>
              <a:cxnLst/>
              <a:rect l="l" t="t" r="r" b="b"/>
              <a:pathLst>
                <a:path w="17995" h="13743" extrusionOk="0">
                  <a:moveTo>
                    <a:pt x="15867" y="1"/>
                  </a:moveTo>
                  <a:lnTo>
                    <a:pt x="15867" y="1"/>
                  </a:lnTo>
                  <a:cubicBezTo>
                    <a:pt x="16110" y="1794"/>
                    <a:pt x="15046" y="4347"/>
                    <a:pt x="13739" y="5715"/>
                  </a:cubicBezTo>
                  <a:cubicBezTo>
                    <a:pt x="11457" y="8079"/>
                    <a:pt x="9007" y="8857"/>
                    <a:pt x="6815" y="8857"/>
                  </a:cubicBezTo>
                  <a:cubicBezTo>
                    <a:pt x="3314" y="8857"/>
                    <a:pt x="468" y="6874"/>
                    <a:pt x="0" y="6201"/>
                  </a:cubicBezTo>
                  <a:lnTo>
                    <a:pt x="0" y="6201"/>
                  </a:lnTo>
                  <a:cubicBezTo>
                    <a:pt x="395" y="8846"/>
                    <a:pt x="1976" y="11277"/>
                    <a:pt x="4529" y="12706"/>
                  </a:cubicBezTo>
                  <a:cubicBezTo>
                    <a:pt x="5842" y="13409"/>
                    <a:pt x="7254" y="13742"/>
                    <a:pt x="8646" y="13742"/>
                  </a:cubicBezTo>
                  <a:cubicBezTo>
                    <a:pt x="11765" y="13742"/>
                    <a:pt x="14786" y="12071"/>
                    <a:pt x="16384" y="9150"/>
                  </a:cubicBezTo>
                  <a:cubicBezTo>
                    <a:pt x="17995" y="6110"/>
                    <a:pt x="17691" y="2615"/>
                    <a:pt x="15867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3" name="Google Shape;1433;p33"/>
          <p:cNvGrpSpPr/>
          <p:nvPr/>
        </p:nvGrpSpPr>
        <p:grpSpPr>
          <a:xfrm>
            <a:off x="7423781" y="3034635"/>
            <a:ext cx="984788" cy="886711"/>
            <a:chOff x="705450" y="2839475"/>
            <a:chExt cx="528150" cy="475550"/>
          </a:xfrm>
        </p:grpSpPr>
        <p:sp>
          <p:nvSpPr>
            <p:cNvPr id="1434" name="Google Shape;1434;p33"/>
            <p:cNvSpPr/>
            <p:nvPr/>
          </p:nvSpPr>
          <p:spPr>
            <a:xfrm>
              <a:off x="743450" y="2877450"/>
              <a:ext cx="490150" cy="437575"/>
            </a:xfrm>
            <a:custGeom>
              <a:avLst/>
              <a:gdLst/>
              <a:ahLst/>
              <a:cxnLst/>
              <a:rect l="l" t="t" r="r" b="b"/>
              <a:pathLst>
                <a:path w="19606" h="17503" extrusionOk="0">
                  <a:moveTo>
                    <a:pt x="9789" y="1"/>
                  </a:moveTo>
                  <a:cubicBezTo>
                    <a:pt x="8902" y="1"/>
                    <a:pt x="8000" y="135"/>
                    <a:pt x="7113" y="417"/>
                  </a:cubicBezTo>
                  <a:cubicBezTo>
                    <a:pt x="2523" y="1907"/>
                    <a:pt x="0" y="6831"/>
                    <a:pt x="1490" y="11451"/>
                  </a:cubicBezTo>
                  <a:cubicBezTo>
                    <a:pt x="2689" y="15147"/>
                    <a:pt x="6115" y="17502"/>
                    <a:pt x="9800" y="17502"/>
                  </a:cubicBezTo>
                  <a:cubicBezTo>
                    <a:pt x="10692" y="17502"/>
                    <a:pt x="11599" y="17364"/>
                    <a:pt x="12493" y="17074"/>
                  </a:cubicBezTo>
                  <a:cubicBezTo>
                    <a:pt x="17113" y="15585"/>
                    <a:pt x="19605" y="10661"/>
                    <a:pt x="18116" y="6041"/>
                  </a:cubicBezTo>
                  <a:cubicBezTo>
                    <a:pt x="16939" y="2338"/>
                    <a:pt x="13488" y="1"/>
                    <a:pt x="9789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3"/>
            <p:cNvSpPr/>
            <p:nvPr/>
          </p:nvSpPr>
          <p:spPr>
            <a:xfrm>
              <a:off x="844500" y="2966100"/>
              <a:ext cx="281200" cy="250825"/>
            </a:xfrm>
            <a:custGeom>
              <a:avLst/>
              <a:gdLst/>
              <a:ahLst/>
              <a:cxnLst/>
              <a:rect l="l" t="t" r="r" b="b"/>
              <a:pathLst>
                <a:path w="11248" h="10033" extrusionOk="0">
                  <a:moveTo>
                    <a:pt x="5524" y="0"/>
                  </a:moveTo>
                  <a:cubicBezTo>
                    <a:pt x="5033" y="0"/>
                    <a:pt x="4535" y="70"/>
                    <a:pt x="4043" y="215"/>
                  </a:cubicBezTo>
                  <a:cubicBezTo>
                    <a:pt x="1429" y="1096"/>
                    <a:pt x="1" y="3953"/>
                    <a:pt x="821" y="6568"/>
                  </a:cubicBezTo>
                  <a:cubicBezTo>
                    <a:pt x="1532" y="8676"/>
                    <a:pt x="3528" y="10032"/>
                    <a:pt x="5645" y="10032"/>
                  </a:cubicBezTo>
                  <a:cubicBezTo>
                    <a:pt x="6153" y="10032"/>
                    <a:pt x="6668" y="9954"/>
                    <a:pt x="7174" y="9789"/>
                  </a:cubicBezTo>
                  <a:cubicBezTo>
                    <a:pt x="9788" y="8969"/>
                    <a:pt x="11247" y="6112"/>
                    <a:pt x="10396" y="3498"/>
                  </a:cubicBezTo>
                  <a:cubicBezTo>
                    <a:pt x="9726" y="1364"/>
                    <a:pt x="7700" y="0"/>
                    <a:pt x="55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3"/>
            <p:cNvSpPr/>
            <p:nvPr/>
          </p:nvSpPr>
          <p:spPr>
            <a:xfrm>
              <a:off x="890100" y="3030725"/>
              <a:ext cx="82100" cy="122825"/>
            </a:xfrm>
            <a:custGeom>
              <a:avLst/>
              <a:gdLst/>
              <a:ahLst/>
              <a:cxnLst/>
              <a:rect l="l" t="t" r="r" b="b"/>
              <a:pathLst>
                <a:path w="3284" h="4913" extrusionOk="0">
                  <a:moveTo>
                    <a:pt x="1800" y="2729"/>
                  </a:moveTo>
                  <a:cubicBezTo>
                    <a:pt x="1920" y="2729"/>
                    <a:pt x="2016" y="2808"/>
                    <a:pt x="2067" y="3040"/>
                  </a:cubicBezTo>
                  <a:lnTo>
                    <a:pt x="2189" y="3405"/>
                  </a:lnTo>
                  <a:cubicBezTo>
                    <a:pt x="2219" y="3557"/>
                    <a:pt x="2280" y="3679"/>
                    <a:pt x="2280" y="3800"/>
                  </a:cubicBezTo>
                  <a:cubicBezTo>
                    <a:pt x="2280" y="3861"/>
                    <a:pt x="2219" y="3952"/>
                    <a:pt x="2128" y="3983"/>
                  </a:cubicBezTo>
                  <a:cubicBezTo>
                    <a:pt x="2094" y="4003"/>
                    <a:pt x="2061" y="4013"/>
                    <a:pt x="2030" y="4013"/>
                  </a:cubicBezTo>
                  <a:cubicBezTo>
                    <a:pt x="1923" y="4013"/>
                    <a:pt x="1834" y="3897"/>
                    <a:pt x="1763" y="3709"/>
                  </a:cubicBezTo>
                  <a:lnTo>
                    <a:pt x="1581" y="3162"/>
                  </a:lnTo>
                  <a:cubicBezTo>
                    <a:pt x="1520" y="2919"/>
                    <a:pt x="1581" y="2767"/>
                    <a:pt x="1733" y="2736"/>
                  </a:cubicBezTo>
                  <a:cubicBezTo>
                    <a:pt x="1756" y="2732"/>
                    <a:pt x="1778" y="2729"/>
                    <a:pt x="1800" y="2729"/>
                  </a:cubicBezTo>
                  <a:close/>
                  <a:moveTo>
                    <a:pt x="1520" y="1"/>
                  </a:moveTo>
                  <a:cubicBezTo>
                    <a:pt x="1308" y="1"/>
                    <a:pt x="1125" y="1"/>
                    <a:pt x="943" y="61"/>
                  </a:cubicBezTo>
                  <a:cubicBezTo>
                    <a:pt x="639" y="153"/>
                    <a:pt x="456" y="244"/>
                    <a:pt x="304" y="396"/>
                  </a:cubicBezTo>
                  <a:cubicBezTo>
                    <a:pt x="152" y="517"/>
                    <a:pt x="61" y="700"/>
                    <a:pt x="31" y="913"/>
                  </a:cubicBezTo>
                  <a:cubicBezTo>
                    <a:pt x="1" y="1095"/>
                    <a:pt x="31" y="1308"/>
                    <a:pt x="61" y="1581"/>
                  </a:cubicBezTo>
                  <a:cubicBezTo>
                    <a:pt x="92" y="1855"/>
                    <a:pt x="183" y="2159"/>
                    <a:pt x="304" y="2463"/>
                  </a:cubicBezTo>
                  <a:lnTo>
                    <a:pt x="700" y="3709"/>
                  </a:lnTo>
                  <a:cubicBezTo>
                    <a:pt x="821" y="4074"/>
                    <a:pt x="943" y="4317"/>
                    <a:pt x="1095" y="4499"/>
                  </a:cubicBezTo>
                  <a:cubicBezTo>
                    <a:pt x="1216" y="4712"/>
                    <a:pt x="1399" y="4864"/>
                    <a:pt x="1611" y="4894"/>
                  </a:cubicBezTo>
                  <a:cubicBezTo>
                    <a:pt x="1689" y="4906"/>
                    <a:pt x="1779" y="4913"/>
                    <a:pt x="1877" y="4913"/>
                  </a:cubicBezTo>
                  <a:cubicBezTo>
                    <a:pt x="2047" y="4913"/>
                    <a:pt x="2239" y="4891"/>
                    <a:pt x="2432" y="4834"/>
                  </a:cubicBezTo>
                  <a:cubicBezTo>
                    <a:pt x="2736" y="4742"/>
                    <a:pt x="2979" y="4499"/>
                    <a:pt x="3101" y="4347"/>
                  </a:cubicBezTo>
                  <a:cubicBezTo>
                    <a:pt x="3222" y="4195"/>
                    <a:pt x="3283" y="3983"/>
                    <a:pt x="3283" y="3709"/>
                  </a:cubicBezTo>
                  <a:cubicBezTo>
                    <a:pt x="3283" y="3496"/>
                    <a:pt x="3253" y="3192"/>
                    <a:pt x="3131" y="2888"/>
                  </a:cubicBezTo>
                  <a:cubicBezTo>
                    <a:pt x="3040" y="2584"/>
                    <a:pt x="2919" y="2341"/>
                    <a:pt x="2797" y="2159"/>
                  </a:cubicBezTo>
                  <a:cubicBezTo>
                    <a:pt x="2675" y="1976"/>
                    <a:pt x="2584" y="1855"/>
                    <a:pt x="2371" y="1764"/>
                  </a:cubicBezTo>
                  <a:cubicBezTo>
                    <a:pt x="2305" y="1753"/>
                    <a:pt x="2238" y="1745"/>
                    <a:pt x="2167" y="1745"/>
                  </a:cubicBezTo>
                  <a:cubicBezTo>
                    <a:pt x="2043" y="1745"/>
                    <a:pt x="1907" y="1767"/>
                    <a:pt x="1733" y="1824"/>
                  </a:cubicBezTo>
                  <a:cubicBezTo>
                    <a:pt x="1581" y="1855"/>
                    <a:pt x="1520" y="1916"/>
                    <a:pt x="1429" y="2007"/>
                  </a:cubicBezTo>
                  <a:cubicBezTo>
                    <a:pt x="1368" y="2068"/>
                    <a:pt x="1277" y="2159"/>
                    <a:pt x="1277" y="2280"/>
                  </a:cubicBezTo>
                  <a:lnTo>
                    <a:pt x="973" y="1308"/>
                  </a:lnTo>
                  <a:cubicBezTo>
                    <a:pt x="943" y="1217"/>
                    <a:pt x="912" y="1125"/>
                    <a:pt x="943" y="1065"/>
                  </a:cubicBezTo>
                  <a:cubicBezTo>
                    <a:pt x="973" y="973"/>
                    <a:pt x="1004" y="943"/>
                    <a:pt x="1125" y="913"/>
                  </a:cubicBezTo>
                  <a:cubicBezTo>
                    <a:pt x="1216" y="913"/>
                    <a:pt x="1277" y="913"/>
                    <a:pt x="1308" y="943"/>
                  </a:cubicBezTo>
                  <a:cubicBezTo>
                    <a:pt x="1368" y="1004"/>
                    <a:pt x="1399" y="1065"/>
                    <a:pt x="1429" y="1125"/>
                  </a:cubicBezTo>
                  <a:cubicBezTo>
                    <a:pt x="1460" y="1217"/>
                    <a:pt x="1460" y="1277"/>
                    <a:pt x="1520" y="1368"/>
                  </a:cubicBezTo>
                  <a:lnTo>
                    <a:pt x="1551" y="1429"/>
                  </a:lnTo>
                  <a:lnTo>
                    <a:pt x="2463" y="1125"/>
                  </a:lnTo>
                  <a:lnTo>
                    <a:pt x="2311" y="639"/>
                  </a:lnTo>
                  <a:cubicBezTo>
                    <a:pt x="2280" y="457"/>
                    <a:pt x="2159" y="305"/>
                    <a:pt x="2007" y="183"/>
                  </a:cubicBezTo>
                  <a:cubicBezTo>
                    <a:pt x="1855" y="61"/>
                    <a:pt x="1703" y="1"/>
                    <a:pt x="15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3"/>
            <p:cNvSpPr/>
            <p:nvPr/>
          </p:nvSpPr>
          <p:spPr>
            <a:xfrm>
              <a:off x="956975" y="3010300"/>
              <a:ext cx="87400" cy="128350"/>
            </a:xfrm>
            <a:custGeom>
              <a:avLst/>
              <a:gdLst/>
              <a:ahLst/>
              <a:cxnLst/>
              <a:rect l="l" t="t" r="r" b="b"/>
              <a:pathLst>
                <a:path w="3496" h="5134" extrusionOk="0">
                  <a:moveTo>
                    <a:pt x="1398" y="0"/>
                  </a:moveTo>
                  <a:cubicBezTo>
                    <a:pt x="1241" y="0"/>
                    <a:pt x="1068" y="31"/>
                    <a:pt x="882" y="88"/>
                  </a:cubicBezTo>
                  <a:cubicBezTo>
                    <a:pt x="578" y="210"/>
                    <a:pt x="365" y="331"/>
                    <a:pt x="213" y="514"/>
                  </a:cubicBezTo>
                  <a:cubicBezTo>
                    <a:pt x="92" y="696"/>
                    <a:pt x="0" y="878"/>
                    <a:pt x="0" y="1152"/>
                  </a:cubicBezTo>
                  <a:cubicBezTo>
                    <a:pt x="0" y="1395"/>
                    <a:pt x="61" y="1699"/>
                    <a:pt x="152" y="2034"/>
                  </a:cubicBezTo>
                  <a:cubicBezTo>
                    <a:pt x="152" y="2064"/>
                    <a:pt x="213" y="2125"/>
                    <a:pt x="213" y="2185"/>
                  </a:cubicBezTo>
                  <a:cubicBezTo>
                    <a:pt x="213" y="2246"/>
                    <a:pt x="244" y="2277"/>
                    <a:pt x="244" y="2337"/>
                  </a:cubicBezTo>
                  <a:lnTo>
                    <a:pt x="1216" y="2034"/>
                  </a:lnTo>
                  <a:lnTo>
                    <a:pt x="1034" y="1456"/>
                  </a:lnTo>
                  <a:cubicBezTo>
                    <a:pt x="943" y="1182"/>
                    <a:pt x="1003" y="1000"/>
                    <a:pt x="1155" y="970"/>
                  </a:cubicBezTo>
                  <a:cubicBezTo>
                    <a:pt x="1183" y="942"/>
                    <a:pt x="1216" y="927"/>
                    <a:pt x="1250" y="927"/>
                  </a:cubicBezTo>
                  <a:cubicBezTo>
                    <a:pt x="1292" y="927"/>
                    <a:pt x="1335" y="950"/>
                    <a:pt x="1368" y="1000"/>
                  </a:cubicBezTo>
                  <a:cubicBezTo>
                    <a:pt x="1459" y="1061"/>
                    <a:pt x="1490" y="1152"/>
                    <a:pt x="1520" y="1274"/>
                  </a:cubicBezTo>
                  <a:cubicBezTo>
                    <a:pt x="1581" y="1486"/>
                    <a:pt x="1611" y="1730"/>
                    <a:pt x="1611" y="1912"/>
                  </a:cubicBezTo>
                  <a:cubicBezTo>
                    <a:pt x="1581" y="2125"/>
                    <a:pt x="1520" y="2337"/>
                    <a:pt x="1490" y="2520"/>
                  </a:cubicBezTo>
                  <a:cubicBezTo>
                    <a:pt x="1459" y="2702"/>
                    <a:pt x="1368" y="2885"/>
                    <a:pt x="1307" y="3097"/>
                  </a:cubicBezTo>
                  <a:cubicBezTo>
                    <a:pt x="1216" y="3280"/>
                    <a:pt x="1186" y="3462"/>
                    <a:pt x="1095" y="3644"/>
                  </a:cubicBezTo>
                  <a:cubicBezTo>
                    <a:pt x="1034" y="3857"/>
                    <a:pt x="1003" y="4070"/>
                    <a:pt x="1003" y="4252"/>
                  </a:cubicBezTo>
                  <a:cubicBezTo>
                    <a:pt x="973" y="4465"/>
                    <a:pt x="1003" y="4678"/>
                    <a:pt x="1064" y="4921"/>
                  </a:cubicBezTo>
                  <a:lnTo>
                    <a:pt x="1155" y="5134"/>
                  </a:lnTo>
                  <a:lnTo>
                    <a:pt x="3496" y="4344"/>
                  </a:lnTo>
                  <a:lnTo>
                    <a:pt x="3222" y="3462"/>
                  </a:lnTo>
                  <a:lnTo>
                    <a:pt x="1976" y="3888"/>
                  </a:lnTo>
                  <a:lnTo>
                    <a:pt x="2098" y="3432"/>
                  </a:lnTo>
                  <a:cubicBezTo>
                    <a:pt x="2128" y="3280"/>
                    <a:pt x="2158" y="3128"/>
                    <a:pt x="2250" y="2976"/>
                  </a:cubicBezTo>
                  <a:cubicBezTo>
                    <a:pt x="2310" y="2793"/>
                    <a:pt x="2402" y="2550"/>
                    <a:pt x="2462" y="2368"/>
                  </a:cubicBezTo>
                  <a:cubicBezTo>
                    <a:pt x="2554" y="2185"/>
                    <a:pt x="2584" y="1942"/>
                    <a:pt x="2584" y="1730"/>
                  </a:cubicBezTo>
                  <a:cubicBezTo>
                    <a:pt x="2584" y="1486"/>
                    <a:pt x="2554" y="1213"/>
                    <a:pt x="2462" y="970"/>
                  </a:cubicBezTo>
                  <a:cubicBezTo>
                    <a:pt x="2371" y="544"/>
                    <a:pt x="2128" y="271"/>
                    <a:pt x="1854" y="119"/>
                  </a:cubicBezTo>
                  <a:cubicBezTo>
                    <a:pt x="1726" y="38"/>
                    <a:pt x="1572" y="0"/>
                    <a:pt x="13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3"/>
            <p:cNvSpPr/>
            <p:nvPr/>
          </p:nvSpPr>
          <p:spPr>
            <a:xfrm>
              <a:off x="705450" y="2839475"/>
              <a:ext cx="490150" cy="437550"/>
            </a:xfrm>
            <a:custGeom>
              <a:avLst/>
              <a:gdLst/>
              <a:ahLst/>
              <a:cxnLst/>
              <a:rect l="l" t="t" r="r" b="b"/>
              <a:pathLst>
                <a:path w="19606" h="17502" extrusionOk="0">
                  <a:moveTo>
                    <a:pt x="9789" y="0"/>
                  </a:moveTo>
                  <a:cubicBezTo>
                    <a:pt x="8902" y="0"/>
                    <a:pt x="8001" y="134"/>
                    <a:pt x="7113" y="417"/>
                  </a:cubicBezTo>
                  <a:cubicBezTo>
                    <a:pt x="2523" y="1906"/>
                    <a:pt x="0" y="6830"/>
                    <a:pt x="1490" y="11450"/>
                  </a:cubicBezTo>
                  <a:cubicBezTo>
                    <a:pt x="2689" y="15146"/>
                    <a:pt x="6115" y="17501"/>
                    <a:pt x="9800" y="17501"/>
                  </a:cubicBezTo>
                  <a:cubicBezTo>
                    <a:pt x="10692" y="17501"/>
                    <a:pt x="11599" y="17363"/>
                    <a:pt x="12493" y="17073"/>
                  </a:cubicBezTo>
                  <a:cubicBezTo>
                    <a:pt x="17113" y="15584"/>
                    <a:pt x="19606" y="10660"/>
                    <a:pt x="18116" y="6040"/>
                  </a:cubicBezTo>
                  <a:cubicBezTo>
                    <a:pt x="16939" y="2338"/>
                    <a:pt x="13488" y="0"/>
                    <a:pt x="9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3"/>
            <p:cNvSpPr/>
            <p:nvPr/>
          </p:nvSpPr>
          <p:spPr>
            <a:xfrm>
              <a:off x="806500" y="2928100"/>
              <a:ext cx="281200" cy="250825"/>
            </a:xfrm>
            <a:custGeom>
              <a:avLst/>
              <a:gdLst/>
              <a:ahLst/>
              <a:cxnLst/>
              <a:rect l="l" t="t" r="r" b="b"/>
              <a:pathLst>
                <a:path w="11248" h="10033" extrusionOk="0">
                  <a:moveTo>
                    <a:pt x="5524" y="0"/>
                  </a:moveTo>
                  <a:cubicBezTo>
                    <a:pt x="5034" y="0"/>
                    <a:pt x="4536" y="70"/>
                    <a:pt x="4044" y="215"/>
                  </a:cubicBezTo>
                  <a:cubicBezTo>
                    <a:pt x="1430" y="1097"/>
                    <a:pt x="1" y="3954"/>
                    <a:pt x="822" y="6568"/>
                  </a:cubicBezTo>
                  <a:cubicBezTo>
                    <a:pt x="1533" y="8676"/>
                    <a:pt x="3528" y="10033"/>
                    <a:pt x="5645" y="10033"/>
                  </a:cubicBezTo>
                  <a:cubicBezTo>
                    <a:pt x="6153" y="10033"/>
                    <a:pt x="6668" y="9954"/>
                    <a:pt x="7174" y="9790"/>
                  </a:cubicBezTo>
                  <a:cubicBezTo>
                    <a:pt x="9788" y="8969"/>
                    <a:pt x="11247" y="6112"/>
                    <a:pt x="10396" y="3498"/>
                  </a:cubicBezTo>
                  <a:cubicBezTo>
                    <a:pt x="9727" y="1364"/>
                    <a:pt x="7700" y="0"/>
                    <a:pt x="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3"/>
            <p:cNvSpPr/>
            <p:nvPr/>
          </p:nvSpPr>
          <p:spPr>
            <a:xfrm>
              <a:off x="852100" y="2992725"/>
              <a:ext cx="82100" cy="122825"/>
            </a:xfrm>
            <a:custGeom>
              <a:avLst/>
              <a:gdLst/>
              <a:ahLst/>
              <a:cxnLst/>
              <a:rect l="l" t="t" r="r" b="b"/>
              <a:pathLst>
                <a:path w="3284" h="4913" extrusionOk="0">
                  <a:moveTo>
                    <a:pt x="1800" y="2729"/>
                  </a:moveTo>
                  <a:cubicBezTo>
                    <a:pt x="1921" y="2729"/>
                    <a:pt x="2016" y="2808"/>
                    <a:pt x="2068" y="3040"/>
                  </a:cubicBezTo>
                  <a:lnTo>
                    <a:pt x="2189" y="3405"/>
                  </a:lnTo>
                  <a:cubicBezTo>
                    <a:pt x="2220" y="3557"/>
                    <a:pt x="2280" y="3679"/>
                    <a:pt x="2280" y="3800"/>
                  </a:cubicBezTo>
                  <a:cubicBezTo>
                    <a:pt x="2280" y="3861"/>
                    <a:pt x="2220" y="3952"/>
                    <a:pt x="2128" y="3983"/>
                  </a:cubicBezTo>
                  <a:cubicBezTo>
                    <a:pt x="2094" y="4003"/>
                    <a:pt x="2062" y="4013"/>
                    <a:pt x="2030" y="4013"/>
                  </a:cubicBezTo>
                  <a:cubicBezTo>
                    <a:pt x="1923" y="4013"/>
                    <a:pt x="1834" y="3898"/>
                    <a:pt x="1764" y="3709"/>
                  </a:cubicBezTo>
                  <a:lnTo>
                    <a:pt x="1581" y="3162"/>
                  </a:lnTo>
                  <a:cubicBezTo>
                    <a:pt x="1521" y="2919"/>
                    <a:pt x="1581" y="2767"/>
                    <a:pt x="1733" y="2737"/>
                  </a:cubicBezTo>
                  <a:cubicBezTo>
                    <a:pt x="1756" y="2732"/>
                    <a:pt x="1779" y="2729"/>
                    <a:pt x="1800" y="2729"/>
                  </a:cubicBezTo>
                  <a:close/>
                  <a:moveTo>
                    <a:pt x="1521" y="1"/>
                  </a:moveTo>
                  <a:cubicBezTo>
                    <a:pt x="1308" y="1"/>
                    <a:pt x="1125" y="1"/>
                    <a:pt x="943" y="62"/>
                  </a:cubicBezTo>
                  <a:cubicBezTo>
                    <a:pt x="639" y="153"/>
                    <a:pt x="457" y="244"/>
                    <a:pt x="305" y="396"/>
                  </a:cubicBezTo>
                  <a:cubicBezTo>
                    <a:pt x="153" y="518"/>
                    <a:pt x="62" y="700"/>
                    <a:pt x="31" y="913"/>
                  </a:cubicBezTo>
                  <a:cubicBezTo>
                    <a:pt x="1" y="1095"/>
                    <a:pt x="31" y="1308"/>
                    <a:pt x="62" y="1581"/>
                  </a:cubicBezTo>
                  <a:cubicBezTo>
                    <a:pt x="92" y="1855"/>
                    <a:pt x="183" y="2159"/>
                    <a:pt x="305" y="2463"/>
                  </a:cubicBezTo>
                  <a:lnTo>
                    <a:pt x="700" y="3709"/>
                  </a:lnTo>
                  <a:cubicBezTo>
                    <a:pt x="821" y="4074"/>
                    <a:pt x="943" y="4317"/>
                    <a:pt x="1095" y="4499"/>
                  </a:cubicBezTo>
                  <a:cubicBezTo>
                    <a:pt x="1217" y="4712"/>
                    <a:pt x="1399" y="4864"/>
                    <a:pt x="1612" y="4895"/>
                  </a:cubicBezTo>
                  <a:cubicBezTo>
                    <a:pt x="1690" y="4906"/>
                    <a:pt x="1780" y="4913"/>
                    <a:pt x="1878" y="4913"/>
                  </a:cubicBezTo>
                  <a:cubicBezTo>
                    <a:pt x="2047" y="4913"/>
                    <a:pt x="2240" y="4892"/>
                    <a:pt x="2432" y="4834"/>
                  </a:cubicBezTo>
                  <a:cubicBezTo>
                    <a:pt x="2736" y="4743"/>
                    <a:pt x="2980" y="4499"/>
                    <a:pt x="3101" y="4347"/>
                  </a:cubicBezTo>
                  <a:cubicBezTo>
                    <a:pt x="3223" y="4196"/>
                    <a:pt x="3283" y="3983"/>
                    <a:pt x="3283" y="3709"/>
                  </a:cubicBezTo>
                  <a:cubicBezTo>
                    <a:pt x="3283" y="3496"/>
                    <a:pt x="3253" y="3192"/>
                    <a:pt x="3131" y="2888"/>
                  </a:cubicBezTo>
                  <a:cubicBezTo>
                    <a:pt x="3040" y="2585"/>
                    <a:pt x="2919" y="2341"/>
                    <a:pt x="2797" y="2159"/>
                  </a:cubicBezTo>
                  <a:cubicBezTo>
                    <a:pt x="2676" y="1977"/>
                    <a:pt x="2584" y="1855"/>
                    <a:pt x="2372" y="1764"/>
                  </a:cubicBezTo>
                  <a:cubicBezTo>
                    <a:pt x="2305" y="1753"/>
                    <a:pt x="2238" y="1746"/>
                    <a:pt x="2167" y="1746"/>
                  </a:cubicBezTo>
                  <a:cubicBezTo>
                    <a:pt x="2043" y="1746"/>
                    <a:pt x="1907" y="1767"/>
                    <a:pt x="1733" y="1825"/>
                  </a:cubicBezTo>
                  <a:cubicBezTo>
                    <a:pt x="1581" y="1855"/>
                    <a:pt x="1521" y="1916"/>
                    <a:pt x="1429" y="2007"/>
                  </a:cubicBezTo>
                  <a:cubicBezTo>
                    <a:pt x="1369" y="2068"/>
                    <a:pt x="1277" y="2159"/>
                    <a:pt x="1277" y="2281"/>
                  </a:cubicBezTo>
                  <a:lnTo>
                    <a:pt x="973" y="1308"/>
                  </a:lnTo>
                  <a:cubicBezTo>
                    <a:pt x="943" y="1217"/>
                    <a:pt x="913" y="1126"/>
                    <a:pt x="943" y="1065"/>
                  </a:cubicBezTo>
                  <a:cubicBezTo>
                    <a:pt x="973" y="974"/>
                    <a:pt x="1004" y="943"/>
                    <a:pt x="1125" y="913"/>
                  </a:cubicBezTo>
                  <a:cubicBezTo>
                    <a:pt x="1217" y="913"/>
                    <a:pt x="1277" y="913"/>
                    <a:pt x="1308" y="943"/>
                  </a:cubicBezTo>
                  <a:cubicBezTo>
                    <a:pt x="1369" y="1004"/>
                    <a:pt x="1399" y="1065"/>
                    <a:pt x="1429" y="1126"/>
                  </a:cubicBezTo>
                  <a:cubicBezTo>
                    <a:pt x="1460" y="1217"/>
                    <a:pt x="1460" y="1278"/>
                    <a:pt x="1521" y="1369"/>
                  </a:cubicBezTo>
                  <a:lnTo>
                    <a:pt x="1551" y="1430"/>
                  </a:lnTo>
                  <a:lnTo>
                    <a:pt x="2463" y="1126"/>
                  </a:lnTo>
                  <a:lnTo>
                    <a:pt x="2311" y="639"/>
                  </a:lnTo>
                  <a:cubicBezTo>
                    <a:pt x="2280" y="457"/>
                    <a:pt x="2159" y="305"/>
                    <a:pt x="2007" y="183"/>
                  </a:cubicBezTo>
                  <a:cubicBezTo>
                    <a:pt x="1855" y="62"/>
                    <a:pt x="1703" y="1"/>
                    <a:pt x="15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3"/>
            <p:cNvSpPr/>
            <p:nvPr/>
          </p:nvSpPr>
          <p:spPr>
            <a:xfrm>
              <a:off x="918975" y="2972300"/>
              <a:ext cx="87425" cy="128375"/>
            </a:xfrm>
            <a:custGeom>
              <a:avLst/>
              <a:gdLst/>
              <a:ahLst/>
              <a:cxnLst/>
              <a:rect l="l" t="t" r="r" b="b"/>
              <a:pathLst>
                <a:path w="3497" h="5135" extrusionOk="0">
                  <a:moveTo>
                    <a:pt x="1398" y="1"/>
                  </a:moveTo>
                  <a:cubicBezTo>
                    <a:pt x="1242" y="1"/>
                    <a:pt x="1069" y="31"/>
                    <a:pt x="882" y="88"/>
                  </a:cubicBezTo>
                  <a:cubicBezTo>
                    <a:pt x="578" y="210"/>
                    <a:pt x="365" y="332"/>
                    <a:pt x="213" y="514"/>
                  </a:cubicBezTo>
                  <a:cubicBezTo>
                    <a:pt x="92" y="696"/>
                    <a:pt x="1" y="879"/>
                    <a:pt x="1" y="1152"/>
                  </a:cubicBezTo>
                  <a:cubicBezTo>
                    <a:pt x="1" y="1395"/>
                    <a:pt x="61" y="1699"/>
                    <a:pt x="153" y="2034"/>
                  </a:cubicBezTo>
                  <a:cubicBezTo>
                    <a:pt x="153" y="2064"/>
                    <a:pt x="213" y="2125"/>
                    <a:pt x="213" y="2186"/>
                  </a:cubicBezTo>
                  <a:cubicBezTo>
                    <a:pt x="213" y="2247"/>
                    <a:pt x="244" y="2277"/>
                    <a:pt x="244" y="2338"/>
                  </a:cubicBezTo>
                  <a:lnTo>
                    <a:pt x="1216" y="2034"/>
                  </a:lnTo>
                  <a:lnTo>
                    <a:pt x="1034" y="1456"/>
                  </a:lnTo>
                  <a:cubicBezTo>
                    <a:pt x="943" y="1183"/>
                    <a:pt x="1004" y="1000"/>
                    <a:pt x="1156" y="970"/>
                  </a:cubicBezTo>
                  <a:cubicBezTo>
                    <a:pt x="1183" y="943"/>
                    <a:pt x="1216" y="928"/>
                    <a:pt x="1250" y="928"/>
                  </a:cubicBezTo>
                  <a:cubicBezTo>
                    <a:pt x="1292" y="928"/>
                    <a:pt x="1335" y="950"/>
                    <a:pt x="1368" y="1000"/>
                  </a:cubicBezTo>
                  <a:cubicBezTo>
                    <a:pt x="1460" y="1061"/>
                    <a:pt x="1490" y="1152"/>
                    <a:pt x="1520" y="1274"/>
                  </a:cubicBezTo>
                  <a:cubicBezTo>
                    <a:pt x="1581" y="1487"/>
                    <a:pt x="1612" y="1730"/>
                    <a:pt x="1612" y="1912"/>
                  </a:cubicBezTo>
                  <a:cubicBezTo>
                    <a:pt x="1581" y="2125"/>
                    <a:pt x="1520" y="2338"/>
                    <a:pt x="1490" y="2520"/>
                  </a:cubicBezTo>
                  <a:cubicBezTo>
                    <a:pt x="1460" y="2702"/>
                    <a:pt x="1368" y="2885"/>
                    <a:pt x="1308" y="3098"/>
                  </a:cubicBezTo>
                  <a:cubicBezTo>
                    <a:pt x="1216" y="3280"/>
                    <a:pt x="1186" y="3462"/>
                    <a:pt x="1095" y="3645"/>
                  </a:cubicBezTo>
                  <a:cubicBezTo>
                    <a:pt x="1034" y="3857"/>
                    <a:pt x="1004" y="4070"/>
                    <a:pt x="1004" y="4253"/>
                  </a:cubicBezTo>
                  <a:cubicBezTo>
                    <a:pt x="973" y="4465"/>
                    <a:pt x="1004" y="4678"/>
                    <a:pt x="1064" y="4921"/>
                  </a:cubicBezTo>
                  <a:lnTo>
                    <a:pt x="1156" y="5134"/>
                  </a:lnTo>
                  <a:lnTo>
                    <a:pt x="3496" y="4344"/>
                  </a:lnTo>
                  <a:lnTo>
                    <a:pt x="3222" y="3462"/>
                  </a:lnTo>
                  <a:lnTo>
                    <a:pt x="1976" y="3888"/>
                  </a:lnTo>
                  <a:lnTo>
                    <a:pt x="2098" y="3432"/>
                  </a:lnTo>
                  <a:cubicBezTo>
                    <a:pt x="2128" y="3280"/>
                    <a:pt x="2159" y="3128"/>
                    <a:pt x="2250" y="2976"/>
                  </a:cubicBezTo>
                  <a:cubicBezTo>
                    <a:pt x="2311" y="2794"/>
                    <a:pt x="2402" y="2550"/>
                    <a:pt x="2463" y="2368"/>
                  </a:cubicBezTo>
                  <a:cubicBezTo>
                    <a:pt x="2554" y="2186"/>
                    <a:pt x="2584" y="1943"/>
                    <a:pt x="2584" y="1730"/>
                  </a:cubicBezTo>
                  <a:cubicBezTo>
                    <a:pt x="2584" y="1487"/>
                    <a:pt x="2554" y="1213"/>
                    <a:pt x="2463" y="970"/>
                  </a:cubicBezTo>
                  <a:cubicBezTo>
                    <a:pt x="2371" y="544"/>
                    <a:pt x="2128" y="271"/>
                    <a:pt x="1855" y="119"/>
                  </a:cubicBezTo>
                  <a:cubicBezTo>
                    <a:pt x="1726" y="39"/>
                    <a:pt x="1573" y="1"/>
                    <a:pt x="13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3"/>
            <p:cNvSpPr/>
            <p:nvPr/>
          </p:nvSpPr>
          <p:spPr>
            <a:xfrm>
              <a:off x="823225" y="2842275"/>
              <a:ext cx="372375" cy="434925"/>
            </a:xfrm>
            <a:custGeom>
              <a:avLst/>
              <a:gdLst/>
              <a:ahLst/>
              <a:cxnLst/>
              <a:rect l="l" t="t" r="r" b="b"/>
              <a:pathLst>
                <a:path w="14895" h="17397" extrusionOk="0">
                  <a:moveTo>
                    <a:pt x="6505" y="1"/>
                  </a:moveTo>
                  <a:lnTo>
                    <a:pt x="6505" y="1"/>
                  </a:lnTo>
                  <a:cubicBezTo>
                    <a:pt x="7934" y="1064"/>
                    <a:pt x="9089" y="3557"/>
                    <a:pt x="9150" y="5472"/>
                  </a:cubicBezTo>
                  <a:cubicBezTo>
                    <a:pt x="9499" y="13658"/>
                    <a:pt x="2004" y="15757"/>
                    <a:pt x="202" y="15757"/>
                  </a:cubicBezTo>
                  <a:cubicBezTo>
                    <a:pt x="124" y="15757"/>
                    <a:pt x="56" y="15753"/>
                    <a:pt x="1" y="15746"/>
                  </a:cubicBezTo>
                  <a:lnTo>
                    <a:pt x="1" y="15746"/>
                  </a:lnTo>
                  <a:cubicBezTo>
                    <a:pt x="1459" y="16793"/>
                    <a:pt x="3250" y="17396"/>
                    <a:pt x="5102" y="17396"/>
                  </a:cubicBezTo>
                  <a:cubicBezTo>
                    <a:pt x="5991" y="17396"/>
                    <a:pt x="6895" y="17257"/>
                    <a:pt x="7782" y="16961"/>
                  </a:cubicBezTo>
                  <a:cubicBezTo>
                    <a:pt x="12372" y="15472"/>
                    <a:pt x="14895" y="10517"/>
                    <a:pt x="13405" y="5928"/>
                  </a:cubicBezTo>
                  <a:cubicBezTo>
                    <a:pt x="12402" y="2706"/>
                    <a:pt x="9606" y="517"/>
                    <a:pt x="6505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6597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34"/>
          <p:cNvSpPr txBox="1">
            <a:spLocks noGrp="1"/>
          </p:cNvSpPr>
          <p:nvPr>
            <p:ph type="title"/>
          </p:nvPr>
        </p:nvSpPr>
        <p:spPr>
          <a:xfrm>
            <a:off x="948600" y="738650"/>
            <a:ext cx="3537600" cy="14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 smtClean="0"/>
              <a:t>1. </a:t>
            </a:r>
            <a:br>
              <a:rPr lang="hu-HU" dirty="0" smtClean="0"/>
            </a:br>
            <a:r>
              <a:rPr lang="hu-HU" dirty="0" smtClean="0"/>
              <a:t>Bekérés</a:t>
            </a:r>
            <a:endParaRPr dirty="0"/>
          </a:p>
        </p:txBody>
      </p:sp>
      <p:sp>
        <p:nvSpPr>
          <p:cNvPr id="1448" name="Google Shape;1448;p34"/>
          <p:cNvSpPr txBox="1">
            <a:spLocks noGrp="1"/>
          </p:cNvSpPr>
          <p:nvPr>
            <p:ph type="body" idx="1"/>
          </p:nvPr>
        </p:nvSpPr>
        <p:spPr>
          <a:xfrm>
            <a:off x="955050" y="2235525"/>
            <a:ext cx="3537600" cy="20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hu-HU" dirty="0" smtClean="0"/>
              <a:t>.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591" name="Google Shape;1591;p34"/>
          <p:cNvGrpSpPr/>
          <p:nvPr/>
        </p:nvGrpSpPr>
        <p:grpSpPr>
          <a:xfrm>
            <a:off x="8355726" y="662443"/>
            <a:ext cx="391637" cy="364067"/>
            <a:chOff x="1782975" y="3046800"/>
            <a:chExt cx="510675" cy="474725"/>
          </a:xfrm>
        </p:grpSpPr>
        <p:sp>
          <p:nvSpPr>
            <p:cNvPr id="1592" name="Google Shape;1592;p34"/>
            <p:cNvSpPr/>
            <p:nvPr/>
          </p:nvSpPr>
          <p:spPr>
            <a:xfrm>
              <a:off x="1820975" y="3084800"/>
              <a:ext cx="472675" cy="436725"/>
            </a:xfrm>
            <a:custGeom>
              <a:avLst/>
              <a:gdLst/>
              <a:ahLst/>
              <a:cxnLst/>
              <a:rect l="l" t="t" r="r" b="b"/>
              <a:pathLst>
                <a:path w="18907" h="17469" extrusionOk="0">
                  <a:moveTo>
                    <a:pt x="9497" y="0"/>
                  </a:moveTo>
                  <a:cubicBezTo>
                    <a:pt x="8972" y="0"/>
                    <a:pt x="8438" y="48"/>
                    <a:pt x="7903" y="148"/>
                  </a:cubicBezTo>
                  <a:cubicBezTo>
                    <a:pt x="3131" y="999"/>
                    <a:pt x="0" y="5558"/>
                    <a:pt x="851" y="10300"/>
                  </a:cubicBezTo>
                  <a:cubicBezTo>
                    <a:pt x="1606" y="14506"/>
                    <a:pt x="5279" y="17469"/>
                    <a:pt x="9409" y="17469"/>
                  </a:cubicBezTo>
                  <a:cubicBezTo>
                    <a:pt x="9935" y="17469"/>
                    <a:pt x="10468" y="17421"/>
                    <a:pt x="11003" y="17321"/>
                  </a:cubicBezTo>
                  <a:cubicBezTo>
                    <a:pt x="15745" y="16501"/>
                    <a:pt x="18906" y="11941"/>
                    <a:pt x="18025" y="7169"/>
                  </a:cubicBezTo>
                  <a:cubicBezTo>
                    <a:pt x="17297" y="2963"/>
                    <a:pt x="13627" y="0"/>
                    <a:pt x="9497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1920525" y="3177150"/>
              <a:ext cx="272825" cy="251475"/>
            </a:xfrm>
            <a:custGeom>
              <a:avLst/>
              <a:gdLst/>
              <a:ahLst/>
              <a:cxnLst/>
              <a:rect l="l" t="t" r="r" b="b"/>
              <a:pathLst>
                <a:path w="10913" h="10059" extrusionOk="0">
                  <a:moveTo>
                    <a:pt x="5411" y="0"/>
                  </a:moveTo>
                  <a:cubicBezTo>
                    <a:pt x="5130" y="0"/>
                    <a:pt x="4845" y="23"/>
                    <a:pt x="4559" y="71"/>
                  </a:cubicBezTo>
                  <a:cubicBezTo>
                    <a:pt x="1824" y="557"/>
                    <a:pt x="0" y="3171"/>
                    <a:pt x="486" y="5907"/>
                  </a:cubicBezTo>
                  <a:cubicBezTo>
                    <a:pt x="920" y="8345"/>
                    <a:pt x="3067" y="10058"/>
                    <a:pt x="5465" y="10058"/>
                  </a:cubicBezTo>
                  <a:cubicBezTo>
                    <a:pt x="5758" y="10058"/>
                    <a:pt x="6055" y="10033"/>
                    <a:pt x="6353" y="9980"/>
                  </a:cubicBezTo>
                  <a:cubicBezTo>
                    <a:pt x="9088" y="9493"/>
                    <a:pt x="10912" y="6879"/>
                    <a:pt x="10395" y="4144"/>
                  </a:cubicBezTo>
                  <a:cubicBezTo>
                    <a:pt x="9960" y="1694"/>
                    <a:pt x="7818" y="0"/>
                    <a:pt x="54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1961550" y="3234225"/>
              <a:ext cx="78300" cy="126325"/>
            </a:xfrm>
            <a:custGeom>
              <a:avLst/>
              <a:gdLst/>
              <a:ahLst/>
              <a:cxnLst/>
              <a:rect l="l" t="t" r="r" b="b"/>
              <a:pathLst>
                <a:path w="3132" h="5053" extrusionOk="0">
                  <a:moveTo>
                    <a:pt x="1393" y="1"/>
                  </a:moveTo>
                  <a:cubicBezTo>
                    <a:pt x="1296" y="1"/>
                    <a:pt x="1195" y="12"/>
                    <a:pt x="1095" y="37"/>
                  </a:cubicBezTo>
                  <a:cubicBezTo>
                    <a:pt x="760" y="98"/>
                    <a:pt x="487" y="219"/>
                    <a:pt x="335" y="371"/>
                  </a:cubicBezTo>
                  <a:cubicBezTo>
                    <a:pt x="152" y="523"/>
                    <a:pt x="61" y="706"/>
                    <a:pt x="31" y="979"/>
                  </a:cubicBezTo>
                  <a:cubicBezTo>
                    <a:pt x="0" y="1253"/>
                    <a:pt x="0" y="1557"/>
                    <a:pt x="61" y="1891"/>
                  </a:cubicBezTo>
                  <a:cubicBezTo>
                    <a:pt x="61" y="1922"/>
                    <a:pt x="92" y="2013"/>
                    <a:pt x="92" y="2043"/>
                  </a:cubicBezTo>
                  <a:cubicBezTo>
                    <a:pt x="92" y="2104"/>
                    <a:pt x="152" y="2165"/>
                    <a:pt x="152" y="2195"/>
                  </a:cubicBezTo>
                  <a:lnTo>
                    <a:pt x="1155" y="2013"/>
                  </a:lnTo>
                  <a:lnTo>
                    <a:pt x="1034" y="1435"/>
                  </a:lnTo>
                  <a:cubicBezTo>
                    <a:pt x="973" y="1162"/>
                    <a:pt x="1034" y="1010"/>
                    <a:pt x="1186" y="979"/>
                  </a:cubicBezTo>
                  <a:cubicBezTo>
                    <a:pt x="1218" y="971"/>
                    <a:pt x="1249" y="967"/>
                    <a:pt x="1276" y="967"/>
                  </a:cubicBezTo>
                  <a:cubicBezTo>
                    <a:pt x="1352" y="967"/>
                    <a:pt x="1407" y="996"/>
                    <a:pt x="1429" y="1040"/>
                  </a:cubicBezTo>
                  <a:cubicBezTo>
                    <a:pt x="1490" y="1131"/>
                    <a:pt x="1490" y="1192"/>
                    <a:pt x="1551" y="1314"/>
                  </a:cubicBezTo>
                  <a:cubicBezTo>
                    <a:pt x="1581" y="1557"/>
                    <a:pt x="1581" y="1770"/>
                    <a:pt x="1551" y="1952"/>
                  </a:cubicBezTo>
                  <a:cubicBezTo>
                    <a:pt x="1490" y="2165"/>
                    <a:pt x="1429" y="2347"/>
                    <a:pt x="1338" y="2530"/>
                  </a:cubicBezTo>
                  <a:cubicBezTo>
                    <a:pt x="1277" y="2712"/>
                    <a:pt x="1216" y="2864"/>
                    <a:pt x="1095" y="3077"/>
                  </a:cubicBezTo>
                  <a:cubicBezTo>
                    <a:pt x="1004" y="3198"/>
                    <a:pt x="912" y="3411"/>
                    <a:pt x="821" y="3593"/>
                  </a:cubicBezTo>
                  <a:cubicBezTo>
                    <a:pt x="760" y="3776"/>
                    <a:pt x="669" y="3958"/>
                    <a:pt x="639" y="4171"/>
                  </a:cubicBezTo>
                  <a:cubicBezTo>
                    <a:pt x="608" y="4353"/>
                    <a:pt x="608" y="4566"/>
                    <a:pt x="639" y="4809"/>
                  </a:cubicBezTo>
                  <a:lnTo>
                    <a:pt x="669" y="5052"/>
                  </a:lnTo>
                  <a:lnTo>
                    <a:pt x="3131" y="4657"/>
                  </a:lnTo>
                  <a:lnTo>
                    <a:pt x="2979" y="3745"/>
                  </a:lnTo>
                  <a:lnTo>
                    <a:pt x="1703" y="3989"/>
                  </a:lnTo>
                  <a:cubicBezTo>
                    <a:pt x="1763" y="3837"/>
                    <a:pt x="1824" y="3685"/>
                    <a:pt x="1885" y="3533"/>
                  </a:cubicBezTo>
                  <a:cubicBezTo>
                    <a:pt x="1976" y="3381"/>
                    <a:pt x="2037" y="3259"/>
                    <a:pt x="2128" y="3107"/>
                  </a:cubicBezTo>
                  <a:cubicBezTo>
                    <a:pt x="2219" y="2864"/>
                    <a:pt x="2341" y="2682"/>
                    <a:pt x="2432" y="2499"/>
                  </a:cubicBezTo>
                  <a:cubicBezTo>
                    <a:pt x="2493" y="2256"/>
                    <a:pt x="2584" y="2074"/>
                    <a:pt x="2614" y="1861"/>
                  </a:cubicBezTo>
                  <a:cubicBezTo>
                    <a:pt x="2645" y="1618"/>
                    <a:pt x="2614" y="1344"/>
                    <a:pt x="2584" y="1101"/>
                  </a:cubicBezTo>
                  <a:cubicBezTo>
                    <a:pt x="2493" y="675"/>
                    <a:pt x="2341" y="371"/>
                    <a:pt x="2067" y="189"/>
                  </a:cubicBezTo>
                  <a:cubicBezTo>
                    <a:pt x="1891" y="79"/>
                    <a:pt x="1651" y="1"/>
                    <a:pt x="13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2030700" y="3221650"/>
              <a:ext cx="79050" cy="125975"/>
            </a:xfrm>
            <a:custGeom>
              <a:avLst/>
              <a:gdLst/>
              <a:ahLst/>
              <a:cxnLst/>
              <a:rect l="l" t="t" r="r" b="b"/>
              <a:pathLst>
                <a:path w="3162" h="5039" extrusionOk="0">
                  <a:moveTo>
                    <a:pt x="1389" y="0"/>
                  </a:moveTo>
                  <a:cubicBezTo>
                    <a:pt x="1295" y="0"/>
                    <a:pt x="1197" y="8"/>
                    <a:pt x="1095" y="23"/>
                  </a:cubicBezTo>
                  <a:cubicBezTo>
                    <a:pt x="760" y="115"/>
                    <a:pt x="487" y="236"/>
                    <a:pt x="335" y="388"/>
                  </a:cubicBezTo>
                  <a:cubicBezTo>
                    <a:pt x="152" y="540"/>
                    <a:pt x="61" y="722"/>
                    <a:pt x="31" y="996"/>
                  </a:cubicBezTo>
                  <a:cubicBezTo>
                    <a:pt x="0" y="1239"/>
                    <a:pt x="0" y="1543"/>
                    <a:pt x="61" y="1908"/>
                  </a:cubicBezTo>
                  <a:cubicBezTo>
                    <a:pt x="61" y="1938"/>
                    <a:pt x="122" y="1999"/>
                    <a:pt x="122" y="2060"/>
                  </a:cubicBezTo>
                  <a:cubicBezTo>
                    <a:pt x="122" y="2121"/>
                    <a:pt x="152" y="2151"/>
                    <a:pt x="152" y="2212"/>
                  </a:cubicBezTo>
                  <a:lnTo>
                    <a:pt x="1186" y="1999"/>
                  </a:lnTo>
                  <a:lnTo>
                    <a:pt x="1064" y="1452"/>
                  </a:lnTo>
                  <a:cubicBezTo>
                    <a:pt x="973" y="1178"/>
                    <a:pt x="1064" y="1026"/>
                    <a:pt x="1216" y="996"/>
                  </a:cubicBezTo>
                  <a:cubicBezTo>
                    <a:pt x="1243" y="978"/>
                    <a:pt x="1270" y="971"/>
                    <a:pt x="1295" y="971"/>
                  </a:cubicBezTo>
                  <a:cubicBezTo>
                    <a:pt x="1356" y="971"/>
                    <a:pt x="1408" y="1014"/>
                    <a:pt x="1429" y="1057"/>
                  </a:cubicBezTo>
                  <a:cubicBezTo>
                    <a:pt x="1520" y="1148"/>
                    <a:pt x="1520" y="1209"/>
                    <a:pt x="1551" y="1330"/>
                  </a:cubicBezTo>
                  <a:cubicBezTo>
                    <a:pt x="1581" y="1543"/>
                    <a:pt x="1581" y="1786"/>
                    <a:pt x="1551" y="1969"/>
                  </a:cubicBezTo>
                  <a:cubicBezTo>
                    <a:pt x="1520" y="2151"/>
                    <a:pt x="1429" y="2364"/>
                    <a:pt x="1368" y="2546"/>
                  </a:cubicBezTo>
                  <a:cubicBezTo>
                    <a:pt x="1277" y="2729"/>
                    <a:pt x="1216" y="2881"/>
                    <a:pt x="1095" y="3063"/>
                  </a:cubicBezTo>
                  <a:cubicBezTo>
                    <a:pt x="1034" y="3215"/>
                    <a:pt x="912" y="3397"/>
                    <a:pt x="821" y="3610"/>
                  </a:cubicBezTo>
                  <a:cubicBezTo>
                    <a:pt x="760" y="3792"/>
                    <a:pt x="669" y="3975"/>
                    <a:pt x="639" y="4157"/>
                  </a:cubicBezTo>
                  <a:cubicBezTo>
                    <a:pt x="608" y="4370"/>
                    <a:pt x="608" y="4583"/>
                    <a:pt x="639" y="4826"/>
                  </a:cubicBezTo>
                  <a:lnTo>
                    <a:pt x="669" y="5039"/>
                  </a:lnTo>
                  <a:lnTo>
                    <a:pt x="3162" y="4674"/>
                  </a:lnTo>
                  <a:lnTo>
                    <a:pt x="3010" y="3762"/>
                  </a:lnTo>
                  <a:lnTo>
                    <a:pt x="1703" y="3975"/>
                  </a:lnTo>
                  <a:cubicBezTo>
                    <a:pt x="1794" y="3823"/>
                    <a:pt x="1824" y="3671"/>
                    <a:pt x="1885" y="3519"/>
                  </a:cubicBezTo>
                  <a:cubicBezTo>
                    <a:pt x="1976" y="3367"/>
                    <a:pt x="2037" y="3276"/>
                    <a:pt x="2128" y="3124"/>
                  </a:cubicBezTo>
                  <a:cubicBezTo>
                    <a:pt x="2250" y="2881"/>
                    <a:pt x="2341" y="2698"/>
                    <a:pt x="2432" y="2516"/>
                  </a:cubicBezTo>
                  <a:cubicBezTo>
                    <a:pt x="2493" y="2273"/>
                    <a:pt x="2584" y="2090"/>
                    <a:pt x="2614" y="1847"/>
                  </a:cubicBezTo>
                  <a:cubicBezTo>
                    <a:pt x="2645" y="1634"/>
                    <a:pt x="2614" y="1361"/>
                    <a:pt x="2584" y="1087"/>
                  </a:cubicBezTo>
                  <a:cubicBezTo>
                    <a:pt x="2493" y="692"/>
                    <a:pt x="2341" y="388"/>
                    <a:pt x="2098" y="175"/>
                  </a:cubicBezTo>
                  <a:cubicBezTo>
                    <a:pt x="1895" y="63"/>
                    <a:pt x="1659" y="0"/>
                    <a:pt x="13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4"/>
            <p:cNvSpPr/>
            <p:nvPr/>
          </p:nvSpPr>
          <p:spPr>
            <a:xfrm>
              <a:off x="1782975" y="3046800"/>
              <a:ext cx="472675" cy="436725"/>
            </a:xfrm>
            <a:custGeom>
              <a:avLst/>
              <a:gdLst/>
              <a:ahLst/>
              <a:cxnLst/>
              <a:rect l="l" t="t" r="r" b="b"/>
              <a:pathLst>
                <a:path w="18907" h="17469" extrusionOk="0">
                  <a:moveTo>
                    <a:pt x="9497" y="0"/>
                  </a:moveTo>
                  <a:cubicBezTo>
                    <a:pt x="8972" y="0"/>
                    <a:pt x="8439" y="48"/>
                    <a:pt x="7903" y="148"/>
                  </a:cubicBezTo>
                  <a:cubicBezTo>
                    <a:pt x="3131" y="999"/>
                    <a:pt x="0" y="5558"/>
                    <a:pt x="852" y="10300"/>
                  </a:cubicBezTo>
                  <a:cubicBezTo>
                    <a:pt x="1607" y="14506"/>
                    <a:pt x="5280" y="17469"/>
                    <a:pt x="9410" y="17469"/>
                  </a:cubicBezTo>
                  <a:cubicBezTo>
                    <a:pt x="9935" y="17469"/>
                    <a:pt x="10468" y="17421"/>
                    <a:pt x="11004" y="17321"/>
                  </a:cubicBezTo>
                  <a:cubicBezTo>
                    <a:pt x="15745" y="16501"/>
                    <a:pt x="18907" y="11941"/>
                    <a:pt x="18025" y="7169"/>
                  </a:cubicBezTo>
                  <a:cubicBezTo>
                    <a:pt x="17297" y="2963"/>
                    <a:pt x="13627" y="0"/>
                    <a:pt x="94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4"/>
            <p:cNvSpPr/>
            <p:nvPr/>
          </p:nvSpPr>
          <p:spPr>
            <a:xfrm>
              <a:off x="1882525" y="3139150"/>
              <a:ext cx="272825" cy="251475"/>
            </a:xfrm>
            <a:custGeom>
              <a:avLst/>
              <a:gdLst/>
              <a:ahLst/>
              <a:cxnLst/>
              <a:rect l="l" t="t" r="r" b="b"/>
              <a:pathLst>
                <a:path w="10913" h="10059" extrusionOk="0">
                  <a:moveTo>
                    <a:pt x="5411" y="0"/>
                  </a:moveTo>
                  <a:cubicBezTo>
                    <a:pt x="5130" y="0"/>
                    <a:pt x="4846" y="23"/>
                    <a:pt x="4560" y="71"/>
                  </a:cubicBezTo>
                  <a:cubicBezTo>
                    <a:pt x="1824" y="557"/>
                    <a:pt x="0" y="3171"/>
                    <a:pt x="487" y="5907"/>
                  </a:cubicBezTo>
                  <a:cubicBezTo>
                    <a:pt x="920" y="8345"/>
                    <a:pt x="3067" y="10059"/>
                    <a:pt x="5466" y="10059"/>
                  </a:cubicBezTo>
                  <a:cubicBezTo>
                    <a:pt x="5759" y="10059"/>
                    <a:pt x="6055" y="10033"/>
                    <a:pt x="6353" y="9980"/>
                  </a:cubicBezTo>
                  <a:cubicBezTo>
                    <a:pt x="9089" y="9494"/>
                    <a:pt x="10912" y="6880"/>
                    <a:pt x="10396" y="4144"/>
                  </a:cubicBezTo>
                  <a:cubicBezTo>
                    <a:pt x="9960" y="1694"/>
                    <a:pt x="7818" y="0"/>
                    <a:pt x="5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1923550" y="3196225"/>
              <a:ext cx="78300" cy="126325"/>
            </a:xfrm>
            <a:custGeom>
              <a:avLst/>
              <a:gdLst/>
              <a:ahLst/>
              <a:cxnLst/>
              <a:rect l="l" t="t" r="r" b="b"/>
              <a:pathLst>
                <a:path w="3132" h="5053" extrusionOk="0">
                  <a:moveTo>
                    <a:pt x="1394" y="1"/>
                  </a:moveTo>
                  <a:cubicBezTo>
                    <a:pt x="1296" y="1"/>
                    <a:pt x="1195" y="12"/>
                    <a:pt x="1095" y="37"/>
                  </a:cubicBezTo>
                  <a:cubicBezTo>
                    <a:pt x="761" y="98"/>
                    <a:pt x="487" y="220"/>
                    <a:pt x="335" y="372"/>
                  </a:cubicBezTo>
                  <a:cubicBezTo>
                    <a:pt x="153" y="524"/>
                    <a:pt x="61" y="706"/>
                    <a:pt x="31" y="980"/>
                  </a:cubicBezTo>
                  <a:cubicBezTo>
                    <a:pt x="1" y="1253"/>
                    <a:pt x="1" y="1557"/>
                    <a:pt x="61" y="1891"/>
                  </a:cubicBezTo>
                  <a:cubicBezTo>
                    <a:pt x="61" y="1922"/>
                    <a:pt x="92" y="2013"/>
                    <a:pt x="92" y="2043"/>
                  </a:cubicBezTo>
                  <a:cubicBezTo>
                    <a:pt x="92" y="2104"/>
                    <a:pt x="153" y="2165"/>
                    <a:pt x="153" y="2195"/>
                  </a:cubicBezTo>
                  <a:lnTo>
                    <a:pt x="1156" y="2013"/>
                  </a:lnTo>
                  <a:lnTo>
                    <a:pt x="1034" y="1436"/>
                  </a:lnTo>
                  <a:cubicBezTo>
                    <a:pt x="973" y="1162"/>
                    <a:pt x="1034" y="1010"/>
                    <a:pt x="1186" y="980"/>
                  </a:cubicBezTo>
                  <a:cubicBezTo>
                    <a:pt x="1219" y="971"/>
                    <a:pt x="1249" y="968"/>
                    <a:pt x="1277" y="968"/>
                  </a:cubicBezTo>
                  <a:cubicBezTo>
                    <a:pt x="1352" y="968"/>
                    <a:pt x="1407" y="996"/>
                    <a:pt x="1429" y="1040"/>
                  </a:cubicBezTo>
                  <a:cubicBezTo>
                    <a:pt x="1490" y="1132"/>
                    <a:pt x="1490" y="1192"/>
                    <a:pt x="1551" y="1314"/>
                  </a:cubicBezTo>
                  <a:cubicBezTo>
                    <a:pt x="1581" y="1557"/>
                    <a:pt x="1581" y="1770"/>
                    <a:pt x="1551" y="1952"/>
                  </a:cubicBezTo>
                  <a:cubicBezTo>
                    <a:pt x="1490" y="2165"/>
                    <a:pt x="1429" y="2347"/>
                    <a:pt x="1338" y="2530"/>
                  </a:cubicBezTo>
                  <a:cubicBezTo>
                    <a:pt x="1277" y="2712"/>
                    <a:pt x="1217" y="2864"/>
                    <a:pt x="1095" y="3077"/>
                  </a:cubicBezTo>
                  <a:cubicBezTo>
                    <a:pt x="1004" y="3198"/>
                    <a:pt x="913" y="3411"/>
                    <a:pt x="821" y="3594"/>
                  </a:cubicBezTo>
                  <a:cubicBezTo>
                    <a:pt x="761" y="3776"/>
                    <a:pt x="669" y="3958"/>
                    <a:pt x="639" y="4171"/>
                  </a:cubicBezTo>
                  <a:cubicBezTo>
                    <a:pt x="609" y="4354"/>
                    <a:pt x="609" y="4566"/>
                    <a:pt x="639" y="4809"/>
                  </a:cubicBezTo>
                  <a:lnTo>
                    <a:pt x="669" y="5053"/>
                  </a:lnTo>
                  <a:lnTo>
                    <a:pt x="3131" y="4657"/>
                  </a:lnTo>
                  <a:lnTo>
                    <a:pt x="2979" y="3746"/>
                  </a:lnTo>
                  <a:lnTo>
                    <a:pt x="1703" y="3989"/>
                  </a:lnTo>
                  <a:cubicBezTo>
                    <a:pt x="1764" y="3837"/>
                    <a:pt x="1824" y="3685"/>
                    <a:pt x="1885" y="3533"/>
                  </a:cubicBezTo>
                  <a:cubicBezTo>
                    <a:pt x="1976" y="3381"/>
                    <a:pt x="2037" y="3259"/>
                    <a:pt x="2128" y="3107"/>
                  </a:cubicBezTo>
                  <a:cubicBezTo>
                    <a:pt x="2220" y="2864"/>
                    <a:pt x="2341" y="2682"/>
                    <a:pt x="2432" y="2499"/>
                  </a:cubicBezTo>
                  <a:cubicBezTo>
                    <a:pt x="2493" y="2256"/>
                    <a:pt x="2584" y="2074"/>
                    <a:pt x="2615" y="1861"/>
                  </a:cubicBezTo>
                  <a:cubicBezTo>
                    <a:pt x="2645" y="1618"/>
                    <a:pt x="2615" y="1344"/>
                    <a:pt x="2584" y="1101"/>
                  </a:cubicBezTo>
                  <a:cubicBezTo>
                    <a:pt x="2493" y="676"/>
                    <a:pt x="2341" y="372"/>
                    <a:pt x="2068" y="189"/>
                  </a:cubicBezTo>
                  <a:cubicBezTo>
                    <a:pt x="1891" y="79"/>
                    <a:pt x="1651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1992700" y="3183650"/>
              <a:ext cx="79050" cy="125975"/>
            </a:xfrm>
            <a:custGeom>
              <a:avLst/>
              <a:gdLst/>
              <a:ahLst/>
              <a:cxnLst/>
              <a:rect l="l" t="t" r="r" b="b"/>
              <a:pathLst>
                <a:path w="3162" h="5039" extrusionOk="0">
                  <a:moveTo>
                    <a:pt x="1389" y="0"/>
                  </a:moveTo>
                  <a:cubicBezTo>
                    <a:pt x="1295" y="0"/>
                    <a:pt x="1197" y="8"/>
                    <a:pt x="1095" y="24"/>
                  </a:cubicBezTo>
                  <a:cubicBezTo>
                    <a:pt x="761" y="115"/>
                    <a:pt x="487" y="236"/>
                    <a:pt x="335" y="388"/>
                  </a:cubicBezTo>
                  <a:cubicBezTo>
                    <a:pt x="153" y="540"/>
                    <a:pt x="61" y="723"/>
                    <a:pt x="31" y="996"/>
                  </a:cubicBezTo>
                  <a:cubicBezTo>
                    <a:pt x="1" y="1239"/>
                    <a:pt x="1" y="1543"/>
                    <a:pt x="61" y="1908"/>
                  </a:cubicBezTo>
                  <a:cubicBezTo>
                    <a:pt x="61" y="1939"/>
                    <a:pt x="122" y="1999"/>
                    <a:pt x="122" y="2060"/>
                  </a:cubicBezTo>
                  <a:cubicBezTo>
                    <a:pt x="122" y="2121"/>
                    <a:pt x="153" y="2151"/>
                    <a:pt x="153" y="2212"/>
                  </a:cubicBezTo>
                  <a:lnTo>
                    <a:pt x="1186" y="1999"/>
                  </a:lnTo>
                  <a:lnTo>
                    <a:pt x="1065" y="1452"/>
                  </a:lnTo>
                  <a:cubicBezTo>
                    <a:pt x="973" y="1179"/>
                    <a:pt x="1065" y="1027"/>
                    <a:pt x="1217" y="996"/>
                  </a:cubicBezTo>
                  <a:cubicBezTo>
                    <a:pt x="1243" y="978"/>
                    <a:pt x="1270" y="971"/>
                    <a:pt x="1295" y="971"/>
                  </a:cubicBezTo>
                  <a:cubicBezTo>
                    <a:pt x="1356" y="971"/>
                    <a:pt x="1408" y="1014"/>
                    <a:pt x="1429" y="1057"/>
                  </a:cubicBezTo>
                  <a:cubicBezTo>
                    <a:pt x="1520" y="1148"/>
                    <a:pt x="1520" y="1209"/>
                    <a:pt x="1551" y="1331"/>
                  </a:cubicBezTo>
                  <a:cubicBezTo>
                    <a:pt x="1581" y="1543"/>
                    <a:pt x="1581" y="1787"/>
                    <a:pt x="1551" y="1969"/>
                  </a:cubicBezTo>
                  <a:cubicBezTo>
                    <a:pt x="1520" y="2151"/>
                    <a:pt x="1429" y="2364"/>
                    <a:pt x="1368" y="2546"/>
                  </a:cubicBezTo>
                  <a:cubicBezTo>
                    <a:pt x="1277" y="2729"/>
                    <a:pt x="1217" y="2881"/>
                    <a:pt x="1095" y="3063"/>
                  </a:cubicBezTo>
                  <a:cubicBezTo>
                    <a:pt x="1034" y="3215"/>
                    <a:pt x="913" y="3398"/>
                    <a:pt x="821" y="3610"/>
                  </a:cubicBezTo>
                  <a:cubicBezTo>
                    <a:pt x="761" y="3793"/>
                    <a:pt x="669" y="3975"/>
                    <a:pt x="639" y="4157"/>
                  </a:cubicBezTo>
                  <a:cubicBezTo>
                    <a:pt x="609" y="4370"/>
                    <a:pt x="609" y="4583"/>
                    <a:pt x="639" y="4826"/>
                  </a:cubicBezTo>
                  <a:lnTo>
                    <a:pt x="669" y="5039"/>
                  </a:lnTo>
                  <a:lnTo>
                    <a:pt x="3162" y="4674"/>
                  </a:lnTo>
                  <a:lnTo>
                    <a:pt x="3010" y="3762"/>
                  </a:lnTo>
                  <a:lnTo>
                    <a:pt x="1703" y="3975"/>
                  </a:lnTo>
                  <a:cubicBezTo>
                    <a:pt x="1794" y="3823"/>
                    <a:pt x="1824" y="3671"/>
                    <a:pt x="1885" y="3519"/>
                  </a:cubicBezTo>
                  <a:cubicBezTo>
                    <a:pt x="1976" y="3367"/>
                    <a:pt x="2037" y="3276"/>
                    <a:pt x="2128" y="3124"/>
                  </a:cubicBezTo>
                  <a:cubicBezTo>
                    <a:pt x="2250" y="2881"/>
                    <a:pt x="2341" y="2698"/>
                    <a:pt x="2432" y="2516"/>
                  </a:cubicBezTo>
                  <a:cubicBezTo>
                    <a:pt x="2493" y="2273"/>
                    <a:pt x="2584" y="2091"/>
                    <a:pt x="2615" y="1847"/>
                  </a:cubicBezTo>
                  <a:cubicBezTo>
                    <a:pt x="2645" y="1635"/>
                    <a:pt x="2615" y="1361"/>
                    <a:pt x="2584" y="1087"/>
                  </a:cubicBezTo>
                  <a:cubicBezTo>
                    <a:pt x="2493" y="692"/>
                    <a:pt x="2341" y="388"/>
                    <a:pt x="2098" y="176"/>
                  </a:cubicBezTo>
                  <a:cubicBezTo>
                    <a:pt x="1895" y="63"/>
                    <a:pt x="1659" y="0"/>
                    <a:pt x="13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1868850" y="3056575"/>
              <a:ext cx="386800" cy="427125"/>
            </a:xfrm>
            <a:custGeom>
              <a:avLst/>
              <a:gdLst/>
              <a:ahLst/>
              <a:cxnLst/>
              <a:rect l="l" t="t" r="r" b="b"/>
              <a:pathLst>
                <a:path w="15472" h="17085" extrusionOk="0">
                  <a:moveTo>
                    <a:pt x="8511" y="0"/>
                  </a:moveTo>
                  <a:lnTo>
                    <a:pt x="8511" y="0"/>
                  </a:lnTo>
                  <a:cubicBezTo>
                    <a:pt x="9818" y="1246"/>
                    <a:pt x="10608" y="3860"/>
                    <a:pt x="10426" y="5745"/>
                  </a:cubicBezTo>
                  <a:cubicBezTo>
                    <a:pt x="9732" y="13213"/>
                    <a:pt x="3212" y="14760"/>
                    <a:pt x="761" y="14760"/>
                  </a:cubicBezTo>
                  <a:cubicBezTo>
                    <a:pt x="419" y="14760"/>
                    <a:pt x="157" y="14730"/>
                    <a:pt x="0" y="14681"/>
                  </a:cubicBezTo>
                  <a:lnTo>
                    <a:pt x="0" y="14681"/>
                  </a:lnTo>
                  <a:cubicBezTo>
                    <a:pt x="1574" y="16182"/>
                    <a:pt x="3686" y="17085"/>
                    <a:pt x="5949" y="17085"/>
                  </a:cubicBezTo>
                  <a:cubicBezTo>
                    <a:pt x="6482" y="17085"/>
                    <a:pt x="7024" y="17035"/>
                    <a:pt x="7569" y="16930"/>
                  </a:cubicBezTo>
                  <a:cubicBezTo>
                    <a:pt x="12310" y="16049"/>
                    <a:pt x="15472" y="11520"/>
                    <a:pt x="14590" y="6778"/>
                  </a:cubicBezTo>
                  <a:cubicBezTo>
                    <a:pt x="13982" y="3435"/>
                    <a:pt x="11551" y="912"/>
                    <a:pt x="8511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1" name="Google Shape;1601;p34"/>
          <p:cNvGrpSpPr/>
          <p:nvPr/>
        </p:nvGrpSpPr>
        <p:grpSpPr>
          <a:xfrm>
            <a:off x="7892239" y="1201290"/>
            <a:ext cx="646449" cy="572723"/>
            <a:chOff x="1460025" y="2332425"/>
            <a:chExt cx="537275" cy="476000"/>
          </a:xfrm>
        </p:grpSpPr>
        <p:sp>
          <p:nvSpPr>
            <p:cNvPr id="1602" name="Google Shape;1602;p34"/>
            <p:cNvSpPr/>
            <p:nvPr/>
          </p:nvSpPr>
          <p:spPr>
            <a:xfrm>
              <a:off x="1498025" y="2370400"/>
              <a:ext cx="499275" cy="438025"/>
            </a:xfrm>
            <a:custGeom>
              <a:avLst/>
              <a:gdLst/>
              <a:ahLst/>
              <a:cxnLst/>
              <a:rect l="l" t="t" r="r" b="b"/>
              <a:pathLst>
                <a:path w="19971" h="17521" extrusionOk="0">
                  <a:moveTo>
                    <a:pt x="9994" y="1"/>
                  </a:moveTo>
                  <a:cubicBezTo>
                    <a:pt x="6885" y="1"/>
                    <a:pt x="3878" y="1662"/>
                    <a:pt x="2310" y="4590"/>
                  </a:cubicBezTo>
                  <a:cubicBezTo>
                    <a:pt x="0" y="8845"/>
                    <a:pt x="1581" y="14164"/>
                    <a:pt x="5836" y="16444"/>
                  </a:cubicBezTo>
                  <a:cubicBezTo>
                    <a:pt x="7165" y="17175"/>
                    <a:pt x="8598" y="17520"/>
                    <a:pt x="10009" y="17520"/>
                  </a:cubicBezTo>
                  <a:cubicBezTo>
                    <a:pt x="13117" y="17520"/>
                    <a:pt x="16123" y="15845"/>
                    <a:pt x="17690" y="12918"/>
                  </a:cubicBezTo>
                  <a:cubicBezTo>
                    <a:pt x="19970" y="8663"/>
                    <a:pt x="18389" y="3374"/>
                    <a:pt x="14164" y="1064"/>
                  </a:cubicBezTo>
                  <a:cubicBezTo>
                    <a:pt x="12836" y="343"/>
                    <a:pt x="11405" y="1"/>
                    <a:pt x="9994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1605150" y="2459325"/>
              <a:ext cx="285750" cy="250725"/>
            </a:xfrm>
            <a:custGeom>
              <a:avLst/>
              <a:gdLst/>
              <a:ahLst/>
              <a:cxnLst/>
              <a:rect l="l" t="t" r="r" b="b"/>
              <a:pathLst>
                <a:path w="11430" h="10029" extrusionOk="0">
                  <a:moveTo>
                    <a:pt x="5750" y="0"/>
                  </a:moveTo>
                  <a:cubicBezTo>
                    <a:pt x="3954" y="0"/>
                    <a:pt x="2206" y="956"/>
                    <a:pt x="1277" y="2644"/>
                  </a:cubicBezTo>
                  <a:cubicBezTo>
                    <a:pt x="1" y="5075"/>
                    <a:pt x="913" y="8115"/>
                    <a:pt x="3344" y="9452"/>
                  </a:cubicBezTo>
                  <a:cubicBezTo>
                    <a:pt x="4088" y="9843"/>
                    <a:pt x="4889" y="10029"/>
                    <a:pt x="5681" y="10029"/>
                  </a:cubicBezTo>
                  <a:cubicBezTo>
                    <a:pt x="7477" y="10029"/>
                    <a:pt x="9225" y="9073"/>
                    <a:pt x="10153" y="7385"/>
                  </a:cubicBezTo>
                  <a:cubicBezTo>
                    <a:pt x="11430" y="4954"/>
                    <a:pt x="10518" y="1914"/>
                    <a:pt x="8086" y="577"/>
                  </a:cubicBezTo>
                  <a:cubicBezTo>
                    <a:pt x="7342" y="186"/>
                    <a:pt x="6541" y="0"/>
                    <a:pt x="57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1671275" y="2492050"/>
              <a:ext cx="103375" cy="119725"/>
            </a:xfrm>
            <a:custGeom>
              <a:avLst/>
              <a:gdLst/>
              <a:ahLst/>
              <a:cxnLst/>
              <a:rect l="l" t="t" r="r" b="b"/>
              <a:pathLst>
                <a:path w="4135" h="4789" extrusionOk="0">
                  <a:moveTo>
                    <a:pt x="2494" y="1"/>
                  </a:moveTo>
                  <a:cubicBezTo>
                    <a:pt x="2408" y="1"/>
                    <a:pt x="2326" y="11"/>
                    <a:pt x="2250" y="28"/>
                  </a:cubicBezTo>
                  <a:cubicBezTo>
                    <a:pt x="1946" y="119"/>
                    <a:pt x="1702" y="392"/>
                    <a:pt x="1490" y="757"/>
                  </a:cubicBezTo>
                  <a:cubicBezTo>
                    <a:pt x="1490" y="788"/>
                    <a:pt x="1459" y="788"/>
                    <a:pt x="1459" y="848"/>
                  </a:cubicBezTo>
                  <a:cubicBezTo>
                    <a:pt x="1459" y="879"/>
                    <a:pt x="1429" y="879"/>
                    <a:pt x="1429" y="909"/>
                  </a:cubicBezTo>
                  <a:lnTo>
                    <a:pt x="2280" y="1395"/>
                  </a:lnTo>
                  <a:lnTo>
                    <a:pt x="2371" y="1304"/>
                  </a:lnTo>
                  <a:cubicBezTo>
                    <a:pt x="2402" y="1213"/>
                    <a:pt x="2493" y="1091"/>
                    <a:pt x="2554" y="1061"/>
                  </a:cubicBezTo>
                  <a:cubicBezTo>
                    <a:pt x="2569" y="1046"/>
                    <a:pt x="2607" y="1038"/>
                    <a:pt x="2649" y="1038"/>
                  </a:cubicBezTo>
                  <a:cubicBezTo>
                    <a:pt x="2690" y="1038"/>
                    <a:pt x="2736" y="1046"/>
                    <a:pt x="2766" y="1061"/>
                  </a:cubicBezTo>
                  <a:cubicBezTo>
                    <a:pt x="2888" y="1152"/>
                    <a:pt x="2888" y="1335"/>
                    <a:pt x="2766" y="1547"/>
                  </a:cubicBezTo>
                  <a:cubicBezTo>
                    <a:pt x="2706" y="1699"/>
                    <a:pt x="2584" y="1791"/>
                    <a:pt x="2462" y="1821"/>
                  </a:cubicBezTo>
                  <a:cubicBezTo>
                    <a:pt x="2438" y="1829"/>
                    <a:pt x="2411" y="1833"/>
                    <a:pt x="2383" y="1833"/>
                  </a:cubicBezTo>
                  <a:cubicBezTo>
                    <a:pt x="2304" y="1833"/>
                    <a:pt x="2209" y="1805"/>
                    <a:pt x="2098" y="1760"/>
                  </a:cubicBezTo>
                  <a:lnTo>
                    <a:pt x="1672" y="2520"/>
                  </a:lnTo>
                  <a:lnTo>
                    <a:pt x="1702" y="2520"/>
                  </a:lnTo>
                  <a:cubicBezTo>
                    <a:pt x="1702" y="2550"/>
                    <a:pt x="1763" y="2550"/>
                    <a:pt x="1763" y="2550"/>
                  </a:cubicBezTo>
                  <a:cubicBezTo>
                    <a:pt x="1854" y="2611"/>
                    <a:pt x="1946" y="2702"/>
                    <a:pt x="1946" y="2854"/>
                  </a:cubicBezTo>
                  <a:cubicBezTo>
                    <a:pt x="1915" y="2976"/>
                    <a:pt x="1854" y="3128"/>
                    <a:pt x="1794" y="3280"/>
                  </a:cubicBezTo>
                  <a:lnTo>
                    <a:pt x="1702" y="3371"/>
                  </a:lnTo>
                  <a:cubicBezTo>
                    <a:pt x="1611" y="3584"/>
                    <a:pt x="1520" y="3675"/>
                    <a:pt x="1459" y="3766"/>
                  </a:cubicBezTo>
                  <a:cubicBezTo>
                    <a:pt x="1406" y="3802"/>
                    <a:pt x="1363" y="3817"/>
                    <a:pt x="1312" y="3817"/>
                  </a:cubicBezTo>
                  <a:cubicBezTo>
                    <a:pt x="1276" y="3817"/>
                    <a:pt x="1236" y="3809"/>
                    <a:pt x="1186" y="3797"/>
                  </a:cubicBezTo>
                  <a:cubicBezTo>
                    <a:pt x="1095" y="3736"/>
                    <a:pt x="1064" y="3645"/>
                    <a:pt x="1064" y="3584"/>
                  </a:cubicBezTo>
                  <a:cubicBezTo>
                    <a:pt x="1064" y="3493"/>
                    <a:pt x="1125" y="3371"/>
                    <a:pt x="1186" y="3280"/>
                  </a:cubicBezTo>
                  <a:lnTo>
                    <a:pt x="1429" y="2824"/>
                  </a:lnTo>
                  <a:lnTo>
                    <a:pt x="547" y="2368"/>
                  </a:lnTo>
                  <a:lnTo>
                    <a:pt x="304" y="2824"/>
                  </a:lnTo>
                  <a:cubicBezTo>
                    <a:pt x="91" y="3189"/>
                    <a:pt x="0" y="3523"/>
                    <a:pt x="91" y="3827"/>
                  </a:cubicBezTo>
                  <a:cubicBezTo>
                    <a:pt x="152" y="4131"/>
                    <a:pt x="395" y="4405"/>
                    <a:pt x="760" y="4587"/>
                  </a:cubicBezTo>
                  <a:cubicBezTo>
                    <a:pt x="1009" y="4729"/>
                    <a:pt x="1269" y="4788"/>
                    <a:pt x="1503" y="4788"/>
                  </a:cubicBezTo>
                  <a:cubicBezTo>
                    <a:pt x="1668" y="4788"/>
                    <a:pt x="1820" y="4759"/>
                    <a:pt x="1946" y="4709"/>
                  </a:cubicBezTo>
                  <a:cubicBezTo>
                    <a:pt x="2250" y="4587"/>
                    <a:pt x="2523" y="4283"/>
                    <a:pt x="2736" y="3888"/>
                  </a:cubicBezTo>
                  <a:cubicBezTo>
                    <a:pt x="2827" y="3675"/>
                    <a:pt x="2949" y="3523"/>
                    <a:pt x="2979" y="3371"/>
                  </a:cubicBezTo>
                  <a:cubicBezTo>
                    <a:pt x="3040" y="3219"/>
                    <a:pt x="3040" y="3067"/>
                    <a:pt x="3040" y="2976"/>
                  </a:cubicBezTo>
                  <a:cubicBezTo>
                    <a:pt x="3040" y="2854"/>
                    <a:pt x="2979" y="2702"/>
                    <a:pt x="2888" y="2581"/>
                  </a:cubicBezTo>
                  <a:lnTo>
                    <a:pt x="2888" y="2581"/>
                  </a:lnTo>
                  <a:cubicBezTo>
                    <a:pt x="2924" y="2588"/>
                    <a:pt x="2960" y="2592"/>
                    <a:pt x="2996" y="2592"/>
                  </a:cubicBezTo>
                  <a:cubicBezTo>
                    <a:pt x="3112" y="2592"/>
                    <a:pt x="3228" y="2552"/>
                    <a:pt x="3344" y="2459"/>
                  </a:cubicBezTo>
                  <a:cubicBezTo>
                    <a:pt x="3496" y="2368"/>
                    <a:pt x="3617" y="2216"/>
                    <a:pt x="3739" y="1973"/>
                  </a:cubicBezTo>
                  <a:cubicBezTo>
                    <a:pt x="4134" y="1213"/>
                    <a:pt x="3952" y="605"/>
                    <a:pt x="3222" y="240"/>
                  </a:cubicBezTo>
                  <a:cubicBezTo>
                    <a:pt x="2960" y="66"/>
                    <a:pt x="2713" y="1"/>
                    <a:pt x="2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1738150" y="2526925"/>
              <a:ext cx="80575" cy="117050"/>
            </a:xfrm>
            <a:custGeom>
              <a:avLst/>
              <a:gdLst/>
              <a:ahLst/>
              <a:cxnLst/>
              <a:rect l="l" t="t" r="r" b="b"/>
              <a:pathLst>
                <a:path w="3223" h="4682" extrusionOk="0">
                  <a:moveTo>
                    <a:pt x="2553" y="0"/>
                  </a:moveTo>
                  <a:cubicBezTo>
                    <a:pt x="2432" y="92"/>
                    <a:pt x="2310" y="122"/>
                    <a:pt x="2189" y="152"/>
                  </a:cubicBezTo>
                  <a:cubicBezTo>
                    <a:pt x="2077" y="197"/>
                    <a:pt x="2015" y="225"/>
                    <a:pt x="1930" y="225"/>
                  </a:cubicBezTo>
                  <a:cubicBezTo>
                    <a:pt x="1899" y="225"/>
                    <a:pt x="1865" y="221"/>
                    <a:pt x="1824" y="213"/>
                  </a:cubicBezTo>
                  <a:cubicBezTo>
                    <a:pt x="1672" y="152"/>
                    <a:pt x="1550" y="152"/>
                    <a:pt x="1459" y="122"/>
                  </a:cubicBezTo>
                  <a:lnTo>
                    <a:pt x="1094" y="821"/>
                  </a:lnTo>
                  <a:cubicBezTo>
                    <a:pt x="1216" y="852"/>
                    <a:pt x="1307" y="882"/>
                    <a:pt x="1429" y="882"/>
                  </a:cubicBezTo>
                  <a:cubicBezTo>
                    <a:pt x="1581" y="882"/>
                    <a:pt x="1672" y="882"/>
                    <a:pt x="1793" y="852"/>
                  </a:cubicBezTo>
                  <a:lnTo>
                    <a:pt x="1793" y="852"/>
                  </a:lnTo>
                  <a:lnTo>
                    <a:pt x="0" y="4165"/>
                  </a:lnTo>
                  <a:lnTo>
                    <a:pt x="912" y="4681"/>
                  </a:lnTo>
                  <a:lnTo>
                    <a:pt x="3222" y="396"/>
                  </a:lnTo>
                  <a:lnTo>
                    <a:pt x="25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1460025" y="2332425"/>
              <a:ext cx="499275" cy="438000"/>
            </a:xfrm>
            <a:custGeom>
              <a:avLst/>
              <a:gdLst/>
              <a:ahLst/>
              <a:cxnLst/>
              <a:rect l="l" t="t" r="r" b="b"/>
              <a:pathLst>
                <a:path w="19971" h="17520" extrusionOk="0">
                  <a:moveTo>
                    <a:pt x="9994" y="0"/>
                  </a:moveTo>
                  <a:cubicBezTo>
                    <a:pt x="6885" y="0"/>
                    <a:pt x="3879" y="1662"/>
                    <a:pt x="2310" y="4589"/>
                  </a:cubicBezTo>
                  <a:cubicBezTo>
                    <a:pt x="0" y="8844"/>
                    <a:pt x="1581" y="14163"/>
                    <a:pt x="5836" y="16443"/>
                  </a:cubicBezTo>
                  <a:cubicBezTo>
                    <a:pt x="7165" y="17174"/>
                    <a:pt x="8598" y="17520"/>
                    <a:pt x="10009" y="17520"/>
                  </a:cubicBezTo>
                  <a:cubicBezTo>
                    <a:pt x="13117" y="17520"/>
                    <a:pt x="16123" y="15844"/>
                    <a:pt x="17691" y="12917"/>
                  </a:cubicBezTo>
                  <a:cubicBezTo>
                    <a:pt x="19970" y="8662"/>
                    <a:pt x="18390" y="3373"/>
                    <a:pt x="14165" y="1063"/>
                  </a:cubicBezTo>
                  <a:cubicBezTo>
                    <a:pt x="12837" y="342"/>
                    <a:pt x="11405" y="0"/>
                    <a:pt x="99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1567175" y="2421325"/>
              <a:ext cx="285725" cy="250725"/>
            </a:xfrm>
            <a:custGeom>
              <a:avLst/>
              <a:gdLst/>
              <a:ahLst/>
              <a:cxnLst/>
              <a:rect l="l" t="t" r="r" b="b"/>
              <a:pathLst>
                <a:path w="11429" h="10029" extrusionOk="0">
                  <a:moveTo>
                    <a:pt x="5749" y="1"/>
                  </a:moveTo>
                  <a:cubicBezTo>
                    <a:pt x="3953" y="1"/>
                    <a:pt x="2205" y="956"/>
                    <a:pt x="1277" y="2644"/>
                  </a:cubicBezTo>
                  <a:cubicBezTo>
                    <a:pt x="0" y="5076"/>
                    <a:pt x="912" y="8115"/>
                    <a:pt x="3344" y="9452"/>
                  </a:cubicBezTo>
                  <a:cubicBezTo>
                    <a:pt x="4088" y="9843"/>
                    <a:pt x="4889" y="10029"/>
                    <a:pt x="5680" y="10029"/>
                  </a:cubicBezTo>
                  <a:cubicBezTo>
                    <a:pt x="7476" y="10029"/>
                    <a:pt x="9224" y="9073"/>
                    <a:pt x="10152" y="7386"/>
                  </a:cubicBezTo>
                  <a:cubicBezTo>
                    <a:pt x="11429" y="4954"/>
                    <a:pt x="10517" y="1914"/>
                    <a:pt x="8085" y="577"/>
                  </a:cubicBezTo>
                  <a:cubicBezTo>
                    <a:pt x="7341" y="186"/>
                    <a:pt x="6540" y="1"/>
                    <a:pt x="5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1633275" y="2454050"/>
              <a:ext cx="103375" cy="119725"/>
            </a:xfrm>
            <a:custGeom>
              <a:avLst/>
              <a:gdLst/>
              <a:ahLst/>
              <a:cxnLst/>
              <a:rect l="l" t="t" r="r" b="b"/>
              <a:pathLst>
                <a:path w="4135" h="4789" extrusionOk="0">
                  <a:moveTo>
                    <a:pt x="2494" y="1"/>
                  </a:moveTo>
                  <a:cubicBezTo>
                    <a:pt x="2408" y="1"/>
                    <a:pt x="2327" y="11"/>
                    <a:pt x="2250" y="28"/>
                  </a:cubicBezTo>
                  <a:cubicBezTo>
                    <a:pt x="1946" y="119"/>
                    <a:pt x="1703" y="393"/>
                    <a:pt x="1490" y="757"/>
                  </a:cubicBezTo>
                  <a:cubicBezTo>
                    <a:pt x="1490" y="788"/>
                    <a:pt x="1460" y="788"/>
                    <a:pt x="1460" y="849"/>
                  </a:cubicBezTo>
                  <a:cubicBezTo>
                    <a:pt x="1460" y="879"/>
                    <a:pt x="1429" y="879"/>
                    <a:pt x="1429" y="909"/>
                  </a:cubicBezTo>
                  <a:lnTo>
                    <a:pt x="2280" y="1396"/>
                  </a:lnTo>
                  <a:lnTo>
                    <a:pt x="2371" y="1304"/>
                  </a:lnTo>
                  <a:cubicBezTo>
                    <a:pt x="2402" y="1213"/>
                    <a:pt x="2493" y="1092"/>
                    <a:pt x="2554" y="1061"/>
                  </a:cubicBezTo>
                  <a:cubicBezTo>
                    <a:pt x="2569" y="1046"/>
                    <a:pt x="2607" y="1039"/>
                    <a:pt x="2649" y="1039"/>
                  </a:cubicBezTo>
                  <a:cubicBezTo>
                    <a:pt x="2691" y="1039"/>
                    <a:pt x="2736" y="1046"/>
                    <a:pt x="2767" y="1061"/>
                  </a:cubicBezTo>
                  <a:cubicBezTo>
                    <a:pt x="2888" y="1152"/>
                    <a:pt x="2888" y="1335"/>
                    <a:pt x="2767" y="1548"/>
                  </a:cubicBezTo>
                  <a:cubicBezTo>
                    <a:pt x="2706" y="1700"/>
                    <a:pt x="2584" y="1791"/>
                    <a:pt x="2463" y="1821"/>
                  </a:cubicBezTo>
                  <a:cubicBezTo>
                    <a:pt x="2438" y="1829"/>
                    <a:pt x="2412" y="1833"/>
                    <a:pt x="2383" y="1833"/>
                  </a:cubicBezTo>
                  <a:cubicBezTo>
                    <a:pt x="2304" y="1833"/>
                    <a:pt x="2209" y="1805"/>
                    <a:pt x="2098" y="1760"/>
                  </a:cubicBezTo>
                  <a:lnTo>
                    <a:pt x="1672" y="2520"/>
                  </a:lnTo>
                  <a:lnTo>
                    <a:pt x="1703" y="2520"/>
                  </a:lnTo>
                  <a:cubicBezTo>
                    <a:pt x="1703" y="2551"/>
                    <a:pt x="1763" y="2551"/>
                    <a:pt x="1763" y="2551"/>
                  </a:cubicBezTo>
                  <a:cubicBezTo>
                    <a:pt x="1855" y="2611"/>
                    <a:pt x="1946" y="2703"/>
                    <a:pt x="1946" y="2855"/>
                  </a:cubicBezTo>
                  <a:cubicBezTo>
                    <a:pt x="1915" y="2976"/>
                    <a:pt x="1855" y="3128"/>
                    <a:pt x="1794" y="3280"/>
                  </a:cubicBezTo>
                  <a:lnTo>
                    <a:pt x="1703" y="3371"/>
                  </a:lnTo>
                  <a:cubicBezTo>
                    <a:pt x="1611" y="3584"/>
                    <a:pt x="1520" y="3675"/>
                    <a:pt x="1460" y="3767"/>
                  </a:cubicBezTo>
                  <a:cubicBezTo>
                    <a:pt x="1406" y="3802"/>
                    <a:pt x="1363" y="3817"/>
                    <a:pt x="1312" y="3817"/>
                  </a:cubicBezTo>
                  <a:cubicBezTo>
                    <a:pt x="1276" y="3817"/>
                    <a:pt x="1236" y="3809"/>
                    <a:pt x="1186" y="3797"/>
                  </a:cubicBezTo>
                  <a:cubicBezTo>
                    <a:pt x="1095" y="3736"/>
                    <a:pt x="1064" y="3645"/>
                    <a:pt x="1064" y="3584"/>
                  </a:cubicBezTo>
                  <a:cubicBezTo>
                    <a:pt x="1064" y="3493"/>
                    <a:pt x="1125" y="3371"/>
                    <a:pt x="1186" y="3280"/>
                  </a:cubicBezTo>
                  <a:lnTo>
                    <a:pt x="1429" y="2824"/>
                  </a:lnTo>
                  <a:lnTo>
                    <a:pt x="548" y="2368"/>
                  </a:lnTo>
                  <a:lnTo>
                    <a:pt x="304" y="2824"/>
                  </a:lnTo>
                  <a:cubicBezTo>
                    <a:pt x="92" y="3189"/>
                    <a:pt x="1" y="3523"/>
                    <a:pt x="92" y="3827"/>
                  </a:cubicBezTo>
                  <a:cubicBezTo>
                    <a:pt x="152" y="4131"/>
                    <a:pt x="396" y="4405"/>
                    <a:pt x="760" y="4587"/>
                  </a:cubicBezTo>
                  <a:cubicBezTo>
                    <a:pt x="1010" y="4730"/>
                    <a:pt x="1269" y="4789"/>
                    <a:pt x="1503" y="4789"/>
                  </a:cubicBezTo>
                  <a:cubicBezTo>
                    <a:pt x="1668" y="4789"/>
                    <a:pt x="1820" y="4759"/>
                    <a:pt x="1946" y="4709"/>
                  </a:cubicBezTo>
                  <a:cubicBezTo>
                    <a:pt x="2250" y="4587"/>
                    <a:pt x="2523" y="4283"/>
                    <a:pt x="2736" y="3888"/>
                  </a:cubicBezTo>
                  <a:cubicBezTo>
                    <a:pt x="2827" y="3675"/>
                    <a:pt x="2949" y="3523"/>
                    <a:pt x="2979" y="3371"/>
                  </a:cubicBezTo>
                  <a:cubicBezTo>
                    <a:pt x="3040" y="3219"/>
                    <a:pt x="3040" y="3067"/>
                    <a:pt x="3040" y="2976"/>
                  </a:cubicBezTo>
                  <a:cubicBezTo>
                    <a:pt x="3040" y="2855"/>
                    <a:pt x="2979" y="2703"/>
                    <a:pt x="2888" y="2581"/>
                  </a:cubicBezTo>
                  <a:lnTo>
                    <a:pt x="2888" y="2581"/>
                  </a:lnTo>
                  <a:cubicBezTo>
                    <a:pt x="2924" y="2588"/>
                    <a:pt x="2960" y="2592"/>
                    <a:pt x="2996" y="2592"/>
                  </a:cubicBezTo>
                  <a:cubicBezTo>
                    <a:pt x="3112" y="2592"/>
                    <a:pt x="3228" y="2552"/>
                    <a:pt x="3344" y="2459"/>
                  </a:cubicBezTo>
                  <a:cubicBezTo>
                    <a:pt x="3496" y="2368"/>
                    <a:pt x="3618" y="2216"/>
                    <a:pt x="3739" y="1973"/>
                  </a:cubicBezTo>
                  <a:cubicBezTo>
                    <a:pt x="4134" y="1213"/>
                    <a:pt x="3952" y="605"/>
                    <a:pt x="3222" y="241"/>
                  </a:cubicBezTo>
                  <a:cubicBezTo>
                    <a:pt x="2960" y="66"/>
                    <a:pt x="2714" y="1"/>
                    <a:pt x="24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1700150" y="2488925"/>
              <a:ext cx="80575" cy="117050"/>
            </a:xfrm>
            <a:custGeom>
              <a:avLst/>
              <a:gdLst/>
              <a:ahLst/>
              <a:cxnLst/>
              <a:rect l="l" t="t" r="r" b="b"/>
              <a:pathLst>
                <a:path w="3223" h="4682" extrusionOk="0">
                  <a:moveTo>
                    <a:pt x="2554" y="1"/>
                  </a:moveTo>
                  <a:cubicBezTo>
                    <a:pt x="2432" y="92"/>
                    <a:pt x="2310" y="122"/>
                    <a:pt x="2189" y="153"/>
                  </a:cubicBezTo>
                  <a:cubicBezTo>
                    <a:pt x="2078" y="197"/>
                    <a:pt x="2015" y="225"/>
                    <a:pt x="1930" y="225"/>
                  </a:cubicBezTo>
                  <a:cubicBezTo>
                    <a:pt x="1899" y="225"/>
                    <a:pt x="1865" y="222"/>
                    <a:pt x="1824" y="213"/>
                  </a:cubicBezTo>
                  <a:cubicBezTo>
                    <a:pt x="1672" y="153"/>
                    <a:pt x="1551" y="153"/>
                    <a:pt x="1459" y="122"/>
                  </a:cubicBezTo>
                  <a:lnTo>
                    <a:pt x="1095" y="821"/>
                  </a:lnTo>
                  <a:cubicBezTo>
                    <a:pt x="1216" y="852"/>
                    <a:pt x="1307" y="882"/>
                    <a:pt x="1429" y="882"/>
                  </a:cubicBezTo>
                  <a:cubicBezTo>
                    <a:pt x="1581" y="882"/>
                    <a:pt x="1672" y="882"/>
                    <a:pt x="1794" y="852"/>
                  </a:cubicBezTo>
                  <a:lnTo>
                    <a:pt x="1794" y="852"/>
                  </a:lnTo>
                  <a:lnTo>
                    <a:pt x="0" y="4165"/>
                  </a:lnTo>
                  <a:lnTo>
                    <a:pt x="912" y="4682"/>
                  </a:lnTo>
                  <a:lnTo>
                    <a:pt x="3222" y="396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1492700" y="2427375"/>
              <a:ext cx="449875" cy="343575"/>
            </a:xfrm>
            <a:custGeom>
              <a:avLst/>
              <a:gdLst/>
              <a:ahLst/>
              <a:cxnLst/>
              <a:rect l="l" t="t" r="r" b="b"/>
              <a:pathLst>
                <a:path w="17995" h="13743" extrusionOk="0">
                  <a:moveTo>
                    <a:pt x="15867" y="1"/>
                  </a:moveTo>
                  <a:lnTo>
                    <a:pt x="15867" y="1"/>
                  </a:lnTo>
                  <a:cubicBezTo>
                    <a:pt x="16110" y="1794"/>
                    <a:pt x="15046" y="4347"/>
                    <a:pt x="13739" y="5715"/>
                  </a:cubicBezTo>
                  <a:cubicBezTo>
                    <a:pt x="11457" y="8079"/>
                    <a:pt x="9007" y="8857"/>
                    <a:pt x="6815" y="8857"/>
                  </a:cubicBezTo>
                  <a:cubicBezTo>
                    <a:pt x="3314" y="8857"/>
                    <a:pt x="468" y="6874"/>
                    <a:pt x="0" y="6201"/>
                  </a:cubicBezTo>
                  <a:lnTo>
                    <a:pt x="0" y="6201"/>
                  </a:lnTo>
                  <a:cubicBezTo>
                    <a:pt x="395" y="8846"/>
                    <a:pt x="1976" y="11277"/>
                    <a:pt x="4529" y="12706"/>
                  </a:cubicBezTo>
                  <a:cubicBezTo>
                    <a:pt x="5842" y="13409"/>
                    <a:pt x="7254" y="13742"/>
                    <a:pt x="8646" y="13742"/>
                  </a:cubicBezTo>
                  <a:cubicBezTo>
                    <a:pt x="11765" y="13742"/>
                    <a:pt x="14786" y="12071"/>
                    <a:pt x="16384" y="9150"/>
                  </a:cubicBezTo>
                  <a:cubicBezTo>
                    <a:pt x="17995" y="6110"/>
                    <a:pt x="17691" y="2615"/>
                    <a:pt x="15867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1" name="Google Shape;1611;p34"/>
          <p:cNvGrpSpPr/>
          <p:nvPr/>
        </p:nvGrpSpPr>
        <p:grpSpPr>
          <a:xfrm>
            <a:off x="8355763" y="1820688"/>
            <a:ext cx="536500" cy="475600"/>
            <a:chOff x="1556525" y="946800"/>
            <a:chExt cx="536500" cy="475600"/>
          </a:xfrm>
        </p:grpSpPr>
        <p:sp>
          <p:nvSpPr>
            <p:cNvPr id="1612" name="Google Shape;1612;p34"/>
            <p:cNvSpPr/>
            <p:nvPr/>
          </p:nvSpPr>
          <p:spPr>
            <a:xfrm>
              <a:off x="1594525" y="984800"/>
              <a:ext cx="498500" cy="437600"/>
            </a:xfrm>
            <a:custGeom>
              <a:avLst/>
              <a:gdLst/>
              <a:ahLst/>
              <a:cxnLst/>
              <a:rect l="l" t="t" r="r" b="b"/>
              <a:pathLst>
                <a:path w="19940" h="17504" extrusionOk="0">
                  <a:moveTo>
                    <a:pt x="9980" y="0"/>
                  </a:moveTo>
                  <a:cubicBezTo>
                    <a:pt x="6692" y="0"/>
                    <a:pt x="3546" y="1880"/>
                    <a:pt x="2067" y="5058"/>
                  </a:cubicBezTo>
                  <a:cubicBezTo>
                    <a:pt x="0" y="9405"/>
                    <a:pt x="1915" y="14633"/>
                    <a:pt x="6262" y="16670"/>
                  </a:cubicBezTo>
                  <a:cubicBezTo>
                    <a:pt x="7461" y="17236"/>
                    <a:pt x="8721" y="17503"/>
                    <a:pt x="9961" y="17503"/>
                  </a:cubicBezTo>
                  <a:cubicBezTo>
                    <a:pt x="13251" y="17503"/>
                    <a:pt x="16403" y="15623"/>
                    <a:pt x="17903" y="12445"/>
                  </a:cubicBezTo>
                  <a:cubicBezTo>
                    <a:pt x="19940" y="8098"/>
                    <a:pt x="18086" y="2870"/>
                    <a:pt x="13678" y="833"/>
                  </a:cubicBezTo>
                  <a:cubicBezTo>
                    <a:pt x="12480" y="267"/>
                    <a:pt x="11220" y="0"/>
                    <a:pt x="9980" y="0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1700150" y="1072400"/>
              <a:ext cx="286500" cy="251750"/>
            </a:xfrm>
            <a:custGeom>
              <a:avLst/>
              <a:gdLst/>
              <a:ahLst/>
              <a:cxnLst/>
              <a:rect l="l" t="t" r="r" b="b"/>
              <a:pathLst>
                <a:path w="11460" h="10070" extrusionOk="0">
                  <a:moveTo>
                    <a:pt x="5769" y="0"/>
                  </a:moveTo>
                  <a:cubicBezTo>
                    <a:pt x="3860" y="0"/>
                    <a:pt x="2029" y="1081"/>
                    <a:pt x="1186" y="2922"/>
                  </a:cubicBezTo>
                  <a:cubicBezTo>
                    <a:pt x="0" y="5415"/>
                    <a:pt x="1095" y="8424"/>
                    <a:pt x="3617" y="9609"/>
                  </a:cubicBezTo>
                  <a:cubicBezTo>
                    <a:pt x="4292" y="9922"/>
                    <a:pt x="5004" y="10070"/>
                    <a:pt x="5708" y="10070"/>
                  </a:cubicBezTo>
                  <a:cubicBezTo>
                    <a:pt x="7605" y="10070"/>
                    <a:pt x="9440" y="8996"/>
                    <a:pt x="10304" y="7178"/>
                  </a:cubicBezTo>
                  <a:cubicBezTo>
                    <a:pt x="11460" y="4655"/>
                    <a:pt x="10396" y="1646"/>
                    <a:pt x="7873" y="460"/>
                  </a:cubicBezTo>
                  <a:cubicBezTo>
                    <a:pt x="7191" y="148"/>
                    <a:pt x="6475" y="0"/>
                    <a:pt x="57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1788300" y="1110225"/>
              <a:ext cx="102600" cy="129475"/>
            </a:xfrm>
            <a:custGeom>
              <a:avLst/>
              <a:gdLst/>
              <a:ahLst/>
              <a:cxnLst/>
              <a:rect l="l" t="t" r="r" b="b"/>
              <a:pathLst>
                <a:path w="4104" h="5179" extrusionOk="0">
                  <a:moveTo>
                    <a:pt x="2631" y="0"/>
                  </a:moveTo>
                  <a:cubicBezTo>
                    <a:pt x="2573" y="0"/>
                    <a:pt x="2517" y="4"/>
                    <a:pt x="2462" y="11"/>
                  </a:cubicBezTo>
                  <a:cubicBezTo>
                    <a:pt x="2250" y="72"/>
                    <a:pt x="2006" y="163"/>
                    <a:pt x="1854" y="376"/>
                  </a:cubicBezTo>
                  <a:cubicBezTo>
                    <a:pt x="1672" y="558"/>
                    <a:pt x="1520" y="832"/>
                    <a:pt x="1368" y="1136"/>
                  </a:cubicBezTo>
                  <a:cubicBezTo>
                    <a:pt x="1338" y="1166"/>
                    <a:pt x="1338" y="1227"/>
                    <a:pt x="1307" y="1288"/>
                  </a:cubicBezTo>
                  <a:cubicBezTo>
                    <a:pt x="1307" y="1348"/>
                    <a:pt x="1246" y="1409"/>
                    <a:pt x="1246" y="1440"/>
                  </a:cubicBezTo>
                  <a:lnTo>
                    <a:pt x="2158" y="1835"/>
                  </a:lnTo>
                  <a:lnTo>
                    <a:pt x="2432" y="1318"/>
                  </a:lnTo>
                  <a:cubicBezTo>
                    <a:pt x="2550" y="1105"/>
                    <a:pt x="2650" y="984"/>
                    <a:pt x="2760" y="984"/>
                  </a:cubicBezTo>
                  <a:cubicBezTo>
                    <a:pt x="2792" y="984"/>
                    <a:pt x="2824" y="994"/>
                    <a:pt x="2857" y="1014"/>
                  </a:cubicBezTo>
                  <a:cubicBezTo>
                    <a:pt x="2979" y="1045"/>
                    <a:pt x="3009" y="1136"/>
                    <a:pt x="3009" y="1197"/>
                  </a:cubicBezTo>
                  <a:cubicBezTo>
                    <a:pt x="3009" y="1318"/>
                    <a:pt x="2979" y="1379"/>
                    <a:pt x="2918" y="1500"/>
                  </a:cubicBezTo>
                  <a:cubicBezTo>
                    <a:pt x="2827" y="1744"/>
                    <a:pt x="2705" y="1896"/>
                    <a:pt x="2553" y="2048"/>
                  </a:cubicBezTo>
                  <a:cubicBezTo>
                    <a:pt x="2401" y="2200"/>
                    <a:pt x="2250" y="2291"/>
                    <a:pt x="2067" y="2412"/>
                  </a:cubicBezTo>
                  <a:cubicBezTo>
                    <a:pt x="1854" y="2504"/>
                    <a:pt x="1702" y="2595"/>
                    <a:pt x="1520" y="2686"/>
                  </a:cubicBezTo>
                  <a:cubicBezTo>
                    <a:pt x="1338" y="2747"/>
                    <a:pt x="1186" y="2838"/>
                    <a:pt x="1003" y="2959"/>
                  </a:cubicBezTo>
                  <a:cubicBezTo>
                    <a:pt x="791" y="3051"/>
                    <a:pt x="639" y="3172"/>
                    <a:pt x="487" y="3324"/>
                  </a:cubicBezTo>
                  <a:cubicBezTo>
                    <a:pt x="335" y="3446"/>
                    <a:pt x="243" y="3628"/>
                    <a:pt x="122" y="3871"/>
                  </a:cubicBezTo>
                  <a:lnTo>
                    <a:pt x="0" y="4084"/>
                  </a:lnTo>
                  <a:lnTo>
                    <a:pt x="2371" y="5178"/>
                  </a:lnTo>
                  <a:lnTo>
                    <a:pt x="2736" y="4358"/>
                  </a:lnTo>
                  <a:lnTo>
                    <a:pt x="1520" y="3780"/>
                  </a:lnTo>
                  <a:cubicBezTo>
                    <a:pt x="1672" y="3659"/>
                    <a:pt x="1794" y="3598"/>
                    <a:pt x="1946" y="3507"/>
                  </a:cubicBezTo>
                  <a:cubicBezTo>
                    <a:pt x="2067" y="3446"/>
                    <a:pt x="2219" y="3355"/>
                    <a:pt x="2371" y="3294"/>
                  </a:cubicBezTo>
                  <a:cubicBezTo>
                    <a:pt x="2553" y="3203"/>
                    <a:pt x="2736" y="3111"/>
                    <a:pt x="2918" y="2990"/>
                  </a:cubicBezTo>
                  <a:cubicBezTo>
                    <a:pt x="3131" y="2868"/>
                    <a:pt x="3313" y="2716"/>
                    <a:pt x="3465" y="2564"/>
                  </a:cubicBezTo>
                  <a:cubicBezTo>
                    <a:pt x="3617" y="2382"/>
                    <a:pt x="3769" y="2200"/>
                    <a:pt x="3891" y="1926"/>
                  </a:cubicBezTo>
                  <a:cubicBezTo>
                    <a:pt x="4073" y="1531"/>
                    <a:pt x="4104" y="1197"/>
                    <a:pt x="3982" y="893"/>
                  </a:cubicBezTo>
                  <a:cubicBezTo>
                    <a:pt x="3891" y="589"/>
                    <a:pt x="3648" y="376"/>
                    <a:pt x="3283" y="163"/>
                  </a:cubicBezTo>
                  <a:cubicBezTo>
                    <a:pt x="3047" y="45"/>
                    <a:pt x="2830" y="0"/>
                    <a:pt x="26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1556525" y="946800"/>
              <a:ext cx="498525" cy="437600"/>
            </a:xfrm>
            <a:custGeom>
              <a:avLst/>
              <a:gdLst/>
              <a:ahLst/>
              <a:cxnLst/>
              <a:rect l="l" t="t" r="r" b="b"/>
              <a:pathLst>
                <a:path w="19941" h="17504" extrusionOk="0">
                  <a:moveTo>
                    <a:pt x="9980" y="0"/>
                  </a:moveTo>
                  <a:cubicBezTo>
                    <a:pt x="6692" y="0"/>
                    <a:pt x="3546" y="1880"/>
                    <a:pt x="2067" y="5059"/>
                  </a:cubicBezTo>
                  <a:cubicBezTo>
                    <a:pt x="1" y="9405"/>
                    <a:pt x="1915" y="14633"/>
                    <a:pt x="6262" y="16670"/>
                  </a:cubicBezTo>
                  <a:cubicBezTo>
                    <a:pt x="7461" y="17236"/>
                    <a:pt x="8721" y="17503"/>
                    <a:pt x="9962" y="17503"/>
                  </a:cubicBezTo>
                  <a:cubicBezTo>
                    <a:pt x="13251" y="17503"/>
                    <a:pt x="16403" y="15623"/>
                    <a:pt x="17904" y="12445"/>
                  </a:cubicBezTo>
                  <a:cubicBezTo>
                    <a:pt x="19940" y="8098"/>
                    <a:pt x="18086" y="2870"/>
                    <a:pt x="13679" y="834"/>
                  </a:cubicBezTo>
                  <a:cubicBezTo>
                    <a:pt x="12480" y="268"/>
                    <a:pt x="11220" y="0"/>
                    <a:pt x="99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1662150" y="1034700"/>
              <a:ext cx="286500" cy="251450"/>
            </a:xfrm>
            <a:custGeom>
              <a:avLst/>
              <a:gdLst/>
              <a:ahLst/>
              <a:cxnLst/>
              <a:rect l="l" t="t" r="r" b="b"/>
              <a:pathLst>
                <a:path w="11460" h="10058" extrusionOk="0">
                  <a:moveTo>
                    <a:pt x="5738" y="0"/>
                  </a:moveTo>
                  <a:cubicBezTo>
                    <a:pt x="3840" y="0"/>
                    <a:pt x="2025" y="1079"/>
                    <a:pt x="1186" y="2910"/>
                  </a:cubicBezTo>
                  <a:cubicBezTo>
                    <a:pt x="1" y="5403"/>
                    <a:pt x="1095" y="8412"/>
                    <a:pt x="3618" y="9598"/>
                  </a:cubicBezTo>
                  <a:cubicBezTo>
                    <a:pt x="4292" y="9910"/>
                    <a:pt x="5004" y="10058"/>
                    <a:pt x="5708" y="10058"/>
                  </a:cubicBezTo>
                  <a:cubicBezTo>
                    <a:pt x="7605" y="10058"/>
                    <a:pt x="9440" y="8984"/>
                    <a:pt x="10305" y="7166"/>
                  </a:cubicBezTo>
                  <a:cubicBezTo>
                    <a:pt x="11460" y="4643"/>
                    <a:pt x="10396" y="1634"/>
                    <a:pt x="7873" y="479"/>
                  </a:cubicBezTo>
                  <a:cubicBezTo>
                    <a:pt x="7182" y="154"/>
                    <a:pt x="6454" y="0"/>
                    <a:pt x="57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1750300" y="1072225"/>
              <a:ext cx="102600" cy="129475"/>
            </a:xfrm>
            <a:custGeom>
              <a:avLst/>
              <a:gdLst/>
              <a:ahLst/>
              <a:cxnLst/>
              <a:rect l="l" t="t" r="r" b="b"/>
              <a:pathLst>
                <a:path w="4104" h="5179" extrusionOk="0">
                  <a:moveTo>
                    <a:pt x="2631" y="1"/>
                  </a:moveTo>
                  <a:cubicBezTo>
                    <a:pt x="2573" y="1"/>
                    <a:pt x="2517" y="4"/>
                    <a:pt x="2463" y="11"/>
                  </a:cubicBezTo>
                  <a:cubicBezTo>
                    <a:pt x="2250" y="72"/>
                    <a:pt x="2007" y="163"/>
                    <a:pt x="1855" y="376"/>
                  </a:cubicBezTo>
                  <a:cubicBezTo>
                    <a:pt x="1672" y="558"/>
                    <a:pt x="1520" y="832"/>
                    <a:pt x="1368" y="1136"/>
                  </a:cubicBezTo>
                  <a:cubicBezTo>
                    <a:pt x="1338" y="1166"/>
                    <a:pt x="1338" y="1227"/>
                    <a:pt x="1307" y="1288"/>
                  </a:cubicBezTo>
                  <a:cubicBezTo>
                    <a:pt x="1307" y="1349"/>
                    <a:pt x="1247" y="1409"/>
                    <a:pt x="1247" y="1440"/>
                  </a:cubicBezTo>
                  <a:lnTo>
                    <a:pt x="2159" y="1835"/>
                  </a:lnTo>
                  <a:lnTo>
                    <a:pt x="2432" y="1318"/>
                  </a:lnTo>
                  <a:cubicBezTo>
                    <a:pt x="2550" y="1105"/>
                    <a:pt x="2650" y="984"/>
                    <a:pt x="2761" y="984"/>
                  </a:cubicBezTo>
                  <a:cubicBezTo>
                    <a:pt x="2792" y="984"/>
                    <a:pt x="2824" y="994"/>
                    <a:pt x="2858" y="1014"/>
                  </a:cubicBezTo>
                  <a:cubicBezTo>
                    <a:pt x="2979" y="1045"/>
                    <a:pt x="3010" y="1136"/>
                    <a:pt x="3010" y="1197"/>
                  </a:cubicBezTo>
                  <a:cubicBezTo>
                    <a:pt x="3010" y="1318"/>
                    <a:pt x="2979" y="1379"/>
                    <a:pt x="2918" y="1501"/>
                  </a:cubicBezTo>
                  <a:cubicBezTo>
                    <a:pt x="2827" y="1744"/>
                    <a:pt x="2706" y="1896"/>
                    <a:pt x="2554" y="2048"/>
                  </a:cubicBezTo>
                  <a:cubicBezTo>
                    <a:pt x="2402" y="2200"/>
                    <a:pt x="2250" y="2291"/>
                    <a:pt x="2067" y="2413"/>
                  </a:cubicBezTo>
                  <a:cubicBezTo>
                    <a:pt x="1855" y="2504"/>
                    <a:pt x="1703" y="2595"/>
                    <a:pt x="1520" y="2686"/>
                  </a:cubicBezTo>
                  <a:cubicBezTo>
                    <a:pt x="1338" y="2747"/>
                    <a:pt x="1186" y="2838"/>
                    <a:pt x="1004" y="2960"/>
                  </a:cubicBezTo>
                  <a:cubicBezTo>
                    <a:pt x="791" y="3051"/>
                    <a:pt x="639" y="3172"/>
                    <a:pt x="487" y="3324"/>
                  </a:cubicBezTo>
                  <a:cubicBezTo>
                    <a:pt x="335" y="3446"/>
                    <a:pt x="244" y="3628"/>
                    <a:pt x="122" y="3872"/>
                  </a:cubicBezTo>
                  <a:lnTo>
                    <a:pt x="0" y="4084"/>
                  </a:lnTo>
                  <a:lnTo>
                    <a:pt x="2371" y="5179"/>
                  </a:lnTo>
                  <a:lnTo>
                    <a:pt x="2736" y="4358"/>
                  </a:lnTo>
                  <a:lnTo>
                    <a:pt x="1520" y="3780"/>
                  </a:lnTo>
                  <a:cubicBezTo>
                    <a:pt x="1672" y="3659"/>
                    <a:pt x="1794" y="3598"/>
                    <a:pt x="1946" y="3507"/>
                  </a:cubicBezTo>
                  <a:cubicBezTo>
                    <a:pt x="2067" y="3446"/>
                    <a:pt x="2219" y="3355"/>
                    <a:pt x="2371" y="3294"/>
                  </a:cubicBezTo>
                  <a:cubicBezTo>
                    <a:pt x="2554" y="3203"/>
                    <a:pt x="2736" y="3112"/>
                    <a:pt x="2918" y="2990"/>
                  </a:cubicBezTo>
                  <a:cubicBezTo>
                    <a:pt x="3131" y="2868"/>
                    <a:pt x="3314" y="2717"/>
                    <a:pt x="3466" y="2565"/>
                  </a:cubicBezTo>
                  <a:cubicBezTo>
                    <a:pt x="3618" y="2382"/>
                    <a:pt x="3770" y="2200"/>
                    <a:pt x="3891" y="1926"/>
                  </a:cubicBezTo>
                  <a:cubicBezTo>
                    <a:pt x="4073" y="1531"/>
                    <a:pt x="4104" y="1197"/>
                    <a:pt x="3982" y="893"/>
                  </a:cubicBezTo>
                  <a:cubicBezTo>
                    <a:pt x="3891" y="589"/>
                    <a:pt x="3648" y="376"/>
                    <a:pt x="3283" y="163"/>
                  </a:cubicBezTo>
                  <a:cubicBezTo>
                    <a:pt x="3048" y="45"/>
                    <a:pt x="2830" y="1"/>
                    <a:pt x="26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4"/>
            <p:cNvSpPr/>
            <p:nvPr/>
          </p:nvSpPr>
          <p:spPr>
            <a:xfrm>
              <a:off x="1593000" y="1031450"/>
              <a:ext cx="446850" cy="352950"/>
            </a:xfrm>
            <a:custGeom>
              <a:avLst/>
              <a:gdLst/>
              <a:ahLst/>
              <a:cxnLst/>
              <a:rect l="l" t="t" r="r" b="b"/>
              <a:pathLst>
                <a:path w="17874" h="14118" extrusionOk="0">
                  <a:moveTo>
                    <a:pt x="15442" y="1"/>
                  </a:moveTo>
                  <a:lnTo>
                    <a:pt x="15442" y="1"/>
                  </a:lnTo>
                  <a:cubicBezTo>
                    <a:pt x="15806" y="1733"/>
                    <a:pt x="14925" y="4348"/>
                    <a:pt x="13679" y="5806"/>
                  </a:cubicBezTo>
                  <a:cubicBezTo>
                    <a:pt x="11359" y="8504"/>
                    <a:pt x="8753" y="9356"/>
                    <a:pt x="6438" y="9356"/>
                  </a:cubicBezTo>
                  <a:cubicBezTo>
                    <a:pt x="3169" y="9356"/>
                    <a:pt x="481" y="7658"/>
                    <a:pt x="1" y="7053"/>
                  </a:cubicBezTo>
                  <a:lnTo>
                    <a:pt x="1" y="7053"/>
                  </a:lnTo>
                  <a:cubicBezTo>
                    <a:pt x="517" y="9667"/>
                    <a:pt x="2219" y="12038"/>
                    <a:pt x="4864" y="13284"/>
                  </a:cubicBezTo>
                  <a:cubicBezTo>
                    <a:pt x="6054" y="13850"/>
                    <a:pt x="7311" y="14117"/>
                    <a:pt x="8550" y="14117"/>
                  </a:cubicBezTo>
                  <a:cubicBezTo>
                    <a:pt x="11835" y="14117"/>
                    <a:pt x="14996" y="12237"/>
                    <a:pt x="16475" y="9059"/>
                  </a:cubicBezTo>
                  <a:cubicBezTo>
                    <a:pt x="17873" y="5989"/>
                    <a:pt x="17387" y="2493"/>
                    <a:pt x="15442" y="1"/>
                  </a:cubicBezTo>
                  <a:close/>
                </a:path>
              </a:pathLst>
            </a:custGeom>
            <a:solidFill>
              <a:srgbClr val="000000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565" y="2160038"/>
            <a:ext cx="4691270" cy="210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anish Christmas Lottery Minitheme by Slidesgo">
  <a:themeElements>
    <a:clrScheme name="Simple Light">
      <a:dk1>
        <a:srgbClr val="001C25"/>
      </a:dk1>
      <a:lt1>
        <a:srgbClr val="FFFFFF"/>
      </a:lt1>
      <a:dk2>
        <a:srgbClr val="4D4D4D"/>
      </a:dk2>
      <a:lt2>
        <a:srgbClr val="FDEFCC"/>
      </a:lt2>
      <a:accent1>
        <a:srgbClr val="1C4587"/>
      </a:accent1>
      <a:accent2>
        <a:srgbClr val="212121"/>
      </a:accent2>
      <a:accent3>
        <a:srgbClr val="EDBF4C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288</Words>
  <Application>Microsoft Office PowerPoint</Application>
  <PresentationFormat>Diavetítés a képernyőre (16:9 oldalarány)</PresentationFormat>
  <Paragraphs>41</Paragraphs>
  <Slides>16</Slides>
  <Notes>16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5" baseType="lpstr">
      <vt:lpstr>Arial</vt:lpstr>
      <vt:lpstr>Bahnschrift</vt:lpstr>
      <vt:lpstr>Bebas Neue</vt:lpstr>
      <vt:lpstr>Engagement</vt:lpstr>
      <vt:lpstr>Fira Sans</vt:lpstr>
      <vt:lpstr>Open Sans</vt:lpstr>
      <vt:lpstr>Roboto Condensed Light</vt:lpstr>
      <vt:lpstr>Zen Kaku Gothic Antique</vt:lpstr>
      <vt:lpstr>Spanish Christmas Lottery Minitheme by Slidesgo</vt:lpstr>
      <vt:lpstr>Hatoslottó szimulációs program</vt:lpstr>
      <vt:lpstr>A program lényege és működése</vt:lpstr>
      <vt:lpstr>A program felépítése</vt:lpstr>
      <vt:lpstr>Miért jó a program?</vt:lpstr>
      <vt:lpstr>1. Gyakorlás</vt:lpstr>
      <vt:lpstr>2. Statisztika</vt:lpstr>
      <vt:lpstr>3. Szórakozás</vt:lpstr>
      <vt:lpstr>A program felépítése képekben</vt:lpstr>
      <vt:lpstr>1.  Bekérés</vt:lpstr>
      <vt:lpstr>1.  Bekérés</vt:lpstr>
      <vt:lpstr>2.  Tárolás</vt:lpstr>
      <vt:lpstr>3. Generálás</vt:lpstr>
      <vt:lpstr>4.  Kiíratás</vt:lpstr>
      <vt:lpstr>4.  Kiíratás</vt:lpstr>
      <vt:lpstr>4.  Kiíratás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Hatoslottó szimulációs program</dc:title>
  <dc:creator>Bartkó Milán</dc:creator>
  <cp:lastModifiedBy>Bartkó Milán</cp:lastModifiedBy>
  <cp:revision>9</cp:revision>
  <dcterms:modified xsi:type="dcterms:W3CDTF">2024-02-29T09:17:29Z</dcterms:modified>
</cp:coreProperties>
</file>