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docMetadata/LabelInfo.xml" ContentType="application/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media/image10.jpeg" ContentType="image/jpeg"/>
  <Override PartName="/ppt/media/image5.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6.png" ContentType="image/png"/>
  <Override PartName="/ppt/media/image7.jpeg" ContentType="image/jpeg"/>
  <Override PartName="/ppt/media/image13.png" ContentType="image/png"/>
  <Override PartName="/ppt/media/image12.jpeg" ContentType="image/jpeg"/>
  <Override PartName="/ppt/media/image8.png" ContentType="image/png"/>
  <Override PartName="/ppt/media/image9.jpeg" ContentType="image/jpeg"/>
  <Override PartName="/ppt/media/image11.jpeg" ContentType="image/jpeg"/>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D0514-7293-40D5-811D-B2E7F1A2C58D}" type="doc">
      <dgm:prSet loTypeId="urn:microsoft.com/office/officeart/2008/layout/NameandTitleOrganizationalChart" loCatId="hierarchy" qsTypeId="urn:microsoft.com/office/officeart/2005/8/quickstyle/simple1" qsCatId="simple" csTypeId="urn:microsoft.com/office/officeart/2005/8/colors/colorful4" csCatId="colorful" phldr="1"/>
      <dgm:spPr/>
      <dgm:t>
        <a:bodyPr/>
        <a:lstStyle/>
        <a:p>
          <a:endParaRPr lang="en-US"/>
        </a:p>
      </dgm:t>
    </dgm:pt>
    <dgm:pt modelId="{D48B2221-C334-4063-A02A-4F5B416F167B}">
      <dgm:prSet phldrT="[Text]" custT="1"/>
      <dgm:spPr/>
      <dgm:t>
        <a:bodyPr/>
        <a:lstStyle/>
        <a:p>
          <a:r>
            <a:rPr lang="en-US" sz="1200" dirty="0"/>
            <a:t> Dataset from </a:t>
          </a:r>
          <a:r>
            <a:rPr lang="en-US" sz="1200" i="1" dirty="0"/>
            <a:t>The Cancer Genome Atlas</a:t>
          </a:r>
          <a:r>
            <a:rPr lang="en-US" sz="1200" i="0" dirty="0"/>
            <a:t> via </a:t>
          </a:r>
          <a:r>
            <a:rPr lang="en-US" sz="1200" dirty="0">
              <a:hlinkClick xmlns:r="http://schemas.openxmlformats.org/officeDocument/2006/relationships" r:id="rId1"/>
            </a:rPr>
            <a:t>www.cbioportal.org</a:t>
          </a:r>
          <a:endParaRPr lang="en-US" sz="1200" dirty="0"/>
        </a:p>
      </dgm:t>
    </dgm:pt>
    <dgm:pt modelId="{49675C8A-DA80-4575-8984-A4128FC705DF}" type="parTrans" cxnId="{6AE278A1-3AF3-4CF6-826A-5FC77613684C}">
      <dgm:prSet/>
      <dgm:spPr/>
      <dgm:t>
        <a:bodyPr/>
        <a:lstStyle/>
        <a:p>
          <a:endParaRPr lang="en-US" sz="1200"/>
        </a:p>
      </dgm:t>
    </dgm:pt>
    <dgm:pt modelId="{9A1F621A-C4C7-4625-A26D-23B8193B2543}" type="sibTrans" cxnId="{6AE278A1-3AF3-4CF6-826A-5FC77613684C}">
      <dgm:prSet custT="1"/>
      <dgm:spPr/>
      <dgm:t>
        <a:bodyPr/>
        <a:lstStyle/>
        <a:p>
          <a:r>
            <a:rPr lang="en-US" sz="1200"/>
            <a:t>185 patients</a:t>
          </a:r>
        </a:p>
      </dgm:t>
    </dgm:pt>
    <dgm:pt modelId="{A65CD578-3A07-48F0-AC40-1B9C93AB1ACD}">
      <dgm:prSet custT="1"/>
      <dgm:spPr/>
      <dgm:t>
        <a:bodyPr/>
        <a:lstStyle/>
        <a:p>
          <a:r>
            <a:rPr lang="en-US" sz="1200"/>
            <a:t>Failed or Unknown Resection</a:t>
          </a:r>
        </a:p>
      </dgm:t>
    </dgm:pt>
    <dgm:pt modelId="{B4959718-ADF0-46B6-9C2A-44B9C2CE9D1E}" type="parTrans" cxnId="{C9AFC450-83DC-4687-936E-219597522FCF}">
      <dgm:prSet/>
      <dgm:spPr/>
      <dgm:t>
        <a:bodyPr/>
        <a:lstStyle/>
        <a:p>
          <a:endParaRPr lang="en-US" sz="1200"/>
        </a:p>
      </dgm:t>
    </dgm:pt>
    <dgm:pt modelId="{ACE6E4BD-7733-4E1A-B6D3-5F0D58E52FB0}" type="sibTrans" cxnId="{C9AFC450-83DC-4687-936E-219597522FCF}">
      <dgm:prSet custT="1"/>
      <dgm:spPr/>
      <dgm:t>
        <a:bodyPr/>
        <a:lstStyle/>
        <a:p>
          <a:r>
            <a:rPr lang="en-US" sz="1200" dirty="0">
              <a:solidFill>
                <a:srgbClr val="FF0000"/>
              </a:solidFill>
            </a:rPr>
            <a:t>62 patients</a:t>
          </a:r>
        </a:p>
      </dgm:t>
    </dgm:pt>
    <dgm:pt modelId="{06532533-D304-47F9-9D17-2C71AE3ADC43}">
      <dgm:prSet custT="1"/>
      <dgm:spPr/>
      <dgm:t>
        <a:bodyPr/>
        <a:lstStyle/>
        <a:p>
          <a:r>
            <a:rPr lang="en-US" sz="1200"/>
            <a:t>Successful Resection (R0)</a:t>
          </a:r>
        </a:p>
      </dgm:t>
    </dgm:pt>
    <dgm:pt modelId="{5BB313B1-F76F-4ED1-927E-09FB91D4698F}" type="parTrans" cxnId="{7DAFBBC3-A6A8-42B5-AB8A-9F982D7C15B5}">
      <dgm:prSet/>
      <dgm:spPr/>
      <dgm:t>
        <a:bodyPr/>
        <a:lstStyle/>
        <a:p>
          <a:endParaRPr lang="en-US" sz="1200"/>
        </a:p>
      </dgm:t>
    </dgm:pt>
    <dgm:pt modelId="{EBC5535F-9C79-4324-8E30-CFFFD980A139}" type="sibTrans" cxnId="{7DAFBBC3-A6A8-42B5-AB8A-9F982D7C15B5}">
      <dgm:prSet custT="1"/>
      <dgm:spPr/>
      <dgm:t>
        <a:bodyPr/>
        <a:lstStyle/>
        <a:p>
          <a:r>
            <a:rPr lang="en-US" sz="1200" dirty="0"/>
            <a:t>108 patients</a:t>
          </a:r>
        </a:p>
      </dgm:t>
    </dgm:pt>
    <dgm:pt modelId="{7895EE4D-AFCF-4C5B-B297-F2F10C7DDA1E}">
      <dgm:prSet custT="1"/>
      <dgm:spPr/>
      <dgm:t>
        <a:bodyPr/>
        <a:lstStyle/>
        <a:p>
          <a:r>
            <a:rPr lang="en-US" sz="1200"/>
            <a:t>Failed Resection (R1 or R2)</a:t>
          </a:r>
        </a:p>
      </dgm:t>
    </dgm:pt>
    <dgm:pt modelId="{28804819-3821-4269-888B-20D1CE0E454B}" type="parTrans" cxnId="{5B783642-6209-4EEE-88E6-3895EA5470EB}">
      <dgm:prSet/>
      <dgm:spPr/>
      <dgm:t>
        <a:bodyPr/>
        <a:lstStyle/>
        <a:p>
          <a:endParaRPr lang="en-US" sz="1200"/>
        </a:p>
      </dgm:t>
    </dgm:pt>
    <dgm:pt modelId="{65E7C2B9-9A53-446A-8026-073192149446}" type="sibTrans" cxnId="{5B783642-6209-4EEE-88E6-3895EA5470EB}">
      <dgm:prSet custT="1"/>
      <dgm:spPr/>
      <dgm:t>
        <a:bodyPr/>
        <a:lstStyle/>
        <a:p>
          <a:r>
            <a:rPr lang="en-US" sz="1200" dirty="0">
              <a:solidFill>
                <a:srgbClr val="FF0000"/>
              </a:solidFill>
            </a:rPr>
            <a:t>53 (R1), 5 (R2)</a:t>
          </a:r>
        </a:p>
      </dgm:t>
    </dgm:pt>
    <dgm:pt modelId="{74C7FFB7-68E6-403F-91AC-CBAF19730CBC}">
      <dgm:prSet custT="1"/>
      <dgm:spPr/>
      <dgm:t>
        <a:bodyPr/>
        <a:lstStyle/>
        <a:p>
          <a:r>
            <a:rPr lang="en-US" sz="1200"/>
            <a:t>Status Unknown (RX or missing)</a:t>
          </a:r>
        </a:p>
      </dgm:t>
    </dgm:pt>
    <dgm:pt modelId="{AAE590F0-35C9-45F2-B590-C3D3C603F2CE}" type="sibTrans" cxnId="{5213F109-1951-4163-B122-EC8CCF78EBDE}">
      <dgm:prSet custT="1"/>
      <dgm:spPr/>
      <dgm:t>
        <a:bodyPr/>
        <a:lstStyle/>
        <a:p>
          <a:r>
            <a:rPr lang="en-US" sz="1200" dirty="0">
              <a:solidFill>
                <a:srgbClr val="FF0000"/>
              </a:solidFill>
            </a:rPr>
            <a:t>4 (RX), 12 (NA)</a:t>
          </a:r>
        </a:p>
      </dgm:t>
    </dgm:pt>
    <dgm:pt modelId="{4D1D2D9B-12C4-43B8-BFF5-AD022B6D48D6}" type="parTrans" cxnId="{5213F109-1951-4163-B122-EC8CCF78EBDE}">
      <dgm:prSet/>
      <dgm:spPr/>
      <dgm:t>
        <a:bodyPr/>
        <a:lstStyle/>
        <a:p>
          <a:endParaRPr lang="en-US" sz="1200"/>
        </a:p>
      </dgm:t>
    </dgm:pt>
    <dgm:pt modelId="{4954425A-B63F-485D-9912-6185F22BD093}">
      <dgm:prSet custT="1"/>
      <dgm:spPr/>
      <dgm:t>
        <a:bodyPr/>
        <a:lstStyle/>
        <a:p>
          <a:r>
            <a:rPr lang="en-US" sz="1200"/>
            <a:t>Ductal Adenocarcinoma</a:t>
          </a:r>
        </a:p>
      </dgm:t>
    </dgm:pt>
    <dgm:pt modelId="{F8E0ADB1-8383-4F5E-A7B3-06BDBE6F6777}" type="parTrans" cxnId="{640420DA-17AC-420B-B458-A8BF4D778874}">
      <dgm:prSet/>
      <dgm:spPr/>
      <dgm:t>
        <a:bodyPr/>
        <a:lstStyle/>
        <a:p>
          <a:endParaRPr lang="en-US" sz="1200"/>
        </a:p>
      </dgm:t>
    </dgm:pt>
    <dgm:pt modelId="{CE579159-65EA-4611-933F-8A4B5A9AA742}" type="sibTrans" cxnId="{640420DA-17AC-420B-B458-A8BF4D778874}">
      <dgm:prSet custT="1"/>
      <dgm:spPr/>
      <dgm:t>
        <a:bodyPr/>
        <a:lstStyle/>
        <a:p>
          <a:r>
            <a:rPr lang="en-US" sz="1200" dirty="0"/>
            <a:t>87 patients</a:t>
          </a:r>
        </a:p>
      </dgm:t>
    </dgm:pt>
    <dgm:pt modelId="{BE27D59C-12FE-43F8-A754-77DE30F6CC94}">
      <dgm:prSet custT="1"/>
      <dgm:spPr/>
      <dgm:t>
        <a:bodyPr/>
        <a:lstStyle/>
        <a:p>
          <a:r>
            <a:rPr lang="en-US" sz="1200" dirty="0"/>
            <a:t>Other Malignancy</a:t>
          </a:r>
        </a:p>
      </dgm:t>
    </dgm:pt>
    <dgm:pt modelId="{E71781A6-CE35-47BA-BBBD-C910873CAFBF}" type="parTrans" cxnId="{8C9A4A2F-702F-48C9-8DC5-DDE4D5AC31CC}">
      <dgm:prSet/>
      <dgm:spPr/>
      <dgm:t>
        <a:bodyPr/>
        <a:lstStyle/>
        <a:p>
          <a:endParaRPr lang="en-US" sz="1200"/>
        </a:p>
      </dgm:t>
    </dgm:pt>
    <dgm:pt modelId="{01041CE2-FBF4-42DA-BBF0-F0F1B9B5FF10}" type="sibTrans" cxnId="{8C9A4A2F-702F-48C9-8DC5-DDE4D5AC31CC}">
      <dgm:prSet custT="1"/>
      <dgm:spPr/>
      <dgm:t>
        <a:bodyPr/>
        <a:lstStyle/>
        <a:p>
          <a:r>
            <a:rPr lang="en-US" sz="1200" dirty="0">
              <a:solidFill>
                <a:srgbClr val="FF0000"/>
              </a:solidFill>
            </a:rPr>
            <a:t>6 PNET, 11 Other Exocrine, </a:t>
          </a:r>
          <a:br>
            <a:rPr lang="en-US" sz="1200" dirty="0">
              <a:solidFill>
                <a:srgbClr val="FF0000"/>
              </a:solidFill>
            </a:rPr>
          </a:br>
          <a:r>
            <a:rPr lang="en-US" sz="1200" dirty="0">
              <a:solidFill>
                <a:srgbClr val="FF0000"/>
              </a:solidFill>
            </a:rPr>
            <a:t>2 Colloid, 1 Undifferentiated</a:t>
          </a:r>
        </a:p>
      </dgm:t>
    </dgm:pt>
    <dgm:pt modelId="{A4D20F7E-CAB5-489A-B9C4-90F5EC1069A7}">
      <dgm:prSet custT="1"/>
      <dgm:spPr/>
      <dgm:t>
        <a:bodyPr/>
        <a:lstStyle/>
        <a:p>
          <a:r>
            <a:rPr lang="en-US" sz="1200"/>
            <a:t>Deceased</a:t>
          </a:r>
        </a:p>
      </dgm:t>
    </dgm:pt>
    <dgm:pt modelId="{EB06814B-D2D2-4EA0-BFDA-B5602EB0B77A}" type="parTrans" cxnId="{0CA38DAF-C1FC-4B3B-9ECE-C6C4A5720999}">
      <dgm:prSet/>
      <dgm:spPr/>
      <dgm:t>
        <a:bodyPr/>
        <a:lstStyle/>
        <a:p>
          <a:endParaRPr lang="en-US" sz="1200"/>
        </a:p>
      </dgm:t>
    </dgm:pt>
    <dgm:pt modelId="{610BB8EC-38C7-48D5-8C5F-8632C25E3CA8}" type="sibTrans" cxnId="{0CA38DAF-C1FC-4B3B-9ECE-C6C4A5720999}">
      <dgm:prSet custT="1"/>
      <dgm:spPr/>
      <dgm:t>
        <a:bodyPr/>
        <a:lstStyle/>
        <a:p>
          <a:r>
            <a:rPr lang="en-US" sz="1200" dirty="0"/>
            <a:t>50 patients</a:t>
          </a:r>
        </a:p>
      </dgm:t>
    </dgm:pt>
    <dgm:pt modelId="{1D86AB94-BC7E-4B0B-98A2-3BD2082E14ED}">
      <dgm:prSet custT="1"/>
      <dgm:spPr/>
      <dgm:t>
        <a:bodyPr/>
        <a:lstStyle/>
        <a:p>
          <a:r>
            <a:rPr lang="en-US" sz="1200"/>
            <a:t>Alive</a:t>
          </a:r>
        </a:p>
      </dgm:t>
    </dgm:pt>
    <dgm:pt modelId="{FB26D11D-F963-47DC-B791-67B04B38B58F}" type="parTrans" cxnId="{43921984-ACEA-4C99-B9EE-C772339FCB37}">
      <dgm:prSet/>
      <dgm:spPr/>
      <dgm:t>
        <a:bodyPr/>
        <a:lstStyle/>
        <a:p>
          <a:endParaRPr lang="en-US" sz="1200"/>
        </a:p>
      </dgm:t>
    </dgm:pt>
    <dgm:pt modelId="{4105AEA5-DBC6-4EF4-8594-17E917F3F403}" type="sibTrans" cxnId="{43921984-ACEA-4C99-B9EE-C772339FCB37}">
      <dgm:prSet custT="1"/>
      <dgm:spPr/>
      <dgm:t>
        <a:bodyPr/>
        <a:lstStyle/>
        <a:p>
          <a:r>
            <a:rPr lang="en-US" sz="1200" dirty="0"/>
            <a:t>37 patients</a:t>
          </a:r>
        </a:p>
      </dgm:t>
    </dgm:pt>
    <dgm:pt modelId="{5A275441-C287-4C01-8991-00905FE90CEC}">
      <dgm:prSet custT="1"/>
      <dgm:spPr/>
      <dgm:t>
        <a:bodyPr/>
        <a:lstStyle/>
        <a:p>
          <a:r>
            <a:rPr lang="en-US" sz="1200"/>
            <a:t>From PDAC</a:t>
          </a:r>
        </a:p>
      </dgm:t>
    </dgm:pt>
    <dgm:pt modelId="{22D61C4F-BC49-47C6-9FCF-DF376E815E72}" type="parTrans" cxnId="{0B7F5A7B-2805-4A9A-A18A-52DCC03CF80B}">
      <dgm:prSet/>
      <dgm:spPr/>
      <dgm:t>
        <a:bodyPr/>
        <a:lstStyle/>
        <a:p>
          <a:endParaRPr lang="en-US" sz="1200"/>
        </a:p>
      </dgm:t>
    </dgm:pt>
    <dgm:pt modelId="{E27180D3-838B-4283-9248-60FCB72C1961}" type="sibTrans" cxnId="{0B7F5A7B-2805-4A9A-A18A-52DCC03CF80B}">
      <dgm:prSet custT="1"/>
      <dgm:spPr/>
      <dgm:t>
        <a:bodyPr/>
        <a:lstStyle/>
        <a:p>
          <a:r>
            <a:rPr lang="en-US" sz="1200" b="1" dirty="0"/>
            <a:t>23 patients</a:t>
          </a:r>
        </a:p>
      </dgm:t>
    </dgm:pt>
    <dgm:pt modelId="{9A56CD8A-8029-464A-AAE3-780BC6BE5993}">
      <dgm:prSet custT="1"/>
      <dgm:spPr/>
      <dgm:t>
        <a:bodyPr/>
        <a:lstStyle/>
        <a:p>
          <a:r>
            <a:rPr lang="en-US" sz="1200"/>
            <a:t>Not Reported</a:t>
          </a:r>
        </a:p>
      </dgm:t>
    </dgm:pt>
    <dgm:pt modelId="{7F3C603D-0E48-4CAF-8EB2-2B9B7D1C04F2}" type="parTrans" cxnId="{9236E793-0D2A-4176-945A-28045EB78B76}">
      <dgm:prSet/>
      <dgm:spPr/>
      <dgm:t>
        <a:bodyPr/>
        <a:lstStyle/>
        <a:p>
          <a:endParaRPr lang="en-US" sz="1200"/>
        </a:p>
      </dgm:t>
    </dgm:pt>
    <dgm:pt modelId="{D1A73F24-FB6E-4A2C-9E4F-F56AC9785E61}" type="sibTrans" cxnId="{9236E793-0D2A-4176-945A-28045EB78B76}">
      <dgm:prSet custT="1"/>
      <dgm:spPr/>
      <dgm:t>
        <a:bodyPr/>
        <a:lstStyle/>
        <a:p>
          <a:r>
            <a:rPr lang="en-US" sz="1200" dirty="0"/>
            <a:t>24 patients</a:t>
          </a:r>
        </a:p>
      </dgm:t>
    </dgm:pt>
    <dgm:pt modelId="{4E43D117-55FC-497F-AE74-A2FFC83A3EF6}">
      <dgm:prSet custT="1"/>
      <dgm:spPr/>
      <dgm:t>
        <a:bodyPr/>
        <a:lstStyle/>
        <a:p>
          <a:r>
            <a:rPr lang="en-US" sz="1200"/>
            <a:t>From Other</a:t>
          </a:r>
        </a:p>
      </dgm:t>
    </dgm:pt>
    <dgm:pt modelId="{46BBB1F5-6E8A-4BB4-91A6-246CD34AF07A}" type="parTrans" cxnId="{52BA1CD7-1115-4053-ADCD-F54D49BAF0FB}">
      <dgm:prSet/>
      <dgm:spPr/>
      <dgm:t>
        <a:bodyPr/>
        <a:lstStyle/>
        <a:p>
          <a:endParaRPr lang="en-US" sz="1200"/>
        </a:p>
      </dgm:t>
    </dgm:pt>
    <dgm:pt modelId="{59FE5CED-3FF9-419F-810F-5BDB1B1B2D0C}" type="sibTrans" cxnId="{52BA1CD7-1115-4053-ADCD-F54D49BAF0FB}">
      <dgm:prSet custT="1"/>
      <dgm:spPr/>
      <dgm:t>
        <a:bodyPr/>
        <a:lstStyle/>
        <a:p>
          <a:r>
            <a:rPr lang="en-US" sz="1200" dirty="0">
              <a:solidFill>
                <a:srgbClr val="FF0000"/>
              </a:solidFill>
            </a:rPr>
            <a:t>2 complications, 1 other</a:t>
          </a:r>
        </a:p>
      </dgm:t>
    </dgm:pt>
    <dgm:pt modelId="{F7F51200-F61E-41BA-BA25-4671FD2DBFF4}">
      <dgm:prSet custT="1"/>
      <dgm:spPr/>
      <dgm:t>
        <a:bodyPr/>
        <a:lstStyle/>
        <a:p>
          <a:r>
            <a:rPr lang="en-US" sz="1200"/>
            <a:t>Recurred</a:t>
          </a:r>
        </a:p>
      </dgm:t>
    </dgm:pt>
    <dgm:pt modelId="{C953EC94-61A8-49BA-9ED1-F085021C9F0A}" type="parTrans" cxnId="{C04527A7-5DE8-42F1-B47F-74128F86AE3D}">
      <dgm:prSet/>
      <dgm:spPr/>
      <dgm:t>
        <a:bodyPr/>
        <a:lstStyle/>
        <a:p>
          <a:endParaRPr lang="en-US" sz="1200"/>
        </a:p>
      </dgm:t>
    </dgm:pt>
    <dgm:pt modelId="{FA5D049F-0641-4D69-8F57-B772D3B0F058}" type="sibTrans" cxnId="{C04527A7-5DE8-42F1-B47F-74128F86AE3D}">
      <dgm:prSet custT="1"/>
      <dgm:spPr/>
      <dgm:t>
        <a:bodyPr/>
        <a:lstStyle/>
        <a:p>
          <a:r>
            <a:rPr lang="en-US" sz="1200" dirty="0"/>
            <a:t>27 patients</a:t>
          </a:r>
        </a:p>
      </dgm:t>
    </dgm:pt>
    <dgm:pt modelId="{CD3CC9B3-205E-4FB5-A159-D4060D36D3BA}">
      <dgm:prSet custT="1"/>
      <dgm:spPr/>
      <dgm:t>
        <a:bodyPr/>
        <a:lstStyle/>
        <a:p>
          <a:r>
            <a:rPr lang="en-US" sz="1200"/>
            <a:t>Disease-Free</a:t>
          </a:r>
        </a:p>
      </dgm:t>
    </dgm:pt>
    <dgm:pt modelId="{D6D7AC45-ECB9-4F92-9CE7-1E743E125CB9}" type="parTrans" cxnId="{48AEBE1E-E304-4484-899B-AA54B0860A73}">
      <dgm:prSet/>
      <dgm:spPr/>
      <dgm:t>
        <a:bodyPr/>
        <a:lstStyle/>
        <a:p>
          <a:endParaRPr lang="en-US" sz="1200"/>
        </a:p>
      </dgm:t>
    </dgm:pt>
    <dgm:pt modelId="{88480728-3B2F-405B-ADA0-1A91FC538F10}" type="sibTrans" cxnId="{48AEBE1E-E304-4484-899B-AA54B0860A73}">
      <dgm:prSet custT="1"/>
      <dgm:spPr/>
      <dgm:t>
        <a:bodyPr/>
        <a:lstStyle/>
        <a:p>
          <a:r>
            <a:rPr lang="en-US" sz="1200" dirty="0">
              <a:solidFill>
                <a:srgbClr val="0000FF"/>
              </a:solidFill>
            </a:rPr>
            <a:t>10 patients</a:t>
          </a:r>
        </a:p>
      </dgm:t>
    </dgm:pt>
    <dgm:pt modelId="{BFA92978-F230-4775-B1C2-FDEA234FB2FD}" type="pres">
      <dgm:prSet presAssocID="{1E4D0514-7293-40D5-811D-B2E7F1A2C58D}" presName="hierChild1" presStyleCnt="0">
        <dgm:presLayoutVars>
          <dgm:orgChart val="1"/>
          <dgm:chPref val="1"/>
          <dgm:dir/>
          <dgm:animOne val="branch"/>
          <dgm:animLvl val="lvl"/>
          <dgm:resizeHandles/>
        </dgm:presLayoutVars>
      </dgm:prSet>
      <dgm:spPr/>
    </dgm:pt>
    <dgm:pt modelId="{AD9D732D-E803-405F-9C49-0D5FEF08DC9D}" type="pres">
      <dgm:prSet presAssocID="{D48B2221-C334-4063-A02A-4F5B416F167B}" presName="hierRoot1" presStyleCnt="0">
        <dgm:presLayoutVars>
          <dgm:hierBranch val="init"/>
        </dgm:presLayoutVars>
      </dgm:prSet>
      <dgm:spPr/>
    </dgm:pt>
    <dgm:pt modelId="{6BAB1069-D222-414D-9740-8770E046DF3C}" type="pres">
      <dgm:prSet presAssocID="{D48B2221-C334-4063-A02A-4F5B416F167B}" presName="rootComposite1" presStyleCnt="0"/>
      <dgm:spPr/>
    </dgm:pt>
    <dgm:pt modelId="{ACF747E1-70E1-4E10-89D3-316231EB5237}" type="pres">
      <dgm:prSet presAssocID="{D48B2221-C334-4063-A02A-4F5B416F167B}" presName="rootText1" presStyleLbl="node0" presStyleIdx="0" presStyleCnt="1" custScaleX="507906">
        <dgm:presLayoutVars>
          <dgm:chMax/>
          <dgm:chPref val="3"/>
        </dgm:presLayoutVars>
      </dgm:prSet>
      <dgm:spPr/>
    </dgm:pt>
    <dgm:pt modelId="{A566E73C-E5C3-4301-B56D-441B826A48D0}" type="pres">
      <dgm:prSet presAssocID="{D48B2221-C334-4063-A02A-4F5B416F167B}" presName="titleText1" presStyleLbl="fgAcc0" presStyleIdx="0" presStyleCnt="1">
        <dgm:presLayoutVars>
          <dgm:chMax val="0"/>
          <dgm:chPref val="0"/>
        </dgm:presLayoutVars>
      </dgm:prSet>
      <dgm:spPr/>
    </dgm:pt>
    <dgm:pt modelId="{76D06768-FE59-4F14-9277-03E86C16B392}" type="pres">
      <dgm:prSet presAssocID="{D48B2221-C334-4063-A02A-4F5B416F167B}" presName="rootConnector1" presStyleLbl="node1" presStyleIdx="0" presStyleCnt="13"/>
      <dgm:spPr/>
    </dgm:pt>
    <dgm:pt modelId="{790F57E8-6676-4DEC-BEDC-0677CC61AE74}" type="pres">
      <dgm:prSet presAssocID="{D48B2221-C334-4063-A02A-4F5B416F167B}" presName="hierChild2" presStyleCnt="0"/>
      <dgm:spPr/>
    </dgm:pt>
    <dgm:pt modelId="{60C8338F-23BC-44A6-AE1E-CAAD2F0B5B4C}" type="pres">
      <dgm:prSet presAssocID="{B4959718-ADF0-46B6-9C2A-44B9C2CE9D1E}" presName="Name37" presStyleLbl="parChTrans1D2" presStyleIdx="0" presStyleCnt="2"/>
      <dgm:spPr/>
    </dgm:pt>
    <dgm:pt modelId="{8F86EA4C-6B90-4C18-B987-8B33C29E238C}" type="pres">
      <dgm:prSet presAssocID="{A65CD578-3A07-48F0-AC40-1B9C93AB1ACD}" presName="hierRoot2" presStyleCnt="0">
        <dgm:presLayoutVars>
          <dgm:hierBranch val="init"/>
        </dgm:presLayoutVars>
      </dgm:prSet>
      <dgm:spPr/>
    </dgm:pt>
    <dgm:pt modelId="{AAD24A51-8A15-48D0-B12C-490B639F7618}" type="pres">
      <dgm:prSet presAssocID="{A65CD578-3A07-48F0-AC40-1B9C93AB1ACD}" presName="rootComposite" presStyleCnt="0"/>
      <dgm:spPr/>
    </dgm:pt>
    <dgm:pt modelId="{D5570CAE-C59C-464F-B6F2-5C33B9D81674}" type="pres">
      <dgm:prSet presAssocID="{A65CD578-3A07-48F0-AC40-1B9C93AB1ACD}" presName="rootText" presStyleLbl="node1" presStyleIdx="0" presStyleCnt="13" custScaleX="203162">
        <dgm:presLayoutVars>
          <dgm:chMax/>
          <dgm:chPref val="3"/>
        </dgm:presLayoutVars>
      </dgm:prSet>
      <dgm:spPr/>
    </dgm:pt>
    <dgm:pt modelId="{8B49A8AA-6E24-45D4-ADEE-A796587DE37B}" type="pres">
      <dgm:prSet presAssocID="{A65CD578-3A07-48F0-AC40-1B9C93AB1ACD}" presName="titleText2" presStyleLbl="fgAcc1" presStyleIdx="0" presStyleCnt="13">
        <dgm:presLayoutVars>
          <dgm:chMax val="0"/>
          <dgm:chPref val="0"/>
        </dgm:presLayoutVars>
      </dgm:prSet>
      <dgm:spPr/>
    </dgm:pt>
    <dgm:pt modelId="{A51193B2-2A08-47DF-AD93-4CDFF31B98BF}" type="pres">
      <dgm:prSet presAssocID="{A65CD578-3A07-48F0-AC40-1B9C93AB1ACD}" presName="rootConnector" presStyleLbl="node2" presStyleIdx="0" presStyleCnt="0"/>
      <dgm:spPr/>
    </dgm:pt>
    <dgm:pt modelId="{E67419D1-144D-4655-83C1-2874E7609C24}" type="pres">
      <dgm:prSet presAssocID="{A65CD578-3A07-48F0-AC40-1B9C93AB1ACD}" presName="hierChild4" presStyleCnt="0"/>
      <dgm:spPr/>
    </dgm:pt>
    <dgm:pt modelId="{5C844CB2-CFDA-480E-8997-6968477A036F}" type="pres">
      <dgm:prSet presAssocID="{28804819-3821-4269-888B-20D1CE0E454B}" presName="Name37" presStyleLbl="parChTrans1D3" presStyleIdx="0" presStyleCnt="4"/>
      <dgm:spPr/>
    </dgm:pt>
    <dgm:pt modelId="{9A130E4A-BB4E-47DA-8480-DA4D69FE9989}" type="pres">
      <dgm:prSet presAssocID="{7895EE4D-AFCF-4C5B-B297-F2F10C7DDA1E}" presName="hierRoot2" presStyleCnt="0">
        <dgm:presLayoutVars>
          <dgm:hierBranch val="init"/>
        </dgm:presLayoutVars>
      </dgm:prSet>
      <dgm:spPr/>
    </dgm:pt>
    <dgm:pt modelId="{76583394-E098-4BFC-911C-47E0F3EE5E87}" type="pres">
      <dgm:prSet presAssocID="{7895EE4D-AFCF-4C5B-B297-F2F10C7DDA1E}" presName="rootComposite" presStyleCnt="0"/>
      <dgm:spPr/>
    </dgm:pt>
    <dgm:pt modelId="{123D93DE-7168-498C-8A09-E210C95DE6E5}" type="pres">
      <dgm:prSet presAssocID="{7895EE4D-AFCF-4C5B-B297-F2F10C7DDA1E}" presName="rootText" presStyleLbl="node1" presStyleIdx="1" presStyleCnt="13">
        <dgm:presLayoutVars>
          <dgm:chMax/>
          <dgm:chPref val="3"/>
        </dgm:presLayoutVars>
      </dgm:prSet>
      <dgm:spPr/>
    </dgm:pt>
    <dgm:pt modelId="{96E2ECA9-1995-41F7-80C3-A57A96337D5A}" type="pres">
      <dgm:prSet presAssocID="{7895EE4D-AFCF-4C5B-B297-F2F10C7DDA1E}" presName="titleText2" presStyleLbl="fgAcc1" presStyleIdx="1" presStyleCnt="13">
        <dgm:presLayoutVars>
          <dgm:chMax val="0"/>
          <dgm:chPref val="0"/>
        </dgm:presLayoutVars>
      </dgm:prSet>
      <dgm:spPr/>
    </dgm:pt>
    <dgm:pt modelId="{8209B75D-2DE7-42E7-B1CB-1D31B6E084B5}" type="pres">
      <dgm:prSet presAssocID="{7895EE4D-AFCF-4C5B-B297-F2F10C7DDA1E}" presName="rootConnector" presStyleLbl="node3" presStyleIdx="0" presStyleCnt="0"/>
      <dgm:spPr/>
    </dgm:pt>
    <dgm:pt modelId="{6ABA793D-992E-4B7F-A6AF-439D4A6CFA3F}" type="pres">
      <dgm:prSet presAssocID="{7895EE4D-AFCF-4C5B-B297-F2F10C7DDA1E}" presName="hierChild4" presStyleCnt="0"/>
      <dgm:spPr/>
    </dgm:pt>
    <dgm:pt modelId="{6E9862E0-5002-4835-AF19-C3F92AB3BDA5}" type="pres">
      <dgm:prSet presAssocID="{7895EE4D-AFCF-4C5B-B297-F2F10C7DDA1E}" presName="hierChild5" presStyleCnt="0"/>
      <dgm:spPr/>
    </dgm:pt>
    <dgm:pt modelId="{6546C14E-B81B-41BC-89B0-8CF3D5A3F541}" type="pres">
      <dgm:prSet presAssocID="{4D1D2D9B-12C4-43B8-BFF5-AD022B6D48D6}" presName="Name37" presStyleLbl="parChTrans1D3" presStyleIdx="1" presStyleCnt="4"/>
      <dgm:spPr/>
    </dgm:pt>
    <dgm:pt modelId="{A5794F49-684D-4412-AA0C-CBBCD29B24DE}" type="pres">
      <dgm:prSet presAssocID="{74C7FFB7-68E6-403F-91AC-CBAF19730CBC}" presName="hierRoot2" presStyleCnt="0">
        <dgm:presLayoutVars>
          <dgm:hierBranch val="init"/>
        </dgm:presLayoutVars>
      </dgm:prSet>
      <dgm:spPr/>
    </dgm:pt>
    <dgm:pt modelId="{21E840CB-4363-4686-818A-9884D51033D3}" type="pres">
      <dgm:prSet presAssocID="{74C7FFB7-68E6-403F-91AC-CBAF19730CBC}" presName="rootComposite" presStyleCnt="0"/>
      <dgm:spPr/>
    </dgm:pt>
    <dgm:pt modelId="{02A8DA7E-ECEB-4F5A-95F0-104728A37A8C}" type="pres">
      <dgm:prSet presAssocID="{74C7FFB7-68E6-403F-91AC-CBAF19730CBC}" presName="rootText" presStyleLbl="node1" presStyleIdx="2" presStyleCnt="13">
        <dgm:presLayoutVars>
          <dgm:chMax/>
          <dgm:chPref val="3"/>
        </dgm:presLayoutVars>
      </dgm:prSet>
      <dgm:spPr/>
    </dgm:pt>
    <dgm:pt modelId="{0437376D-5315-47EA-8C65-8649A0935644}" type="pres">
      <dgm:prSet presAssocID="{74C7FFB7-68E6-403F-91AC-CBAF19730CBC}" presName="titleText2" presStyleLbl="fgAcc1" presStyleIdx="2" presStyleCnt="13">
        <dgm:presLayoutVars>
          <dgm:chMax val="0"/>
          <dgm:chPref val="0"/>
        </dgm:presLayoutVars>
      </dgm:prSet>
      <dgm:spPr/>
    </dgm:pt>
    <dgm:pt modelId="{00904852-C0C6-4AC4-A073-86D819F44E35}" type="pres">
      <dgm:prSet presAssocID="{74C7FFB7-68E6-403F-91AC-CBAF19730CBC}" presName="rootConnector" presStyleLbl="node3" presStyleIdx="0" presStyleCnt="0"/>
      <dgm:spPr/>
    </dgm:pt>
    <dgm:pt modelId="{D0C70192-E0EB-4211-A749-D6CE8AF2E4E5}" type="pres">
      <dgm:prSet presAssocID="{74C7FFB7-68E6-403F-91AC-CBAF19730CBC}" presName="hierChild4" presStyleCnt="0"/>
      <dgm:spPr/>
    </dgm:pt>
    <dgm:pt modelId="{BC5D51CE-2463-4A17-A198-AFF3B869D13C}" type="pres">
      <dgm:prSet presAssocID="{74C7FFB7-68E6-403F-91AC-CBAF19730CBC}" presName="hierChild5" presStyleCnt="0"/>
      <dgm:spPr/>
    </dgm:pt>
    <dgm:pt modelId="{E6061250-2193-416A-B0BB-915F63E7F81E}" type="pres">
      <dgm:prSet presAssocID="{A65CD578-3A07-48F0-AC40-1B9C93AB1ACD}" presName="hierChild5" presStyleCnt="0"/>
      <dgm:spPr/>
    </dgm:pt>
    <dgm:pt modelId="{0C50389B-A11E-4494-94D6-15BC8BB86FC0}" type="pres">
      <dgm:prSet presAssocID="{5BB313B1-F76F-4ED1-927E-09FB91D4698F}" presName="Name37" presStyleLbl="parChTrans1D2" presStyleIdx="1" presStyleCnt="2"/>
      <dgm:spPr/>
    </dgm:pt>
    <dgm:pt modelId="{16F13CE1-16BF-4541-AB63-6CE1A4F5CC1E}" type="pres">
      <dgm:prSet presAssocID="{06532533-D304-47F9-9D17-2C71AE3ADC43}" presName="hierRoot2" presStyleCnt="0">
        <dgm:presLayoutVars>
          <dgm:hierBranch val="init"/>
        </dgm:presLayoutVars>
      </dgm:prSet>
      <dgm:spPr/>
    </dgm:pt>
    <dgm:pt modelId="{47E51089-4060-4EE9-B679-DC8C38BAD2B3}" type="pres">
      <dgm:prSet presAssocID="{06532533-D304-47F9-9D17-2C71AE3ADC43}" presName="rootComposite" presStyleCnt="0"/>
      <dgm:spPr/>
    </dgm:pt>
    <dgm:pt modelId="{AFEE0142-4320-4F31-8F52-77A90BC9EB32}" type="pres">
      <dgm:prSet presAssocID="{06532533-D304-47F9-9D17-2C71AE3ADC43}" presName="rootText" presStyleLbl="node1" presStyleIdx="3" presStyleCnt="13" custScaleX="203162" custScaleY="100059">
        <dgm:presLayoutVars>
          <dgm:chMax/>
          <dgm:chPref val="3"/>
        </dgm:presLayoutVars>
      </dgm:prSet>
      <dgm:spPr/>
    </dgm:pt>
    <dgm:pt modelId="{C898B097-A751-4825-ABA4-954BCD35B4B5}" type="pres">
      <dgm:prSet presAssocID="{06532533-D304-47F9-9D17-2C71AE3ADC43}" presName="titleText2" presStyleLbl="fgAcc1" presStyleIdx="3" presStyleCnt="13">
        <dgm:presLayoutVars>
          <dgm:chMax val="0"/>
          <dgm:chPref val="0"/>
        </dgm:presLayoutVars>
      </dgm:prSet>
      <dgm:spPr/>
    </dgm:pt>
    <dgm:pt modelId="{9E3799EB-345E-49A7-B434-C85F9D657162}" type="pres">
      <dgm:prSet presAssocID="{06532533-D304-47F9-9D17-2C71AE3ADC43}" presName="rootConnector" presStyleLbl="node2" presStyleIdx="0" presStyleCnt="0"/>
      <dgm:spPr/>
    </dgm:pt>
    <dgm:pt modelId="{46009824-8709-42C2-B1F1-1D321956A64F}" type="pres">
      <dgm:prSet presAssocID="{06532533-D304-47F9-9D17-2C71AE3ADC43}" presName="hierChild4" presStyleCnt="0"/>
      <dgm:spPr/>
    </dgm:pt>
    <dgm:pt modelId="{96646AC4-0AF7-409D-96EE-3A4C9C240DDA}" type="pres">
      <dgm:prSet presAssocID="{E71781A6-CE35-47BA-BBBD-C910873CAFBF}" presName="Name37" presStyleLbl="parChTrans1D3" presStyleIdx="2" presStyleCnt="4"/>
      <dgm:spPr/>
    </dgm:pt>
    <dgm:pt modelId="{29F622BD-34B2-46CF-84B1-A357D9EAE7D3}" type="pres">
      <dgm:prSet presAssocID="{BE27D59C-12FE-43F8-A754-77DE30F6CC94}" presName="hierRoot2" presStyleCnt="0">
        <dgm:presLayoutVars>
          <dgm:hierBranch val="init"/>
        </dgm:presLayoutVars>
      </dgm:prSet>
      <dgm:spPr/>
    </dgm:pt>
    <dgm:pt modelId="{D0744DD2-658F-46E6-9658-7784E4837C3D}" type="pres">
      <dgm:prSet presAssocID="{BE27D59C-12FE-43F8-A754-77DE30F6CC94}" presName="rootComposite" presStyleCnt="0"/>
      <dgm:spPr/>
    </dgm:pt>
    <dgm:pt modelId="{72AB8080-A6D8-48CE-A7D8-14047C009213}" type="pres">
      <dgm:prSet presAssocID="{BE27D59C-12FE-43F8-A754-77DE30F6CC94}" presName="rootText" presStyleLbl="node1" presStyleIdx="4" presStyleCnt="13">
        <dgm:presLayoutVars>
          <dgm:chMax/>
          <dgm:chPref val="3"/>
        </dgm:presLayoutVars>
      </dgm:prSet>
      <dgm:spPr/>
    </dgm:pt>
    <dgm:pt modelId="{A36D9F81-8390-47C2-9B8B-1C9B4F1DBC18}" type="pres">
      <dgm:prSet presAssocID="{BE27D59C-12FE-43F8-A754-77DE30F6CC94}" presName="titleText2" presStyleLbl="fgAcc1" presStyleIdx="4" presStyleCnt="13" custScaleX="256370" custScaleY="171135">
        <dgm:presLayoutVars>
          <dgm:chMax val="0"/>
          <dgm:chPref val="0"/>
        </dgm:presLayoutVars>
      </dgm:prSet>
      <dgm:spPr/>
    </dgm:pt>
    <dgm:pt modelId="{5EB43CD8-5E3D-4F82-A884-C2B6BAD66DBB}" type="pres">
      <dgm:prSet presAssocID="{BE27D59C-12FE-43F8-A754-77DE30F6CC94}" presName="rootConnector" presStyleLbl="node3" presStyleIdx="0" presStyleCnt="0"/>
      <dgm:spPr/>
    </dgm:pt>
    <dgm:pt modelId="{E1DA9DAF-41FB-4DC9-AA14-2166D9C8261A}" type="pres">
      <dgm:prSet presAssocID="{BE27D59C-12FE-43F8-A754-77DE30F6CC94}" presName="hierChild4" presStyleCnt="0"/>
      <dgm:spPr/>
    </dgm:pt>
    <dgm:pt modelId="{8F5EDC1D-B102-427B-912E-7ACC91EFB3BD}" type="pres">
      <dgm:prSet presAssocID="{BE27D59C-12FE-43F8-A754-77DE30F6CC94}" presName="hierChild5" presStyleCnt="0"/>
      <dgm:spPr/>
    </dgm:pt>
    <dgm:pt modelId="{AB7C0790-1710-479E-8AE3-D5E2DB83B5B7}" type="pres">
      <dgm:prSet presAssocID="{F8E0ADB1-8383-4F5E-A7B3-06BDBE6F6777}" presName="Name37" presStyleLbl="parChTrans1D3" presStyleIdx="3" presStyleCnt="4"/>
      <dgm:spPr/>
    </dgm:pt>
    <dgm:pt modelId="{4353D01A-D1D7-4E60-80AD-DDB61C8A886F}" type="pres">
      <dgm:prSet presAssocID="{4954425A-B63F-485D-9912-6185F22BD093}" presName="hierRoot2" presStyleCnt="0">
        <dgm:presLayoutVars>
          <dgm:hierBranch val="init"/>
        </dgm:presLayoutVars>
      </dgm:prSet>
      <dgm:spPr/>
    </dgm:pt>
    <dgm:pt modelId="{CE6B9DDF-56DB-4BAA-A08D-1F39DAD8302A}" type="pres">
      <dgm:prSet presAssocID="{4954425A-B63F-485D-9912-6185F22BD093}" presName="rootComposite" presStyleCnt="0"/>
      <dgm:spPr/>
    </dgm:pt>
    <dgm:pt modelId="{E4C6D992-C36F-491A-BC19-CB7D7A0E9FC5}" type="pres">
      <dgm:prSet presAssocID="{4954425A-B63F-485D-9912-6185F22BD093}" presName="rootText" presStyleLbl="node1" presStyleIdx="5" presStyleCnt="13">
        <dgm:presLayoutVars>
          <dgm:chMax/>
          <dgm:chPref val="3"/>
        </dgm:presLayoutVars>
      </dgm:prSet>
      <dgm:spPr/>
    </dgm:pt>
    <dgm:pt modelId="{C064F95A-49CF-4B00-A320-DE87A48F9F88}" type="pres">
      <dgm:prSet presAssocID="{4954425A-B63F-485D-9912-6185F22BD093}" presName="titleText2" presStyleLbl="fgAcc1" presStyleIdx="5" presStyleCnt="13">
        <dgm:presLayoutVars>
          <dgm:chMax val="0"/>
          <dgm:chPref val="0"/>
        </dgm:presLayoutVars>
      </dgm:prSet>
      <dgm:spPr/>
    </dgm:pt>
    <dgm:pt modelId="{75E012A4-8B4F-4774-862F-A47ABCC073DD}" type="pres">
      <dgm:prSet presAssocID="{4954425A-B63F-485D-9912-6185F22BD093}" presName="rootConnector" presStyleLbl="node3" presStyleIdx="0" presStyleCnt="0"/>
      <dgm:spPr/>
    </dgm:pt>
    <dgm:pt modelId="{84B269D3-8A4C-4DBA-86D0-30827F14976B}" type="pres">
      <dgm:prSet presAssocID="{4954425A-B63F-485D-9912-6185F22BD093}" presName="hierChild4" presStyleCnt="0"/>
      <dgm:spPr/>
    </dgm:pt>
    <dgm:pt modelId="{35314159-F856-4ED8-8433-CC1BB9ECB84F}" type="pres">
      <dgm:prSet presAssocID="{EB06814B-D2D2-4EA0-BFDA-B5602EB0B77A}" presName="Name37" presStyleLbl="parChTrans1D4" presStyleIdx="0" presStyleCnt="7"/>
      <dgm:spPr/>
    </dgm:pt>
    <dgm:pt modelId="{24648999-0E86-4E3A-8E0B-28B5EBD57F46}" type="pres">
      <dgm:prSet presAssocID="{A4D20F7E-CAB5-489A-B9C4-90F5EC1069A7}" presName="hierRoot2" presStyleCnt="0">
        <dgm:presLayoutVars>
          <dgm:hierBranch val="init"/>
        </dgm:presLayoutVars>
      </dgm:prSet>
      <dgm:spPr/>
    </dgm:pt>
    <dgm:pt modelId="{4D6E8CE3-DFF3-45FA-B47D-3433B4098E5E}" type="pres">
      <dgm:prSet presAssocID="{A4D20F7E-CAB5-489A-B9C4-90F5EC1069A7}" presName="rootComposite" presStyleCnt="0"/>
      <dgm:spPr/>
    </dgm:pt>
    <dgm:pt modelId="{AC8F925F-A732-45F2-8425-C82410301016}" type="pres">
      <dgm:prSet presAssocID="{A4D20F7E-CAB5-489A-B9C4-90F5EC1069A7}" presName="rootText" presStyleLbl="node1" presStyleIdx="6" presStyleCnt="13">
        <dgm:presLayoutVars>
          <dgm:chMax/>
          <dgm:chPref val="3"/>
        </dgm:presLayoutVars>
      </dgm:prSet>
      <dgm:spPr/>
    </dgm:pt>
    <dgm:pt modelId="{EFE45D25-31E1-41C0-8E47-C93BF35B0F17}" type="pres">
      <dgm:prSet presAssocID="{A4D20F7E-CAB5-489A-B9C4-90F5EC1069A7}" presName="titleText2" presStyleLbl="fgAcc1" presStyleIdx="6" presStyleCnt="13">
        <dgm:presLayoutVars>
          <dgm:chMax val="0"/>
          <dgm:chPref val="0"/>
        </dgm:presLayoutVars>
      </dgm:prSet>
      <dgm:spPr/>
    </dgm:pt>
    <dgm:pt modelId="{0FF0B7D1-0D38-42AC-AB58-516AA8612DF9}" type="pres">
      <dgm:prSet presAssocID="{A4D20F7E-CAB5-489A-B9C4-90F5EC1069A7}" presName="rootConnector" presStyleLbl="node4" presStyleIdx="0" presStyleCnt="0"/>
      <dgm:spPr/>
    </dgm:pt>
    <dgm:pt modelId="{E554E70A-9FE5-4908-95A4-B3E53C80852F}" type="pres">
      <dgm:prSet presAssocID="{A4D20F7E-CAB5-489A-B9C4-90F5EC1069A7}" presName="hierChild4" presStyleCnt="0"/>
      <dgm:spPr/>
    </dgm:pt>
    <dgm:pt modelId="{F67B444E-AD9B-40D9-AF03-A348B8C3E6EB}" type="pres">
      <dgm:prSet presAssocID="{22D61C4F-BC49-47C6-9FCF-DF376E815E72}" presName="Name37" presStyleLbl="parChTrans1D4" presStyleIdx="1" presStyleCnt="7"/>
      <dgm:spPr/>
    </dgm:pt>
    <dgm:pt modelId="{4E695F9E-21EC-4EFD-B1EA-E08F20746BDD}" type="pres">
      <dgm:prSet presAssocID="{5A275441-C287-4C01-8991-00905FE90CEC}" presName="hierRoot2" presStyleCnt="0">
        <dgm:presLayoutVars>
          <dgm:hierBranch val="init"/>
        </dgm:presLayoutVars>
      </dgm:prSet>
      <dgm:spPr/>
    </dgm:pt>
    <dgm:pt modelId="{368EE3C0-D67C-409A-87F8-57E93AC4F5EF}" type="pres">
      <dgm:prSet presAssocID="{5A275441-C287-4C01-8991-00905FE90CEC}" presName="rootComposite" presStyleCnt="0"/>
      <dgm:spPr/>
    </dgm:pt>
    <dgm:pt modelId="{FDA98933-0547-4A33-8DC4-9FA88BE48B6B}" type="pres">
      <dgm:prSet presAssocID="{5A275441-C287-4C01-8991-00905FE90CEC}" presName="rootText" presStyleLbl="node1" presStyleIdx="7" presStyleCnt="13">
        <dgm:presLayoutVars>
          <dgm:chMax/>
          <dgm:chPref val="3"/>
        </dgm:presLayoutVars>
      </dgm:prSet>
      <dgm:spPr/>
    </dgm:pt>
    <dgm:pt modelId="{64C6E600-6280-4AFA-B7C6-58523BE2776B}" type="pres">
      <dgm:prSet presAssocID="{5A275441-C287-4C01-8991-00905FE90CEC}" presName="titleText2" presStyleLbl="fgAcc1" presStyleIdx="7" presStyleCnt="13">
        <dgm:presLayoutVars>
          <dgm:chMax val="0"/>
          <dgm:chPref val="0"/>
        </dgm:presLayoutVars>
      </dgm:prSet>
      <dgm:spPr/>
    </dgm:pt>
    <dgm:pt modelId="{BEA7E0F7-2A41-45DE-BAF6-D54A16AD0BA8}" type="pres">
      <dgm:prSet presAssocID="{5A275441-C287-4C01-8991-00905FE90CEC}" presName="rootConnector" presStyleLbl="node4" presStyleIdx="0" presStyleCnt="0"/>
      <dgm:spPr/>
    </dgm:pt>
    <dgm:pt modelId="{C751B73A-8796-486B-A8A4-731DD4070147}" type="pres">
      <dgm:prSet presAssocID="{5A275441-C287-4C01-8991-00905FE90CEC}" presName="hierChild4" presStyleCnt="0"/>
      <dgm:spPr/>
    </dgm:pt>
    <dgm:pt modelId="{0D0FF649-F0C9-4B1B-98C0-B81A8A91CCDC}" type="pres">
      <dgm:prSet presAssocID="{5A275441-C287-4C01-8991-00905FE90CEC}" presName="hierChild5" presStyleCnt="0"/>
      <dgm:spPr/>
    </dgm:pt>
    <dgm:pt modelId="{7C49A065-3D81-40D2-8684-B3F21DD2D716}" type="pres">
      <dgm:prSet presAssocID="{7F3C603D-0E48-4CAF-8EB2-2B9B7D1C04F2}" presName="Name37" presStyleLbl="parChTrans1D4" presStyleIdx="2" presStyleCnt="7"/>
      <dgm:spPr/>
    </dgm:pt>
    <dgm:pt modelId="{F3718D2A-99F4-4D35-A730-A25BA04663EC}" type="pres">
      <dgm:prSet presAssocID="{9A56CD8A-8029-464A-AAE3-780BC6BE5993}" presName="hierRoot2" presStyleCnt="0">
        <dgm:presLayoutVars>
          <dgm:hierBranch val="init"/>
        </dgm:presLayoutVars>
      </dgm:prSet>
      <dgm:spPr/>
    </dgm:pt>
    <dgm:pt modelId="{2964B582-9AA8-4D12-BDB0-EBEF2D527F7C}" type="pres">
      <dgm:prSet presAssocID="{9A56CD8A-8029-464A-AAE3-780BC6BE5993}" presName="rootComposite" presStyleCnt="0"/>
      <dgm:spPr/>
    </dgm:pt>
    <dgm:pt modelId="{0711439A-7E54-464C-B418-30AC8342B6E1}" type="pres">
      <dgm:prSet presAssocID="{9A56CD8A-8029-464A-AAE3-780BC6BE5993}" presName="rootText" presStyleLbl="node1" presStyleIdx="8" presStyleCnt="13">
        <dgm:presLayoutVars>
          <dgm:chMax/>
          <dgm:chPref val="3"/>
        </dgm:presLayoutVars>
      </dgm:prSet>
      <dgm:spPr/>
    </dgm:pt>
    <dgm:pt modelId="{90E5EA8C-E556-4CE7-BE4F-E38F498B40D9}" type="pres">
      <dgm:prSet presAssocID="{9A56CD8A-8029-464A-AAE3-780BC6BE5993}" presName="titleText2" presStyleLbl="fgAcc1" presStyleIdx="8" presStyleCnt="13">
        <dgm:presLayoutVars>
          <dgm:chMax val="0"/>
          <dgm:chPref val="0"/>
        </dgm:presLayoutVars>
      </dgm:prSet>
      <dgm:spPr/>
    </dgm:pt>
    <dgm:pt modelId="{6AA9C63D-96D4-47B0-B5FA-034E500364A1}" type="pres">
      <dgm:prSet presAssocID="{9A56CD8A-8029-464A-AAE3-780BC6BE5993}" presName="rootConnector" presStyleLbl="node4" presStyleIdx="0" presStyleCnt="0"/>
      <dgm:spPr/>
    </dgm:pt>
    <dgm:pt modelId="{567A8A64-3456-4733-AF22-E984C6D42C4E}" type="pres">
      <dgm:prSet presAssocID="{9A56CD8A-8029-464A-AAE3-780BC6BE5993}" presName="hierChild4" presStyleCnt="0"/>
      <dgm:spPr/>
    </dgm:pt>
    <dgm:pt modelId="{9156B2F3-1407-4421-9E38-41586DB0D41D}" type="pres">
      <dgm:prSet presAssocID="{9A56CD8A-8029-464A-AAE3-780BC6BE5993}" presName="hierChild5" presStyleCnt="0"/>
      <dgm:spPr/>
    </dgm:pt>
    <dgm:pt modelId="{85871DC8-521A-4726-AF1D-4BC6EF13F006}" type="pres">
      <dgm:prSet presAssocID="{46BBB1F5-6E8A-4BB4-91A6-246CD34AF07A}" presName="Name37" presStyleLbl="parChTrans1D4" presStyleIdx="3" presStyleCnt="7"/>
      <dgm:spPr/>
    </dgm:pt>
    <dgm:pt modelId="{DFF3789B-E82D-429E-9D7E-6B8E80EAF39E}" type="pres">
      <dgm:prSet presAssocID="{4E43D117-55FC-497F-AE74-A2FFC83A3EF6}" presName="hierRoot2" presStyleCnt="0">
        <dgm:presLayoutVars>
          <dgm:hierBranch val="init"/>
        </dgm:presLayoutVars>
      </dgm:prSet>
      <dgm:spPr/>
    </dgm:pt>
    <dgm:pt modelId="{B3A717B5-4FB0-407A-9F21-2E0A377CD8E4}" type="pres">
      <dgm:prSet presAssocID="{4E43D117-55FC-497F-AE74-A2FFC83A3EF6}" presName="rootComposite" presStyleCnt="0"/>
      <dgm:spPr/>
    </dgm:pt>
    <dgm:pt modelId="{065C5458-3A50-4F02-8818-47152856FD9D}" type="pres">
      <dgm:prSet presAssocID="{4E43D117-55FC-497F-AE74-A2FFC83A3EF6}" presName="rootText" presStyleLbl="node1" presStyleIdx="9" presStyleCnt="13">
        <dgm:presLayoutVars>
          <dgm:chMax/>
          <dgm:chPref val="3"/>
        </dgm:presLayoutVars>
      </dgm:prSet>
      <dgm:spPr/>
    </dgm:pt>
    <dgm:pt modelId="{1BBCFD94-87EE-4854-BDC1-3C48C9EB3A1D}" type="pres">
      <dgm:prSet presAssocID="{4E43D117-55FC-497F-AE74-A2FFC83A3EF6}" presName="titleText2" presStyleLbl="fgAcc1" presStyleIdx="9" presStyleCnt="13" custScaleX="102548" custScaleY="171135">
        <dgm:presLayoutVars>
          <dgm:chMax val="0"/>
          <dgm:chPref val="0"/>
        </dgm:presLayoutVars>
      </dgm:prSet>
      <dgm:spPr/>
    </dgm:pt>
    <dgm:pt modelId="{A6A91EFB-35F9-4DBC-8796-DA60D312E0A9}" type="pres">
      <dgm:prSet presAssocID="{4E43D117-55FC-497F-AE74-A2FFC83A3EF6}" presName="rootConnector" presStyleLbl="node4" presStyleIdx="0" presStyleCnt="0"/>
      <dgm:spPr/>
    </dgm:pt>
    <dgm:pt modelId="{7815D123-6ED2-42C1-8F7E-2E6D6DED0585}" type="pres">
      <dgm:prSet presAssocID="{4E43D117-55FC-497F-AE74-A2FFC83A3EF6}" presName="hierChild4" presStyleCnt="0"/>
      <dgm:spPr/>
    </dgm:pt>
    <dgm:pt modelId="{D138540E-4471-4A4D-82E6-99A1CA745C69}" type="pres">
      <dgm:prSet presAssocID="{4E43D117-55FC-497F-AE74-A2FFC83A3EF6}" presName="hierChild5" presStyleCnt="0"/>
      <dgm:spPr/>
    </dgm:pt>
    <dgm:pt modelId="{12B89A1B-BCA6-401B-BE7F-5BB1C433A71C}" type="pres">
      <dgm:prSet presAssocID="{A4D20F7E-CAB5-489A-B9C4-90F5EC1069A7}" presName="hierChild5" presStyleCnt="0"/>
      <dgm:spPr/>
    </dgm:pt>
    <dgm:pt modelId="{190B989B-BAEC-4772-A1C9-F9036357D8C3}" type="pres">
      <dgm:prSet presAssocID="{FB26D11D-F963-47DC-B791-67B04B38B58F}" presName="Name37" presStyleLbl="parChTrans1D4" presStyleIdx="4" presStyleCnt="7"/>
      <dgm:spPr/>
    </dgm:pt>
    <dgm:pt modelId="{A6353134-4CDB-45CA-9C61-2D241669C048}" type="pres">
      <dgm:prSet presAssocID="{1D86AB94-BC7E-4B0B-98A2-3BD2082E14ED}" presName="hierRoot2" presStyleCnt="0">
        <dgm:presLayoutVars>
          <dgm:hierBranch val="init"/>
        </dgm:presLayoutVars>
      </dgm:prSet>
      <dgm:spPr/>
    </dgm:pt>
    <dgm:pt modelId="{1C00BF62-888B-4E95-B805-6618B1722398}" type="pres">
      <dgm:prSet presAssocID="{1D86AB94-BC7E-4B0B-98A2-3BD2082E14ED}" presName="rootComposite" presStyleCnt="0"/>
      <dgm:spPr/>
    </dgm:pt>
    <dgm:pt modelId="{710DE369-35C5-424E-961F-1604E2AD8BCA}" type="pres">
      <dgm:prSet presAssocID="{1D86AB94-BC7E-4B0B-98A2-3BD2082E14ED}" presName="rootText" presStyleLbl="node1" presStyleIdx="10" presStyleCnt="13">
        <dgm:presLayoutVars>
          <dgm:chMax/>
          <dgm:chPref val="3"/>
        </dgm:presLayoutVars>
      </dgm:prSet>
      <dgm:spPr/>
    </dgm:pt>
    <dgm:pt modelId="{932F49C7-B30A-4BDA-B28C-75212FEA72CF}" type="pres">
      <dgm:prSet presAssocID="{1D86AB94-BC7E-4B0B-98A2-3BD2082E14ED}" presName="titleText2" presStyleLbl="fgAcc1" presStyleIdx="10" presStyleCnt="13">
        <dgm:presLayoutVars>
          <dgm:chMax val="0"/>
          <dgm:chPref val="0"/>
        </dgm:presLayoutVars>
      </dgm:prSet>
      <dgm:spPr/>
    </dgm:pt>
    <dgm:pt modelId="{7D47248D-E947-4702-87D2-8D4280E0470A}" type="pres">
      <dgm:prSet presAssocID="{1D86AB94-BC7E-4B0B-98A2-3BD2082E14ED}" presName="rootConnector" presStyleLbl="node4" presStyleIdx="0" presStyleCnt="0"/>
      <dgm:spPr/>
    </dgm:pt>
    <dgm:pt modelId="{81D4968B-7EFC-4CF8-BE88-F64CF452B4E9}" type="pres">
      <dgm:prSet presAssocID="{1D86AB94-BC7E-4B0B-98A2-3BD2082E14ED}" presName="hierChild4" presStyleCnt="0"/>
      <dgm:spPr/>
    </dgm:pt>
    <dgm:pt modelId="{6D19011A-AE7F-4E2D-980F-C7129037CEAB}" type="pres">
      <dgm:prSet presAssocID="{C953EC94-61A8-49BA-9ED1-F085021C9F0A}" presName="Name37" presStyleLbl="parChTrans1D4" presStyleIdx="5" presStyleCnt="7"/>
      <dgm:spPr/>
    </dgm:pt>
    <dgm:pt modelId="{DFEA5500-442A-49AE-A01E-C137906F86B6}" type="pres">
      <dgm:prSet presAssocID="{F7F51200-F61E-41BA-BA25-4671FD2DBFF4}" presName="hierRoot2" presStyleCnt="0">
        <dgm:presLayoutVars>
          <dgm:hierBranch val="init"/>
        </dgm:presLayoutVars>
      </dgm:prSet>
      <dgm:spPr/>
    </dgm:pt>
    <dgm:pt modelId="{58AACD2A-49E1-4666-9326-3A952A45D48A}" type="pres">
      <dgm:prSet presAssocID="{F7F51200-F61E-41BA-BA25-4671FD2DBFF4}" presName="rootComposite" presStyleCnt="0"/>
      <dgm:spPr/>
    </dgm:pt>
    <dgm:pt modelId="{51219987-3DFF-4DFB-BEBD-9783851072C4}" type="pres">
      <dgm:prSet presAssocID="{F7F51200-F61E-41BA-BA25-4671FD2DBFF4}" presName="rootText" presStyleLbl="node1" presStyleIdx="11" presStyleCnt="13">
        <dgm:presLayoutVars>
          <dgm:chMax/>
          <dgm:chPref val="3"/>
        </dgm:presLayoutVars>
      </dgm:prSet>
      <dgm:spPr/>
    </dgm:pt>
    <dgm:pt modelId="{C3F27382-ABAB-4CA8-95CC-B3F181AA1226}" type="pres">
      <dgm:prSet presAssocID="{F7F51200-F61E-41BA-BA25-4671FD2DBFF4}" presName="titleText2" presStyleLbl="fgAcc1" presStyleIdx="11" presStyleCnt="13">
        <dgm:presLayoutVars>
          <dgm:chMax val="0"/>
          <dgm:chPref val="0"/>
        </dgm:presLayoutVars>
      </dgm:prSet>
      <dgm:spPr/>
    </dgm:pt>
    <dgm:pt modelId="{7CC2FAD9-887D-4099-BD72-DE53D42F6839}" type="pres">
      <dgm:prSet presAssocID="{F7F51200-F61E-41BA-BA25-4671FD2DBFF4}" presName="rootConnector" presStyleLbl="node4" presStyleIdx="0" presStyleCnt="0"/>
      <dgm:spPr/>
    </dgm:pt>
    <dgm:pt modelId="{A8C678E0-3E9B-44D3-A4C8-E33E5368725B}" type="pres">
      <dgm:prSet presAssocID="{F7F51200-F61E-41BA-BA25-4671FD2DBFF4}" presName="hierChild4" presStyleCnt="0"/>
      <dgm:spPr/>
    </dgm:pt>
    <dgm:pt modelId="{4AB39FFB-08B7-4E05-B8DE-74073EEC1609}" type="pres">
      <dgm:prSet presAssocID="{F7F51200-F61E-41BA-BA25-4671FD2DBFF4}" presName="hierChild5" presStyleCnt="0"/>
      <dgm:spPr/>
    </dgm:pt>
    <dgm:pt modelId="{CA8E0695-D3A4-4893-9BA1-00626355878D}" type="pres">
      <dgm:prSet presAssocID="{D6D7AC45-ECB9-4F92-9CE7-1E743E125CB9}" presName="Name37" presStyleLbl="parChTrans1D4" presStyleIdx="6" presStyleCnt="7"/>
      <dgm:spPr/>
    </dgm:pt>
    <dgm:pt modelId="{C4FFA127-E5CA-48CF-8A57-DA6E5A4661F8}" type="pres">
      <dgm:prSet presAssocID="{CD3CC9B3-205E-4FB5-A159-D4060D36D3BA}" presName="hierRoot2" presStyleCnt="0">
        <dgm:presLayoutVars>
          <dgm:hierBranch val="init"/>
        </dgm:presLayoutVars>
      </dgm:prSet>
      <dgm:spPr/>
    </dgm:pt>
    <dgm:pt modelId="{3D4E8A6D-6B31-4EF4-BE1C-422BC4189C07}" type="pres">
      <dgm:prSet presAssocID="{CD3CC9B3-205E-4FB5-A159-D4060D36D3BA}" presName="rootComposite" presStyleCnt="0"/>
      <dgm:spPr/>
    </dgm:pt>
    <dgm:pt modelId="{DBA5B9CF-9E62-4581-BFB8-60E818D56F38}" type="pres">
      <dgm:prSet presAssocID="{CD3CC9B3-205E-4FB5-A159-D4060D36D3BA}" presName="rootText" presStyleLbl="node1" presStyleIdx="12" presStyleCnt="13">
        <dgm:presLayoutVars>
          <dgm:chMax/>
          <dgm:chPref val="3"/>
        </dgm:presLayoutVars>
      </dgm:prSet>
      <dgm:spPr/>
    </dgm:pt>
    <dgm:pt modelId="{2BA7DA4F-8DA1-4161-A383-FA6AA1F4E2E7}" type="pres">
      <dgm:prSet presAssocID="{CD3CC9B3-205E-4FB5-A159-D4060D36D3BA}" presName="titleText2" presStyleLbl="fgAcc1" presStyleIdx="12" presStyleCnt="13">
        <dgm:presLayoutVars>
          <dgm:chMax val="0"/>
          <dgm:chPref val="0"/>
        </dgm:presLayoutVars>
      </dgm:prSet>
      <dgm:spPr/>
    </dgm:pt>
    <dgm:pt modelId="{9C2F910D-917E-499B-A1E7-14710B7C7E45}" type="pres">
      <dgm:prSet presAssocID="{CD3CC9B3-205E-4FB5-A159-D4060D36D3BA}" presName="rootConnector" presStyleLbl="node4" presStyleIdx="0" presStyleCnt="0"/>
      <dgm:spPr/>
    </dgm:pt>
    <dgm:pt modelId="{56C5C246-DDA7-4089-8E01-2363BC78529F}" type="pres">
      <dgm:prSet presAssocID="{CD3CC9B3-205E-4FB5-A159-D4060D36D3BA}" presName="hierChild4" presStyleCnt="0"/>
      <dgm:spPr/>
    </dgm:pt>
    <dgm:pt modelId="{482C404A-5093-4E1D-9330-4DAE21B475D8}" type="pres">
      <dgm:prSet presAssocID="{CD3CC9B3-205E-4FB5-A159-D4060D36D3BA}" presName="hierChild5" presStyleCnt="0"/>
      <dgm:spPr/>
    </dgm:pt>
    <dgm:pt modelId="{E2C3238D-9314-4A5E-8C4A-499862593BD2}" type="pres">
      <dgm:prSet presAssocID="{1D86AB94-BC7E-4B0B-98A2-3BD2082E14ED}" presName="hierChild5" presStyleCnt="0"/>
      <dgm:spPr/>
    </dgm:pt>
    <dgm:pt modelId="{90155D79-584D-4CC4-A31A-925CFEA99AF2}" type="pres">
      <dgm:prSet presAssocID="{4954425A-B63F-485D-9912-6185F22BD093}" presName="hierChild5" presStyleCnt="0"/>
      <dgm:spPr/>
    </dgm:pt>
    <dgm:pt modelId="{6016E675-52B3-4082-B0BD-C896D9242893}" type="pres">
      <dgm:prSet presAssocID="{06532533-D304-47F9-9D17-2C71AE3ADC43}" presName="hierChild5" presStyleCnt="0"/>
      <dgm:spPr/>
    </dgm:pt>
    <dgm:pt modelId="{A89E382A-A70A-4EF9-9A1F-F054242D3E26}" type="pres">
      <dgm:prSet presAssocID="{D48B2221-C334-4063-A02A-4F5B416F167B}" presName="hierChild3" presStyleCnt="0"/>
      <dgm:spPr/>
    </dgm:pt>
  </dgm:ptLst>
  <dgm:cxnLst>
    <dgm:cxn modelId="{6AFE8700-7C7C-41C0-ABE6-B3E3E1A3B5A9}" type="presOf" srcId="{F7F51200-F61E-41BA-BA25-4671FD2DBFF4}" destId="{51219987-3DFF-4DFB-BEBD-9783851072C4}" srcOrd="0" destOrd="0" presId="urn:microsoft.com/office/officeart/2008/layout/NameandTitleOrganizationalChart"/>
    <dgm:cxn modelId="{3D919303-62AA-40CE-834C-28C89409A736}" type="presOf" srcId="{A4D20F7E-CAB5-489A-B9C4-90F5EC1069A7}" destId="{0FF0B7D1-0D38-42AC-AB58-516AA8612DF9}" srcOrd="1" destOrd="0" presId="urn:microsoft.com/office/officeart/2008/layout/NameandTitleOrganizationalChart"/>
    <dgm:cxn modelId="{20FDBB05-F388-43FD-AFAA-B4A48C856F79}" type="presOf" srcId="{4954425A-B63F-485D-9912-6185F22BD093}" destId="{E4C6D992-C36F-491A-BC19-CB7D7A0E9FC5}" srcOrd="0" destOrd="0" presId="urn:microsoft.com/office/officeart/2008/layout/NameandTitleOrganizationalChart"/>
    <dgm:cxn modelId="{5213F109-1951-4163-B122-EC8CCF78EBDE}" srcId="{A65CD578-3A07-48F0-AC40-1B9C93AB1ACD}" destId="{74C7FFB7-68E6-403F-91AC-CBAF19730CBC}" srcOrd="1" destOrd="0" parTransId="{4D1D2D9B-12C4-43B8-BFF5-AD022B6D48D6}" sibTransId="{AAE590F0-35C9-45F2-B590-C3D3C603F2CE}"/>
    <dgm:cxn modelId="{C0F3800B-7647-4E0C-A5FA-2983DCF32728}" type="presOf" srcId="{01041CE2-FBF4-42DA-BBF0-F0F1B9B5FF10}" destId="{A36D9F81-8390-47C2-9B8B-1C9B4F1DBC18}" srcOrd="0" destOrd="0" presId="urn:microsoft.com/office/officeart/2008/layout/NameandTitleOrganizationalChart"/>
    <dgm:cxn modelId="{E8F0BB17-FA82-46EB-BD74-19C7C5D13A7A}" type="presOf" srcId="{CE579159-65EA-4611-933F-8A4B5A9AA742}" destId="{C064F95A-49CF-4B00-A320-DE87A48F9F88}" srcOrd="0" destOrd="0" presId="urn:microsoft.com/office/officeart/2008/layout/NameandTitleOrganizationalChart"/>
    <dgm:cxn modelId="{4D373318-D3AE-416F-A487-B4372A326941}" type="presOf" srcId="{28804819-3821-4269-888B-20D1CE0E454B}" destId="{5C844CB2-CFDA-480E-8997-6968477A036F}" srcOrd="0" destOrd="0" presId="urn:microsoft.com/office/officeart/2008/layout/NameandTitleOrganizationalChart"/>
    <dgm:cxn modelId="{1621AB1A-8470-48E0-A150-5DB6AAADF575}" type="presOf" srcId="{1D86AB94-BC7E-4B0B-98A2-3BD2082E14ED}" destId="{710DE369-35C5-424E-961F-1604E2AD8BCA}" srcOrd="0" destOrd="0" presId="urn:microsoft.com/office/officeart/2008/layout/NameandTitleOrganizationalChart"/>
    <dgm:cxn modelId="{AC29881E-9F78-4A3D-BBCD-280529F1E68F}" type="presOf" srcId="{D48B2221-C334-4063-A02A-4F5B416F167B}" destId="{ACF747E1-70E1-4E10-89D3-316231EB5237}" srcOrd="0" destOrd="0" presId="urn:microsoft.com/office/officeart/2008/layout/NameandTitleOrganizationalChart"/>
    <dgm:cxn modelId="{48AEBE1E-E304-4484-899B-AA54B0860A73}" srcId="{1D86AB94-BC7E-4B0B-98A2-3BD2082E14ED}" destId="{CD3CC9B3-205E-4FB5-A159-D4060D36D3BA}" srcOrd="1" destOrd="0" parTransId="{D6D7AC45-ECB9-4F92-9CE7-1E743E125CB9}" sibTransId="{88480728-3B2F-405B-ADA0-1A91FC538F10}"/>
    <dgm:cxn modelId="{5EE29224-CDE4-42E4-B688-2ECF4E03AB73}" type="presOf" srcId="{B4959718-ADF0-46B6-9C2A-44B9C2CE9D1E}" destId="{60C8338F-23BC-44A6-AE1E-CAAD2F0B5B4C}" srcOrd="0" destOrd="0" presId="urn:microsoft.com/office/officeart/2008/layout/NameandTitleOrganizationalChart"/>
    <dgm:cxn modelId="{95E71025-453B-48D6-961D-DD5D26A6BFF6}" type="presOf" srcId="{7F3C603D-0E48-4CAF-8EB2-2B9B7D1C04F2}" destId="{7C49A065-3D81-40D2-8684-B3F21DD2D716}" srcOrd="0" destOrd="0" presId="urn:microsoft.com/office/officeart/2008/layout/NameandTitleOrganizationalChart"/>
    <dgm:cxn modelId="{448CDD29-3EAD-4666-A6D9-DAD4648FCC40}" type="presOf" srcId="{F8E0ADB1-8383-4F5E-A7B3-06BDBE6F6777}" destId="{AB7C0790-1710-479E-8AE3-D5E2DB83B5B7}" srcOrd="0" destOrd="0" presId="urn:microsoft.com/office/officeart/2008/layout/NameandTitleOrganizationalChart"/>
    <dgm:cxn modelId="{8C9A4A2F-702F-48C9-8DC5-DDE4D5AC31CC}" srcId="{06532533-D304-47F9-9D17-2C71AE3ADC43}" destId="{BE27D59C-12FE-43F8-A754-77DE30F6CC94}" srcOrd="0" destOrd="0" parTransId="{E71781A6-CE35-47BA-BBBD-C910873CAFBF}" sibTransId="{01041CE2-FBF4-42DA-BBF0-F0F1B9B5FF10}"/>
    <dgm:cxn modelId="{E1ECAE38-78D2-4CE0-B40C-7E1F03E879DD}" type="presOf" srcId="{5A275441-C287-4C01-8991-00905FE90CEC}" destId="{BEA7E0F7-2A41-45DE-BAF6-D54A16AD0BA8}" srcOrd="1" destOrd="0" presId="urn:microsoft.com/office/officeart/2008/layout/NameandTitleOrganizationalChart"/>
    <dgm:cxn modelId="{E615153D-51FD-43B5-A911-0984AB50C38A}" type="presOf" srcId="{9A56CD8A-8029-464A-AAE3-780BC6BE5993}" destId="{6AA9C63D-96D4-47B0-B5FA-034E500364A1}" srcOrd="1" destOrd="0" presId="urn:microsoft.com/office/officeart/2008/layout/NameandTitleOrganizationalChart"/>
    <dgm:cxn modelId="{5B783642-6209-4EEE-88E6-3895EA5470EB}" srcId="{A65CD578-3A07-48F0-AC40-1B9C93AB1ACD}" destId="{7895EE4D-AFCF-4C5B-B297-F2F10C7DDA1E}" srcOrd="0" destOrd="0" parTransId="{28804819-3821-4269-888B-20D1CE0E454B}" sibTransId="{65E7C2B9-9A53-446A-8026-073192149446}"/>
    <dgm:cxn modelId="{0337C242-EB00-44A9-AAD3-B8D374F47C15}" type="presOf" srcId="{4D1D2D9B-12C4-43B8-BFF5-AD022B6D48D6}" destId="{6546C14E-B81B-41BC-89B0-8CF3D5A3F541}" srcOrd="0" destOrd="0" presId="urn:microsoft.com/office/officeart/2008/layout/NameandTitleOrganizationalChart"/>
    <dgm:cxn modelId="{A8398F63-92DC-4948-A470-4BF68F4EBCD6}" type="presOf" srcId="{06532533-D304-47F9-9D17-2C71AE3ADC43}" destId="{9E3799EB-345E-49A7-B434-C85F9D657162}" srcOrd="1" destOrd="0" presId="urn:microsoft.com/office/officeart/2008/layout/NameandTitleOrganizationalChart"/>
    <dgm:cxn modelId="{F6E5AA65-31C4-41DD-844F-8CE0289F7A03}" type="presOf" srcId="{59FE5CED-3FF9-419F-810F-5BDB1B1B2D0C}" destId="{1BBCFD94-87EE-4854-BDC1-3C48C9EB3A1D}" srcOrd="0" destOrd="0" presId="urn:microsoft.com/office/officeart/2008/layout/NameandTitleOrganizationalChart"/>
    <dgm:cxn modelId="{1E74A04C-E81E-4FF3-A30B-3AB37CEFCA63}" type="presOf" srcId="{E71781A6-CE35-47BA-BBBD-C910873CAFBF}" destId="{96646AC4-0AF7-409D-96EE-3A4C9C240DDA}" srcOrd="0" destOrd="0" presId="urn:microsoft.com/office/officeart/2008/layout/NameandTitleOrganizationalChart"/>
    <dgm:cxn modelId="{C526024F-D5AD-4CD2-A588-BC139BD0A073}" type="presOf" srcId="{5BB313B1-F76F-4ED1-927E-09FB91D4698F}" destId="{0C50389B-A11E-4494-94D6-15BC8BB86FC0}" srcOrd="0" destOrd="0" presId="urn:microsoft.com/office/officeart/2008/layout/NameandTitleOrganizationalChart"/>
    <dgm:cxn modelId="{C9AFC450-83DC-4687-936E-219597522FCF}" srcId="{D48B2221-C334-4063-A02A-4F5B416F167B}" destId="{A65CD578-3A07-48F0-AC40-1B9C93AB1ACD}" srcOrd="0" destOrd="0" parTransId="{B4959718-ADF0-46B6-9C2A-44B9C2CE9D1E}" sibTransId="{ACE6E4BD-7733-4E1A-B6D3-5F0D58E52FB0}"/>
    <dgm:cxn modelId="{3D475852-9BCA-4A78-B7D2-FC5174FFD5E4}" type="presOf" srcId="{BE27D59C-12FE-43F8-A754-77DE30F6CC94}" destId="{72AB8080-A6D8-48CE-A7D8-14047C009213}" srcOrd="0" destOrd="0" presId="urn:microsoft.com/office/officeart/2008/layout/NameandTitleOrganizationalChart"/>
    <dgm:cxn modelId="{F4B8F972-C6F3-4AB9-ADBE-9C69AB39921B}" type="presOf" srcId="{A65CD578-3A07-48F0-AC40-1B9C93AB1ACD}" destId="{D5570CAE-C59C-464F-B6F2-5C33B9D81674}" srcOrd="0" destOrd="0" presId="urn:microsoft.com/office/officeart/2008/layout/NameandTitleOrganizationalChart"/>
    <dgm:cxn modelId="{06139554-E786-45E7-8124-8996E016CD51}" type="presOf" srcId="{D1A73F24-FB6E-4A2C-9E4F-F56AC9785E61}" destId="{90E5EA8C-E556-4CE7-BE4F-E38F498B40D9}" srcOrd="0" destOrd="0" presId="urn:microsoft.com/office/officeart/2008/layout/NameandTitleOrganizationalChart"/>
    <dgm:cxn modelId="{EC1FA058-DD8E-4A2A-BAA1-8C57E6BF4A98}" type="presOf" srcId="{4E43D117-55FC-497F-AE74-A2FFC83A3EF6}" destId="{065C5458-3A50-4F02-8818-47152856FD9D}" srcOrd="0" destOrd="0" presId="urn:microsoft.com/office/officeart/2008/layout/NameandTitleOrganizationalChart"/>
    <dgm:cxn modelId="{0B7F5A7B-2805-4A9A-A18A-52DCC03CF80B}" srcId="{A4D20F7E-CAB5-489A-B9C4-90F5EC1069A7}" destId="{5A275441-C287-4C01-8991-00905FE90CEC}" srcOrd="0" destOrd="0" parTransId="{22D61C4F-BC49-47C6-9FCF-DF376E815E72}" sibTransId="{E27180D3-838B-4283-9248-60FCB72C1961}"/>
    <dgm:cxn modelId="{95410180-9B6D-41F9-9576-ADE26F6C8642}" type="presOf" srcId="{F7F51200-F61E-41BA-BA25-4671FD2DBFF4}" destId="{7CC2FAD9-887D-4099-BD72-DE53D42F6839}" srcOrd="1" destOrd="0" presId="urn:microsoft.com/office/officeart/2008/layout/NameandTitleOrganizationalChart"/>
    <dgm:cxn modelId="{C5579580-D186-4F51-956D-729C635625F9}" type="presOf" srcId="{FA5D049F-0641-4D69-8F57-B772D3B0F058}" destId="{C3F27382-ABAB-4CA8-95CC-B3F181AA1226}" srcOrd="0" destOrd="0" presId="urn:microsoft.com/office/officeart/2008/layout/NameandTitleOrganizationalChart"/>
    <dgm:cxn modelId="{43921984-ACEA-4C99-B9EE-C772339FCB37}" srcId="{4954425A-B63F-485D-9912-6185F22BD093}" destId="{1D86AB94-BC7E-4B0B-98A2-3BD2082E14ED}" srcOrd="1" destOrd="0" parTransId="{FB26D11D-F963-47DC-B791-67B04B38B58F}" sibTransId="{4105AEA5-DBC6-4EF4-8594-17E917F3F403}"/>
    <dgm:cxn modelId="{25AC7585-1F46-4B0A-89A8-746F194EC3C1}" type="presOf" srcId="{4E43D117-55FC-497F-AE74-A2FFC83A3EF6}" destId="{A6A91EFB-35F9-4DBC-8796-DA60D312E0A9}" srcOrd="1" destOrd="0" presId="urn:microsoft.com/office/officeart/2008/layout/NameandTitleOrganizationalChart"/>
    <dgm:cxn modelId="{A4BDCE89-4B02-48B2-9720-8F59857A3C8E}" type="presOf" srcId="{CD3CC9B3-205E-4FB5-A159-D4060D36D3BA}" destId="{DBA5B9CF-9E62-4581-BFB8-60E818D56F38}" srcOrd="0" destOrd="0" presId="urn:microsoft.com/office/officeart/2008/layout/NameandTitleOrganizationalChart"/>
    <dgm:cxn modelId="{9236E793-0D2A-4176-945A-28045EB78B76}" srcId="{A4D20F7E-CAB5-489A-B9C4-90F5EC1069A7}" destId="{9A56CD8A-8029-464A-AAE3-780BC6BE5993}" srcOrd="1" destOrd="0" parTransId="{7F3C603D-0E48-4CAF-8EB2-2B9B7D1C04F2}" sibTransId="{D1A73F24-FB6E-4A2C-9E4F-F56AC9785E61}"/>
    <dgm:cxn modelId="{908E179C-4BBE-4825-A901-75525B0754DA}" type="presOf" srcId="{7895EE4D-AFCF-4C5B-B297-F2F10C7DDA1E}" destId="{8209B75D-2DE7-42E7-B1CB-1D31B6E084B5}" srcOrd="1" destOrd="0" presId="urn:microsoft.com/office/officeart/2008/layout/NameandTitleOrganizationalChart"/>
    <dgm:cxn modelId="{2D7E669E-B87A-45DD-94F0-BAFD38563517}" type="presOf" srcId="{EB06814B-D2D2-4EA0-BFDA-B5602EB0B77A}" destId="{35314159-F856-4ED8-8433-CC1BB9ECB84F}" srcOrd="0" destOrd="0" presId="urn:microsoft.com/office/officeart/2008/layout/NameandTitleOrganizationalChart"/>
    <dgm:cxn modelId="{6AE278A1-3AF3-4CF6-826A-5FC77613684C}" srcId="{1E4D0514-7293-40D5-811D-B2E7F1A2C58D}" destId="{D48B2221-C334-4063-A02A-4F5B416F167B}" srcOrd="0" destOrd="0" parTransId="{49675C8A-DA80-4575-8984-A4128FC705DF}" sibTransId="{9A1F621A-C4C7-4625-A26D-23B8193B2543}"/>
    <dgm:cxn modelId="{D70B89A4-ECA0-41D7-A9CE-1A1D8AAA4C42}" type="presOf" srcId="{7895EE4D-AFCF-4C5B-B297-F2F10C7DDA1E}" destId="{123D93DE-7168-498C-8A09-E210C95DE6E5}" srcOrd="0" destOrd="0" presId="urn:microsoft.com/office/officeart/2008/layout/NameandTitleOrganizationalChart"/>
    <dgm:cxn modelId="{862D1FA6-88C6-495C-9501-17788EAE54D9}" type="presOf" srcId="{9A56CD8A-8029-464A-AAE3-780BC6BE5993}" destId="{0711439A-7E54-464C-B418-30AC8342B6E1}" srcOrd="0" destOrd="0" presId="urn:microsoft.com/office/officeart/2008/layout/NameandTitleOrganizationalChart"/>
    <dgm:cxn modelId="{C04527A7-5DE8-42F1-B47F-74128F86AE3D}" srcId="{1D86AB94-BC7E-4B0B-98A2-3BD2082E14ED}" destId="{F7F51200-F61E-41BA-BA25-4671FD2DBFF4}" srcOrd="0" destOrd="0" parTransId="{C953EC94-61A8-49BA-9ED1-F085021C9F0A}" sibTransId="{FA5D049F-0641-4D69-8F57-B772D3B0F058}"/>
    <dgm:cxn modelId="{264897A8-3D8D-4C85-8719-176AA66EC5D2}" type="presOf" srcId="{74C7FFB7-68E6-403F-91AC-CBAF19730CBC}" destId="{00904852-C0C6-4AC4-A073-86D819F44E35}" srcOrd="1" destOrd="0" presId="urn:microsoft.com/office/officeart/2008/layout/NameandTitleOrganizationalChart"/>
    <dgm:cxn modelId="{455092AB-FA5F-4E1F-85D4-8F9CEEC8EA20}" type="presOf" srcId="{74C7FFB7-68E6-403F-91AC-CBAF19730CBC}" destId="{02A8DA7E-ECEB-4F5A-95F0-104728A37A8C}" srcOrd="0" destOrd="0" presId="urn:microsoft.com/office/officeart/2008/layout/NameandTitleOrganizationalChart"/>
    <dgm:cxn modelId="{0CA38DAF-C1FC-4B3B-9ECE-C6C4A5720999}" srcId="{4954425A-B63F-485D-9912-6185F22BD093}" destId="{A4D20F7E-CAB5-489A-B9C4-90F5EC1069A7}" srcOrd="0" destOrd="0" parTransId="{EB06814B-D2D2-4EA0-BFDA-B5602EB0B77A}" sibTransId="{610BB8EC-38C7-48D5-8C5F-8632C25E3CA8}"/>
    <dgm:cxn modelId="{E46481B5-B098-46FB-8191-7A61EDB055C8}" type="presOf" srcId="{A65CD578-3A07-48F0-AC40-1B9C93AB1ACD}" destId="{A51193B2-2A08-47DF-AD93-4CDFF31B98BF}" srcOrd="1" destOrd="0" presId="urn:microsoft.com/office/officeart/2008/layout/NameandTitleOrganizationalChart"/>
    <dgm:cxn modelId="{D60745BB-4126-4597-8CE9-41DF5106A80E}" type="presOf" srcId="{D6D7AC45-ECB9-4F92-9CE7-1E743E125CB9}" destId="{CA8E0695-D3A4-4893-9BA1-00626355878D}" srcOrd="0" destOrd="0" presId="urn:microsoft.com/office/officeart/2008/layout/NameandTitleOrganizationalChart"/>
    <dgm:cxn modelId="{E1CCE8BE-89A2-4AFB-844C-7ED9D9CE4D96}" type="presOf" srcId="{A4D20F7E-CAB5-489A-B9C4-90F5EC1069A7}" destId="{AC8F925F-A732-45F2-8425-C82410301016}" srcOrd="0" destOrd="0" presId="urn:microsoft.com/office/officeart/2008/layout/NameandTitleOrganizationalChart"/>
    <dgm:cxn modelId="{5102B6BF-553F-42D3-B963-E05A3843E5EC}" type="presOf" srcId="{ACE6E4BD-7733-4E1A-B6D3-5F0D58E52FB0}" destId="{8B49A8AA-6E24-45D4-ADEE-A796587DE37B}" srcOrd="0" destOrd="0" presId="urn:microsoft.com/office/officeart/2008/layout/NameandTitleOrganizationalChart"/>
    <dgm:cxn modelId="{7DAFBBC3-A6A8-42B5-AB8A-9F982D7C15B5}" srcId="{D48B2221-C334-4063-A02A-4F5B416F167B}" destId="{06532533-D304-47F9-9D17-2C71AE3ADC43}" srcOrd="1" destOrd="0" parTransId="{5BB313B1-F76F-4ED1-927E-09FB91D4698F}" sibTransId="{EBC5535F-9C79-4324-8E30-CFFFD980A139}"/>
    <dgm:cxn modelId="{FA05D0C5-82F1-43FF-ACEB-D0B8018BCE3B}" type="presOf" srcId="{BE27D59C-12FE-43F8-A754-77DE30F6CC94}" destId="{5EB43CD8-5E3D-4F82-A884-C2B6BAD66DBB}" srcOrd="1" destOrd="0" presId="urn:microsoft.com/office/officeart/2008/layout/NameandTitleOrganizationalChart"/>
    <dgm:cxn modelId="{C54DC5CC-A40B-4948-B3AD-B9EE35A71D76}" type="presOf" srcId="{4954425A-B63F-485D-9912-6185F22BD093}" destId="{75E012A4-8B4F-4774-862F-A47ABCC073DD}" srcOrd="1" destOrd="0" presId="urn:microsoft.com/office/officeart/2008/layout/NameandTitleOrganizationalChart"/>
    <dgm:cxn modelId="{2D1E95D1-5E43-44F3-8636-C75D63AE2D9E}" type="presOf" srcId="{22D61C4F-BC49-47C6-9FCF-DF376E815E72}" destId="{F67B444E-AD9B-40D9-AF03-A348B8C3E6EB}" srcOrd="0" destOrd="0" presId="urn:microsoft.com/office/officeart/2008/layout/NameandTitleOrganizationalChart"/>
    <dgm:cxn modelId="{839AC4D3-5092-49CE-99EC-541C8B7A5673}" type="presOf" srcId="{C953EC94-61A8-49BA-9ED1-F085021C9F0A}" destId="{6D19011A-AE7F-4E2D-980F-C7129037CEAB}" srcOrd="0" destOrd="0" presId="urn:microsoft.com/office/officeart/2008/layout/NameandTitleOrganizationalChart"/>
    <dgm:cxn modelId="{2D3A14D5-5CEC-4E8D-B139-EB85AA17F063}" type="presOf" srcId="{88480728-3B2F-405B-ADA0-1A91FC538F10}" destId="{2BA7DA4F-8DA1-4161-A383-FA6AA1F4E2E7}" srcOrd="0" destOrd="0" presId="urn:microsoft.com/office/officeart/2008/layout/NameandTitleOrganizationalChart"/>
    <dgm:cxn modelId="{52BA1CD7-1115-4053-ADCD-F54D49BAF0FB}" srcId="{A4D20F7E-CAB5-489A-B9C4-90F5EC1069A7}" destId="{4E43D117-55FC-497F-AE74-A2FFC83A3EF6}" srcOrd="2" destOrd="0" parTransId="{46BBB1F5-6E8A-4BB4-91A6-246CD34AF07A}" sibTransId="{59FE5CED-3FF9-419F-810F-5BDB1B1B2D0C}"/>
    <dgm:cxn modelId="{640420DA-17AC-420B-B458-A8BF4D778874}" srcId="{06532533-D304-47F9-9D17-2C71AE3ADC43}" destId="{4954425A-B63F-485D-9912-6185F22BD093}" srcOrd="1" destOrd="0" parTransId="{F8E0ADB1-8383-4F5E-A7B3-06BDBE6F6777}" sibTransId="{CE579159-65EA-4611-933F-8A4B5A9AA742}"/>
    <dgm:cxn modelId="{29CB54DC-380F-4FD5-872C-9B3DB8D3214C}" type="presOf" srcId="{5A275441-C287-4C01-8991-00905FE90CEC}" destId="{FDA98933-0547-4A33-8DC4-9FA88BE48B6B}" srcOrd="0" destOrd="0" presId="urn:microsoft.com/office/officeart/2008/layout/NameandTitleOrganizationalChart"/>
    <dgm:cxn modelId="{022AEBDD-0183-46AF-A804-9C2DA49C23FE}" type="presOf" srcId="{E27180D3-838B-4283-9248-60FCB72C1961}" destId="{64C6E600-6280-4AFA-B7C6-58523BE2776B}" srcOrd="0" destOrd="0" presId="urn:microsoft.com/office/officeart/2008/layout/NameandTitleOrganizationalChart"/>
    <dgm:cxn modelId="{F2191DDE-39EC-409A-94EA-9F56FD5E2500}" type="presOf" srcId="{06532533-D304-47F9-9D17-2C71AE3ADC43}" destId="{AFEE0142-4320-4F31-8F52-77A90BC9EB32}" srcOrd="0" destOrd="0" presId="urn:microsoft.com/office/officeart/2008/layout/NameandTitleOrganizationalChart"/>
    <dgm:cxn modelId="{F95CE7E0-833A-4DA5-A6F4-4F4EA876B14F}" type="presOf" srcId="{D48B2221-C334-4063-A02A-4F5B416F167B}" destId="{76D06768-FE59-4F14-9277-03E86C16B392}" srcOrd="1" destOrd="0" presId="urn:microsoft.com/office/officeart/2008/layout/NameandTitleOrganizationalChart"/>
    <dgm:cxn modelId="{75C5BCE1-D36F-4995-9C03-CD633DBF1699}" type="presOf" srcId="{46BBB1F5-6E8A-4BB4-91A6-246CD34AF07A}" destId="{85871DC8-521A-4726-AF1D-4BC6EF13F006}" srcOrd="0" destOrd="0" presId="urn:microsoft.com/office/officeart/2008/layout/NameandTitleOrganizationalChart"/>
    <dgm:cxn modelId="{C03127E2-EE43-4E26-ADE0-5E0CCA7F2158}" type="presOf" srcId="{FB26D11D-F963-47DC-B791-67B04B38B58F}" destId="{190B989B-BAEC-4772-A1C9-F9036357D8C3}" srcOrd="0" destOrd="0" presId="urn:microsoft.com/office/officeart/2008/layout/NameandTitleOrganizationalChart"/>
    <dgm:cxn modelId="{C33778E6-F1E3-44F0-866C-C0D36FBBCBEB}" type="presOf" srcId="{CD3CC9B3-205E-4FB5-A159-D4060D36D3BA}" destId="{9C2F910D-917E-499B-A1E7-14710B7C7E45}" srcOrd="1" destOrd="0" presId="urn:microsoft.com/office/officeart/2008/layout/NameandTitleOrganizationalChart"/>
    <dgm:cxn modelId="{69E635E7-38E4-4B18-BC1F-ACE03307CE98}" type="presOf" srcId="{AAE590F0-35C9-45F2-B590-C3D3C603F2CE}" destId="{0437376D-5315-47EA-8C65-8649A0935644}" srcOrd="0" destOrd="0" presId="urn:microsoft.com/office/officeart/2008/layout/NameandTitleOrganizationalChart"/>
    <dgm:cxn modelId="{F6C620E8-B0B4-4BCC-B88B-E65145E3C71A}" type="presOf" srcId="{EBC5535F-9C79-4324-8E30-CFFFD980A139}" destId="{C898B097-A751-4825-ABA4-954BCD35B4B5}" srcOrd="0" destOrd="0" presId="urn:microsoft.com/office/officeart/2008/layout/NameandTitleOrganizationalChart"/>
    <dgm:cxn modelId="{0B3A71E9-7DE3-40BF-8CD1-ED4AB7E4ACD3}" type="presOf" srcId="{1E4D0514-7293-40D5-811D-B2E7F1A2C58D}" destId="{BFA92978-F230-4775-B1C2-FDEA234FB2FD}" srcOrd="0" destOrd="0" presId="urn:microsoft.com/office/officeart/2008/layout/NameandTitleOrganizationalChart"/>
    <dgm:cxn modelId="{F56417EC-C7CC-4BF4-A1E3-2DA27505A040}" type="presOf" srcId="{65E7C2B9-9A53-446A-8026-073192149446}" destId="{96E2ECA9-1995-41F7-80C3-A57A96337D5A}" srcOrd="0" destOrd="0" presId="urn:microsoft.com/office/officeart/2008/layout/NameandTitleOrganizationalChart"/>
    <dgm:cxn modelId="{B7E7DDED-2C5B-46C0-9BA1-E95764216162}" type="presOf" srcId="{610BB8EC-38C7-48D5-8C5F-8632C25E3CA8}" destId="{EFE45D25-31E1-41C0-8E47-C93BF35B0F17}" srcOrd="0" destOrd="0" presId="urn:microsoft.com/office/officeart/2008/layout/NameandTitleOrganizationalChart"/>
    <dgm:cxn modelId="{DECDD7EE-16FF-4DF8-B442-0676A6FF8BF5}" type="presOf" srcId="{4105AEA5-DBC6-4EF4-8594-17E917F3F403}" destId="{932F49C7-B30A-4BDA-B28C-75212FEA72CF}" srcOrd="0" destOrd="0" presId="urn:microsoft.com/office/officeart/2008/layout/NameandTitleOrganizationalChart"/>
    <dgm:cxn modelId="{C602EBEE-31E2-4E4B-812F-6465C5F6A3F6}" type="presOf" srcId="{9A1F621A-C4C7-4625-A26D-23B8193B2543}" destId="{A566E73C-E5C3-4301-B56D-441B826A48D0}" srcOrd="0" destOrd="0" presId="urn:microsoft.com/office/officeart/2008/layout/NameandTitleOrganizationalChart"/>
    <dgm:cxn modelId="{A1C71EFE-27B9-41CE-99CE-99194A4A536A}" type="presOf" srcId="{1D86AB94-BC7E-4B0B-98A2-3BD2082E14ED}" destId="{7D47248D-E947-4702-87D2-8D4280E0470A}" srcOrd="1" destOrd="0" presId="urn:microsoft.com/office/officeart/2008/layout/NameandTitleOrganizationalChart"/>
    <dgm:cxn modelId="{58804DD9-642F-4B12-9AC6-2C169088AECD}" type="presParOf" srcId="{BFA92978-F230-4775-B1C2-FDEA234FB2FD}" destId="{AD9D732D-E803-405F-9C49-0D5FEF08DC9D}" srcOrd="0" destOrd="0" presId="urn:microsoft.com/office/officeart/2008/layout/NameandTitleOrganizationalChart"/>
    <dgm:cxn modelId="{D70CF8E4-A78E-47B0-BD55-5467F2FC2510}" type="presParOf" srcId="{AD9D732D-E803-405F-9C49-0D5FEF08DC9D}" destId="{6BAB1069-D222-414D-9740-8770E046DF3C}" srcOrd="0" destOrd="0" presId="urn:microsoft.com/office/officeart/2008/layout/NameandTitleOrganizationalChart"/>
    <dgm:cxn modelId="{475F2451-9B82-4153-9541-AB502F94CBF8}" type="presParOf" srcId="{6BAB1069-D222-414D-9740-8770E046DF3C}" destId="{ACF747E1-70E1-4E10-89D3-316231EB5237}" srcOrd="0" destOrd="0" presId="urn:microsoft.com/office/officeart/2008/layout/NameandTitleOrganizationalChart"/>
    <dgm:cxn modelId="{AFEF8C2A-5F4E-4488-A08C-ECD30FB9479F}" type="presParOf" srcId="{6BAB1069-D222-414D-9740-8770E046DF3C}" destId="{A566E73C-E5C3-4301-B56D-441B826A48D0}" srcOrd="1" destOrd="0" presId="urn:microsoft.com/office/officeart/2008/layout/NameandTitleOrganizationalChart"/>
    <dgm:cxn modelId="{135BCF79-75D8-4711-A4F4-1F08B634A37F}" type="presParOf" srcId="{6BAB1069-D222-414D-9740-8770E046DF3C}" destId="{76D06768-FE59-4F14-9277-03E86C16B392}" srcOrd="2" destOrd="0" presId="urn:microsoft.com/office/officeart/2008/layout/NameandTitleOrganizationalChart"/>
    <dgm:cxn modelId="{86890123-539B-436E-8FB4-8858DCF153A7}" type="presParOf" srcId="{AD9D732D-E803-405F-9C49-0D5FEF08DC9D}" destId="{790F57E8-6676-4DEC-BEDC-0677CC61AE74}" srcOrd="1" destOrd="0" presId="urn:microsoft.com/office/officeart/2008/layout/NameandTitleOrganizationalChart"/>
    <dgm:cxn modelId="{419388AC-BDCD-400C-8946-A02AEB4CF921}" type="presParOf" srcId="{790F57E8-6676-4DEC-BEDC-0677CC61AE74}" destId="{60C8338F-23BC-44A6-AE1E-CAAD2F0B5B4C}" srcOrd="0" destOrd="0" presId="urn:microsoft.com/office/officeart/2008/layout/NameandTitleOrganizationalChart"/>
    <dgm:cxn modelId="{0BAA4BA2-A5C3-4882-A7E8-0F070F7A3F26}" type="presParOf" srcId="{790F57E8-6676-4DEC-BEDC-0677CC61AE74}" destId="{8F86EA4C-6B90-4C18-B987-8B33C29E238C}" srcOrd="1" destOrd="0" presId="urn:microsoft.com/office/officeart/2008/layout/NameandTitleOrganizationalChart"/>
    <dgm:cxn modelId="{23EBE5D5-6597-4A23-892F-0C0FAFA2E8D4}" type="presParOf" srcId="{8F86EA4C-6B90-4C18-B987-8B33C29E238C}" destId="{AAD24A51-8A15-48D0-B12C-490B639F7618}" srcOrd="0" destOrd="0" presId="urn:microsoft.com/office/officeart/2008/layout/NameandTitleOrganizationalChart"/>
    <dgm:cxn modelId="{5B3DDF74-FA55-49E1-A6A5-308EB7101E1E}" type="presParOf" srcId="{AAD24A51-8A15-48D0-B12C-490B639F7618}" destId="{D5570CAE-C59C-464F-B6F2-5C33B9D81674}" srcOrd="0" destOrd="0" presId="urn:microsoft.com/office/officeart/2008/layout/NameandTitleOrganizationalChart"/>
    <dgm:cxn modelId="{91364887-FDB8-44E5-9D66-0B1D902BE92D}" type="presParOf" srcId="{AAD24A51-8A15-48D0-B12C-490B639F7618}" destId="{8B49A8AA-6E24-45D4-ADEE-A796587DE37B}" srcOrd="1" destOrd="0" presId="urn:microsoft.com/office/officeart/2008/layout/NameandTitleOrganizationalChart"/>
    <dgm:cxn modelId="{3F68942C-A07C-4BC5-98C1-F19F72D0895F}" type="presParOf" srcId="{AAD24A51-8A15-48D0-B12C-490B639F7618}" destId="{A51193B2-2A08-47DF-AD93-4CDFF31B98BF}" srcOrd="2" destOrd="0" presId="urn:microsoft.com/office/officeart/2008/layout/NameandTitleOrganizationalChart"/>
    <dgm:cxn modelId="{14BCC07D-FD17-4CB7-99F8-9A9C8798A25D}" type="presParOf" srcId="{8F86EA4C-6B90-4C18-B987-8B33C29E238C}" destId="{E67419D1-144D-4655-83C1-2874E7609C24}" srcOrd="1" destOrd="0" presId="urn:microsoft.com/office/officeart/2008/layout/NameandTitleOrganizationalChart"/>
    <dgm:cxn modelId="{D1D7878F-6AC5-41A8-94AB-05E1A51D50F8}" type="presParOf" srcId="{E67419D1-144D-4655-83C1-2874E7609C24}" destId="{5C844CB2-CFDA-480E-8997-6968477A036F}" srcOrd="0" destOrd="0" presId="urn:microsoft.com/office/officeart/2008/layout/NameandTitleOrganizationalChart"/>
    <dgm:cxn modelId="{94B7A250-1823-467D-9709-AAAE0F1B8A80}" type="presParOf" srcId="{E67419D1-144D-4655-83C1-2874E7609C24}" destId="{9A130E4A-BB4E-47DA-8480-DA4D69FE9989}" srcOrd="1" destOrd="0" presId="urn:microsoft.com/office/officeart/2008/layout/NameandTitleOrganizationalChart"/>
    <dgm:cxn modelId="{0663127E-203C-48DE-AF3D-7AD3FD6082A3}" type="presParOf" srcId="{9A130E4A-BB4E-47DA-8480-DA4D69FE9989}" destId="{76583394-E098-4BFC-911C-47E0F3EE5E87}" srcOrd="0" destOrd="0" presId="urn:microsoft.com/office/officeart/2008/layout/NameandTitleOrganizationalChart"/>
    <dgm:cxn modelId="{2244717B-566C-4B72-A556-90EF2769D5C8}" type="presParOf" srcId="{76583394-E098-4BFC-911C-47E0F3EE5E87}" destId="{123D93DE-7168-498C-8A09-E210C95DE6E5}" srcOrd="0" destOrd="0" presId="urn:microsoft.com/office/officeart/2008/layout/NameandTitleOrganizationalChart"/>
    <dgm:cxn modelId="{FAD871C6-A003-46FF-8D7D-FC87E3014FB8}" type="presParOf" srcId="{76583394-E098-4BFC-911C-47E0F3EE5E87}" destId="{96E2ECA9-1995-41F7-80C3-A57A96337D5A}" srcOrd="1" destOrd="0" presId="urn:microsoft.com/office/officeart/2008/layout/NameandTitleOrganizationalChart"/>
    <dgm:cxn modelId="{9126A649-CC51-4DF4-B8F1-DEDD1742A3FE}" type="presParOf" srcId="{76583394-E098-4BFC-911C-47E0F3EE5E87}" destId="{8209B75D-2DE7-42E7-B1CB-1D31B6E084B5}" srcOrd="2" destOrd="0" presId="urn:microsoft.com/office/officeart/2008/layout/NameandTitleOrganizationalChart"/>
    <dgm:cxn modelId="{61E55CDC-2522-4222-A00C-6F5E3E48FFCB}" type="presParOf" srcId="{9A130E4A-BB4E-47DA-8480-DA4D69FE9989}" destId="{6ABA793D-992E-4B7F-A6AF-439D4A6CFA3F}" srcOrd="1" destOrd="0" presId="urn:microsoft.com/office/officeart/2008/layout/NameandTitleOrganizationalChart"/>
    <dgm:cxn modelId="{8C4B4C05-AFDF-49BD-BF24-ABC990F1E158}" type="presParOf" srcId="{9A130E4A-BB4E-47DA-8480-DA4D69FE9989}" destId="{6E9862E0-5002-4835-AF19-C3F92AB3BDA5}" srcOrd="2" destOrd="0" presId="urn:microsoft.com/office/officeart/2008/layout/NameandTitleOrganizationalChart"/>
    <dgm:cxn modelId="{2746A7F1-BBFD-46D7-9066-B04AF8190BBA}" type="presParOf" srcId="{E67419D1-144D-4655-83C1-2874E7609C24}" destId="{6546C14E-B81B-41BC-89B0-8CF3D5A3F541}" srcOrd="2" destOrd="0" presId="urn:microsoft.com/office/officeart/2008/layout/NameandTitleOrganizationalChart"/>
    <dgm:cxn modelId="{43D3DE80-308E-4079-85DB-481F9DC65396}" type="presParOf" srcId="{E67419D1-144D-4655-83C1-2874E7609C24}" destId="{A5794F49-684D-4412-AA0C-CBBCD29B24DE}" srcOrd="3" destOrd="0" presId="urn:microsoft.com/office/officeart/2008/layout/NameandTitleOrganizationalChart"/>
    <dgm:cxn modelId="{78BB7A1D-DCF6-43C3-85F2-FFB8C02F7FBE}" type="presParOf" srcId="{A5794F49-684D-4412-AA0C-CBBCD29B24DE}" destId="{21E840CB-4363-4686-818A-9884D51033D3}" srcOrd="0" destOrd="0" presId="urn:microsoft.com/office/officeart/2008/layout/NameandTitleOrganizationalChart"/>
    <dgm:cxn modelId="{BDCF56C8-DE48-44A9-8D54-190250700962}" type="presParOf" srcId="{21E840CB-4363-4686-818A-9884D51033D3}" destId="{02A8DA7E-ECEB-4F5A-95F0-104728A37A8C}" srcOrd="0" destOrd="0" presId="urn:microsoft.com/office/officeart/2008/layout/NameandTitleOrganizationalChart"/>
    <dgm:cxn modelId="{EE0773C0-E53B-4BCF-AB95-327B0F990E34}" type="presParOf" srcId="{21E840CB-4363-4686-818A-9884D51033D3}" destId="{0437376D-5315-47EA-8C65-8649A0935644}" srcOrd="1" destOrd="0" presId="urn:microsoft.com/office/officeart/2008/layout/NameandTitleOrganizationalChart"/>
    <dgm:cxn modelId="{FCF5F287-A63F-4E09-B596-037E26080744}" type="presParOf" srcId="{21E840CB-4363-4686-818A-9884D51033D3}" destId="{00904852-C0C6-4AC4-A073-86D819F44E35}" srcOrd="2" destOrd="0" presId="urn:microsoft.com/office/officeart/2008/layout/NameandTitleOrganizationalChart"/>
    <dgm:cxn modelId="{8DB816EE-A07B-45DB-A518-81B245307420}" type="presParOf" srcId="{A5794F49-684D-4412-AA0C-CBBCD29B24DE}" destId="{D0C70192-E0EB-4211-A749-D6CE8AF2E4E5}" srcOrd="1" destOrd="0" presId="urn:microsoft.com/office/officeart/2008/layout/NameandTitleOrganizationalChart"/>
    <dgm:cxn modelId="{6CBAFBFA-E4F3-4D82-9555-1E3937280529}" type="presParOf" srcId="{A5794F49-684D-4412-AA0C-CBBCD29B24DE}" destId="{BC5D51CE-2463-4A17-A198-AFF3B869D13C}" srcOrd="2" destOrd="0" presId="urn:microsoft.com/office/officeart/2008/layout/NameandTitleOrganizationalChart"/>
    <dgm:cxn modelId="{A136EA35-6CB0-41AD-A5B9-59F737C10972}" type="presParOf" srcId="{8F86EA4C-6B90-4C18-B987-8B33C29E238C}" destId="{E6061250-2193-416A-B0BB-915F63E7F81E}" srcOrd="2" destOrd="0" presId="urn:microsoft.com/office/officeart/2008/layout/NameandTitleOrganizationalChart"/>
    <dgm:cxn modelId="{024A82A1-DDF1-4863-81A9-22B0D67B38DD}" type="presParOf" srcId="{790F57E8-6676-4DEC-BEDC-0677CC61AE74}" destId="{0C50389B-A11E-4494-94D6-15BC8BB86FC0}" srcOrd="2" destOrd="0" presId="urn:microsoft.com/office/officeart/2008/layout/NameandTitleOrganizationalChart"/>
    <dgm:cxn modelId="{68C06680-0606-4EF7-B3C9-4B7476FCCA5D}" type="presParOf" srcId="{790F57E8-6676-4DEC-BEDC-0677CC61AE74}" destId="{16F13CE1-16BF-4541-AB63-6CE1A4F5CC1E}" srcOrd="3" destOrd="0" presId="urn:microsoft.com/office/officeart/2008/layout/NameandTitleOrganizationalChart"/>
    <dgm:cxn modelId="{7ED4FC5F-A446-4C71-A9CE-5B701E7DC4A9}" type="presParOf" srcId="{16F13CE1-16BF-4541-AB63-6CE1A4F5CC1E}" destId="{47E51089-4060-4EE9-B679-DC8C38BAD2B3}" srcOrd="0" destOrd="0" presId="urn:microsoft.com/office/officeart/2008/layout/NameandTitleOrganizationalChart"/>
    <dgm:cxn modelId="{F888E3C1-C374-4A18-8CF7-141785F5739C}" type="presParOf" srcId="{47E51089-4060-4EE9-B679-DC8C38BAD2B3}" destId="{AFEE0142-4320-4F31-8F52-77A90BC9EB32}" srcOrd="0" destOrd="0" presId="urn:microsoft.com/office/officeart/2008/layout/NameandTitleOrganizationalChart"/>
    <dgm:cxn modelId="{0D6311A4-CF67-4DC3-A98B-484E4837BB06}" type="presParOf" srcId="{47E51089-4060-4EE9-B679-DC8C38BAD2B3}" destId="{C898B097-A751-4825-ABA4-954BCD35B4B5}" srcOrd="1" destOrd="0" presId="urn:microsoft.com/office/officeart/2008/layout/NameandTitleOrganizationalChart"/>
    <dgm:cxn modelId="{32C8A1BA-32F7-4F86-BBC3-8E32EFBED13D}" type="presParOf" srcId="{47E51089-4060-4EE9-B679-DC8C38BAD2B3}" destId="{9E3799EB-345E-49A7-B434-C85F9D657162}" srcOrd="2" destOrd="0" presId="urn:microsoft.com/office/officeart/2008/layout/NameandTitleOrganizationalChart"/>
    <dgm:cxn modelId="{9C89761C-85D7-4C25-B7E0-6D160288FEA5}" type="presParOf" srcId="{16F13CE1-16BF-4541-AB63-6CE1A4F5CC1E}" destId="{46009824-8709-42C2-B1F1-1D321956A64F}" srcOrd="1" destOrd="0" presId="urn:microsoft.com/office/officeart/2008/layout/NameandTitleOrganizationalChart"/>
    <dgm:cxn modelId="{37CDEDD3-DFF3-4D41-96D9-2AD118B2FCB1}" type="presParOf" srcId="{46009824-8709-42C2-B1F1-1D321956A64F}" destId="{96646AC4-0AF7-409D-96EE-3A4C9C240DDA}" srcOrd="0" destOrd="0" presId="urn:microsoft.com/office/officeart/2008/layout/NameandTitleOrganizationalChart"/>
    <dgm:cxn modelId="{338714F8-8ABA-4E7F-824C-017F4E81E995}" type="presParOf" srcId="{46009824-8709-42C2-B1F1-1D321956A64F}" destId="{29F622BD-34B2-46CF-84B1-A357D9EAE7D3}" srcOrd="1" destOrd="0" presId="urn:microsoft.com/office/officeart/2008/layout/NameandTitleOrganizationalChart"/>
    <dgm:cxn modelId="{DFC6EB24-3C62-496E-9EDD-C6CD8E03C995}" type="presParOf" srcId="{29F622BD-34B2-46CF-84B1-A357D9EAE7D3}" destId="{D0744DD2-658F-46E6-9658-7784E4837C3D}" srcOrd="0" destOrd="0" presId="urn:microsoft.com/office/officeart/2008/layout/NameandTitleOrganizationalChart"/>
    <dgm:cxn modelId="{0B1DB369-A28F-4F71-8286-1C9784FA4FFD}" type="presParOf" srcId="{D0744DD2-658F-46E6-9658-7784E4837C3D}" destId="{72AB8080-A6D8-48CE-A7D8-14047C009213}" srcOrd="0" destOrd="0" presId="urn:microsoft.com/office/officeart/2008/layout/NameandTitleOrganizationalChart"/>
    <dgm:cxn modelId="{76EEB498-9DCB-4300-9FD9-DB270BFD53DF}" type="presParOf" srcId="{D0744DD2-658F-46E6-9658-7784E4837C3D}" destId="{A36D9F81-8390-47C2-9B8B-1C9B4F1DBC18}" srcOrd="1" destOrd="0" presId="urn:microsoft.com/office/officeart/2008/layout/NameandTitleOrganizationalChart"/>
    <dgm:cxn modelId="{73F4CFEA-BFFC-4AD3-A3FB-FEE21EB45ECC}" type="presParOf" srcId="{D0744DD2-658F-46E6-9658-7784E4837C3D}" destId="{5EB43CD8-5E3D-4F82-A884-C2B6BAD66DBB}" srcOrd="2" destOrd="0" presId="urn:microsoft.com/office/officeart/2008/layout/NameandTitleOrganizationalChart"/>
    <dgm:cxn modelId="{A5BF8205-1380-471F-BCD9-C6C9B5528E8B}" type="presParOf" srcId="{29F622BD-34B2-46CF-84B1-A357D9EAE7D3}" destId="{E1DA9DAF-41FB-4DC9-AA14-2166D9C8261A}" srcOrd="1" destOrd="0" presId="urn:microsoft.com/office/officeart/2008/layout/NameandTitleOrganizationalChart"/>
    <dgm:cxn modelId="{9A7B679C-32C4-40A7-BA72-7DCD1DC30FED}" type="presParOf" srcId="{29F622BD-34B2-46CF-84B1-A357D9EAE7D3}" destId="{8F5EDC1D-B102-427B-912E-7ACC91EFB3BD}" srcOrd="2" destOrd="0" presId="urn:microsoft.com/office/officeart/2008/layout/NameandTitleOrganizationalChart"/>
    <dgm:cxn modelId="{6180F4B1-A675-4E0B-ABD2-91250AE4513A}" type="presParOf" srcId="{46009824-8709-42C2-B1F1-1D321956A64F}" destId="{AB7C0790-1710-479E-8AE3-D5E2DB83B5B7}" srcOrd="2" destOrd="0" presId="urn:microsoft.com/office/officeart/2008/layout/NameandTitleOrganizationalChart"/>
    <dgm:cxn modelId="{0F145968-B7BC-444F-ACED-580EB0C7B076}" type="presParOf" srcId="{46009824-8709-42C2-B1F1-1D321956A64F}" destId="{4353D01A-D1D7-4E60-80AD-DDB61C8A886F}" srcOrd="3" destOrd="0" presId="urn:microsoft.com/office/officeart/2008/layout/NameandTitleOrganizationalChart"/>
    <dgm:cxn modelId="{80CF8F71-D05B-4DB3-A898-D23EB13120CC}" type="presParOf" srcId="{4353D01A-D1D7-4E60-80AD-DDB61C8A886F}" destId="{CE6B9DDF-56DB-4BAA-A08D-1F39DAD8302A}" srcOrd="0" destOrd="0" presId="urn:microsoft.com/office/officeart/2008/layout/NameandTitleOrganizationalChart"/>
    <dgm:cxn modelId="{54DEE268-ED6D-46DA-A261-06F37B36EA95}" type="presParOf" srcId="{CE6B9DDF-56DB-4BAA-A08D-1F39DAD8302A}" destId="{E4C6D992-C36F-491A-BC19-CB7D7A0E9FC5}" srcOrd="0" destOrd="0" presId="urn:microsoft.com/office/officeart/2008/layout/NameandTitleOrganizationalChart"/>
    <dgm:cxn modelId="{12B46E7D-123D-48EB-ABF4-5F2E4BEB2435}" type="presParOf" srcId="{CE6B9DDF-56DB-4BAA-A08D-1F39DAD8302A}" destId="{C064F95A-49CF-4B00-A320-DE87A48F9F88}" srcOrd="1" destOrd="0" presId="urn:microsoft.com/office/officeart/2008/layout/NameandTitleOrganizationalChart"/>
    <dgm:cxn modelId="{C85D186A-A896-4F3E-8845-EC413C4E33D4}" type="presParOf" srcId="{CE6B9DDF-56DB-4BAA-A08D-1F39DAD8302A}" destId="{75E012A4-8B4F-4774-862F-A47ABCC073DD}" srcOrd="2" destOrd="0" presId="urn:microsoft.com/office/officeart/2008/layout/NameandTitleOrganizationalChart"/>
    <dgm:cxn modelId="{3AB98437-2EB9-4415-BAF0-45FB50D5525B}" type="presParOf" srcId="{4353D01A-D1D7-4E60-80AD-DDB61C8A886F}" destId="{84B269D3-8A4C-4DBA-86D0-30827F14976B}" srcOrd="1" destOrd="0" presId="urn:microsoft.com/office/officeart/2008/layout/NameandTitleOrganizationalChart"/>
    <dgm:cxn modelId="{40622CAB-2BE0-49A7-B5BB-2EB6F770BD4B}" type="presParOf" srcId="{84B269D3-8A4C-4DBA-86D0-30827F14976B}" destId="{35314159-F856-4ED8-8433-CC1BB9ECB84F}" srcOrd="0" destOrd="0" presId="urn:microsoft.com/office/officeart/2008/layout/NameandTitleOrganizationalChart"/>
    <dgm:cxn modelId="{AE6C03BC-6812-481D-BEDF-1B707124FEBC}" type="presParOf" srcId="{84B269D3-8A4C-4DBA-86D0-30827F14976B}" destId="{24648999-0E86-4E3A-8E0B-28B5EBD57F46}" srcOrd="1" destOrd="0" presId="urn:microsoft.com/office/officeart/2008/layout/NameandTitleOrganizationalChart"/>
    <dgm:cxn modelId="{8B6AD573-3808-411A-9D58-C8E0E28C18FF}" type="presParOf" srcId="{24648999-0E86-4E3A-8E0B-28B5EBD57F46}" destId="{4D6E8CE3-DFF3-45FA-B47D-3433B4098E5E}" srcOrd="0" destOrd="0" presId="urn:microsoft.com/office/officeart/2008/layout/NameandTitleOrganizationalChart"/>
    <dgm:cxn modelId="{87CB80D5-78F7-4498-9013-624EE9D0728B}" type="presParOf" srcId="{4D6E8CE3-DFF3-45FA-B47D-3433B4098E5E}" destId="{AC8F925F-A732-45F2-8425-C82410301016}" srcOrd="0" destOrd="0" presId="urn:microsoft.com/office/officeart/2008/layout/NameandTitleOrganizationalChart"/>
    <dgm:cxn modelId="{7628C47C-4FDB-499A-A5FE-1EB46FC18DB2}" type="presParOf" srcId="{4D6E8CE3-DFF3-45FA-B47D-3433B4098E5E}" destId="{EFE45D25-31E1-41C0-8E47-C93BF35B0F17}" srcOrd="1" destOrd="0" presId="urn:microsoft.com/office/officeart/2008/layout/NameandTitleOrganizationalChart"/>
    <dgm:cxn modelId="{DC6FCE27-A608-4B85-9948-331E6B23AD11}" type="presParOf" srcId="{4D6E8CE3-DFF3-45FA-B47D-3433B4098E5E}" destId="{0FF0B7D1-0D38-42AC-AB58-516AA8612DF9}" srcOrd="2" destOrd="0" presId="urn:microsoft.com/office/officeart/2008/layout/NameandTitleOrganizationalChart"/>
    <dgm:cxn modelId="{AA97A00C-C311-422D-AE87-9310D28E87F5}" type="presParOf" srcId="{24648999-0E86-4E3A-8E0B-28B5EBD57F46}" destId="{E554E70A-9FE5-4908-95A4-B3E53C80852F}" srcOrd="1" destOrd="0" presId="urn:microsoft.com/office/officeart/2008/layout/NameandTitleOrganizationalChart"/>
    <dgm:cxn modelId="{462D9897-5175-4845-8AF1-28CB4C68A1B8}" type="presParOf" srcId="{E554E70A-9FE5-4908-95A4-B3E53C80852F}" destId="{F67B444E-AD9B-40D9-AF03-A348B8C3E6EB}" srcOrd="0" destOrd="0" presId="urn:microsoft.com/office/officeart/2008/layout/NameandTitleOrganizationalChart"/>
    <dgm:cxn modelId="{55F667F6-ADC1-4F87-A4F8-7E2407717123}" type="presParOf" srcId="{E554E70A-9FE5-4908-95A4-B3E53C80852F}" destId="{4E695F9E-21EC-4EFD-B1EA-E08F20746BDD}" srcOrd="1" destOrd="0" presId="urn:microsoft.com/office/officeart/2008/layout/NameandTitleOrganizationalChart"/>
    <dgm:cxn modelId="{A900196A-179B-4A16-B852-72D636C72A23}" type="presParOf" srcId="{4E695F9E-21EC-4EFD-B1EA-E08F20746BDD}" destId="{368EE3C0-D67C-409A-87F8-57E93AC4F5EF}" srcOrd="0" destOrd="0" presId="urn:microsoft.com/office/officeart/2008/layout/NameandTitleOrganizationalChart"/>
    <dgm:cxn modelId="{C538FCB0-702F-4197-B420-673D8E240465}" type="presParOf" srcId="{368EE3C0-D67C-409A-87F8-57E93AC4F5EF}" destId="{FDA98933-0547-4A33-8DC4-9FA88BE48B6B}" srcOrd="0" destOrd="0" presId="urn:microsoft.com/office/officeart/2008/layout/NameandTitleOrganizationalChart"/>
    <dgm:cxn modelId="{1456C044-C7F9-4233-BF9C-224BDE29BD9E}" type="presParOf" srcId="{368EE3C0-D67C-409A-87F8-57E93AC4F5EF}" destId="{64C6E600-6280-4AFA-B7C6-58523BE2776B}" srcOrd="1" destOrd="0" presId="urn:microsoft.com/office/officeart/2008/layout/NameandTitleOrganizationalChart"/>
    <dgm:cxn modelId="{AB8A059B-7993-4D54-8D23-AEF4CF60171D}" type="presParOf" srcId="{368EE3C0-D67C-409A-87F8-57E93AC4F5EF}" destId="{BEA7E0F7-2A41-45DE-BAF6-D54A16AD0BA8}" srcOrd="2" destOrd="0" presId="urn:microsoft.com/office/officeart/2008/layout/NameandTitleOrganizationalChart"/>
    <dgm:cxn modelId="{3434F91B-6B8F-4E17-A826-F96DBA03785C}" type="presParOf" srcId="{4E695F9E-21EC-4EFD-B1EA-E08F20746BDD}" destId="{C751B73A-8796-486B-A8A4-731DD4070147}" srcOrd="1" destOrd="0" presId="urn:microsoft.com/office/officeart/2008/layout/NameandTitleOrganizationalChart"/>
    <dgm:cxn modelId="{3DEE6ECF-6786-43A8-B150-969BFCBABEA6}" type="presParOf" srcId="{4E695F9E-21EC-4EFD-B1EA-E08F20746BDD}" destId="{0D0FF649-F0C9-4B1B-98C0-B81A8A91CCDC}" srcOrd="2" destOrd="0" presId="urn:microsoft.com/office/officeart/2008/layout/NameandTitleOrganizationalChart"/>
    <dgm:cxn modelId="{2AB244E0-935F-452C-851F-22C314DF1A61}" type="presParOf" srcId="{E554E70A-9FE5-4908-95A4-B3E53C80852F}" destId="{7C49A065-3D81-40D2-8684-B3F21DD2D716}" srcOrd="2" destOrd="0" presId="urn:microsoft.com/office/officeart/2008/layout/NameandTitleOrganizationalChart"/>
    <dgm:cxn modelId="{FE928271-8591-45C4-B743-9D4CB6B82F92}" type="presParOf" srcId="{E554E70A-9FE5-4908-95A4-B3E53C80852F}" destId="{F3718D2A-99F4-4D35-A730-A25BA04663EC}" srcOrd="3" destOrd="0" presId="urn:microsoft.com/office/officeart/2008/layout/NameandTitleOrganizationalChart"/>
    <dgm:cxn modelId="{D20429DE-5BD0-4FF1-BA93-F2AAE15980EE}" type="presParOf" srcId="{F3718D2A-99F4-4D35-A730-A25BA04663EC}" destId="{2964B582-9AA8-4D12-BDB0-EBEF2D527F7C}" srcOrd="0" destOrd="0" presId="urn:microsoft.com/office/officeart/2008/layout/NameandTitleOrganizationalChart"/>
    <dgm:cxn modelId="{0F1A6757-E384-4796-A591-E397CFBC927B}" type="presParOf" srcId="{2964B582-9AA8-4D12-BDB0-EBEF2D527F7C}" destId="{0711439A-7E54-464C-B418-30AC8342B6E1}" srcOrd="0" destOrd="0" presId="urn:microsoft.com/office/officeart/2008/layout/NameandTitleOrganizationalChart"/>
    <dgm:cxn modelId="{A7C941A5-F016-4999-B826-3A5A9D4CB65D}" type="presParOf" srcId="{2964B582-9AA8-4D12-BDB0-EBEF2D527F7C}" destId="{90E5EA8C-E556-4CE7-BE4F-E38F498B40D9}" srcOrd="1" destOrd="0" presId="urn:microsoft.com/office/officeart/2008/layout/NameandTitleOrganizationalChart"/>
    <dgm:cxn modelId="{221794B0-321F-4A06-92F4-F3F5219308F0}" type="presParOf" srcId="{2964B582-9AA8-4D12-BDB0-EBEF2D527F7C}" destId="{6AA9C63D-96D4-47B0-B5FA-034E500364A1}" srcOrd="2" destOrd="0" presId="urn:microsoft.com/office/officeart/2008/layout/NameandTitleOrganizationalChart"/>
    <dgm:cxn modelId="{DDD9A317-C157-4EF6-BCE4-6CB84E5C7B1F}" type="presParOf" srcId="{F3718D2A-99F4-4D35-A730-A25BA04663EC}" destId="{567A8A64-3456-4733-AF22-E984C6D42C4E}" srcOrd="1" destOrd="0" presId="urn:microsoft.com/office/officeart/2008/layout/NameandTitleOrganizationalChart"/>
    <dgm:cxn modelId="{91309A82-5F8A-4DBC-A5CC-7CB47890696B}" type="presParOf" srcId="{F3718D2A-99F4-4D35-A730-A25BA04663EC}" destId="{9156B2F3-1407-4421-9E38-41586DB0D41D}" srcOrd="2" destOrd="0" presId="urn:microsoft.com/office/officeart/2008/layout/NameandTitleOrganizationalChart"/>
    <dgm:cxn modelId="{3BB31F88-0DDB-477A-872E-805BAE31DB02}" type="presParOf" srcId="{E554E70A-9FE5-4908-95A4-B3E53C80852F}" destId="{85871DC8-521A-4726-AF1D-4BC6EF13F006}" srcOrd="4" destOrd="0" presId="urn:microsoft.com/office/officeart/2008/layout/NameandTitleOrganizationalChart"/>
    <dgm:cxn modelId="{911EB9D1-E14A-4DCE-B710-5D0613742530}" type="presParOf" srcId="{E554E70A-9FE5-4908-95A4-B3E53C80852F}" destId="{DFF3789B-E82D-429E-9D7E-6B8E80EAF39E}" srcOrd="5" destOrd="0" presId="urn:microsoft.com/office/officeart/2008/layout/NameandTitleOrganizationalChart"/>
    <dgm:cxn modelId="{D28B7826-E737-451E-972B-E0B999F978C0}" type="presParOf" srcId="{DFF3789B-E82D-429E-9D7E-6B8E80EAF39E}" destId="{B3A717B5-4FB0-407A-9F21-2E0A377CD8E4}" srcOrd="0" destOrd="0" presId="urn:microsoft.com/office/officeart/2008/layout/NameandTitleOrganizationalChart"/>
    <dgm:cxn modelId="{1477F05E-3ADE-4702-A71E-BC155B0B74F3}" type="presParOf" srcId="{B3A717B5-4FB0-407A-9F21-2E0A377CD8E4}" destId="{065C5458-3A50-4F02-8818-47152856FD9D}" srcOrd="0" destOrd="0" presId="urn:microsoft.com/office/officeart/2008/layout/NameandTitleOrganizationalChart"/>
    <dgm:cxn modelId="{99081E5D-6E17-4043-9946-6E6596A1EEC7}" type="presParOf" srcId="{B3A717B5-4FB0-407A-9F21-2E0A377CD8E4}" destId="{1BBCFD94-87EE-4854-BDC1-3C48C9EB3A1D}" srcOrd="1" destOrd="0" presId="urn:microsoft.com/office/officeart/2008/layout/NameandTitleOrganizationalChart"/>
    <dgm:cxn modelId="{42E77DB6-8B6E-4432-B0F6-AEA76E767AC2}" type="presParOf" srcId="{B3A717B5-4FB0-407A-9F21-2E0A377CD8E4}" destId="{A6A91EFB-35F9-4DBC-8796-DA60D312E0A9}" srcOrd="2" destOrd="0" presId="urn:microsoft.com/office/officeart/2008/layout/NameandTitleOrganizationalChart"/>
    <dgm:cxn modelId="{09124940-63B7-4508-946F-026BEFDE857B}" type="presParOf" srcId="{DFF3789B-E82D-429E-9D7E-6B8E80EAF39E}" destId="{7815D123-6ED2-42C1-8F7E-2E6D6DED0585}" srcOrd="1" destOrd="0" presId="urn:microsoft.com/office/officeart/2008/layout/NameandTitleOrganizationalChart"/>
    <dgm:cxn modelId="{621C9173-1C9D-4B6F-8DCF-F6FC3630E397}" type="presParOf" srcId="{DFF3789B-E82D-429E-9D7E-6B8E80EAF39E}" destId="{D138540E-4471-4A4D-82E6-99A1CA745C69}" srcOrd="2" destOrd="0" presId="urn:microsoft.com/office/officeart/2008/layout/NameandTitleOrganizationalChart"/>
    <dgm:cxn modelId="{07DB5ADE-FE14-4543-B12E-D9A08987C297}" type="presParOf" srcId="{24648999-0E86-4E3A-8E0B-28B5EBD57F46}" destId="{12B89A1B-BCA6-401B-BE7F-5BB1C433A71C}" srcOrd="2" destOrd="0" presId="urn:microsoft.com/office/officeart/2008/layout/NameandTitleOrganizationalChart"/>
    <dgm:cxn modelId="{7DFADAF7-EAEC-48E8-9E90-4722FC2C6F75}" type="presParOf" srcId="{84B269D3-8A4C-4DBA-86D0-30827F14976B}" destId="{190B989B-BAEC-4772-A1C9-F9036357D8C3}" srcOrd="2" destOrd="0" presId="urn:microsoft.com/office/officeart/2008/layout/NameandTitleOrganizationalChart"/>
    <dgm:cxn modelId="{15631BEC-097F-446E-AECC-7C8A9F1D9CEE}" type="presParOf" srcId="{84B269D3-8A4C-4DBA-86D0-30827F14976B}" destId="{A6353134-4CDB-45CA-9C61-2D241669C048}" srcOrd="3" destOrd="0" presId="urn:microsoft.com/office/officeart/2008/layout/NameandTitleOrganizationalChart"/>
    <dgm:cxn modelId="{8B4EDD93-117D-48E4-ABA4-FA94B4B8CF61}" type="presParOf" srcId="{A6353134-4CDB-45CA-9C61-2D241669C048}" destId="{1C00BF62-888B-4E95-B805-6618B1722398}" srcOrd="0" destOrd="0" presId="urn:microsoft.com/office/officeart/2008/layout/NameandTitleOrganizationalChart"/>
    <dgm:cxn modelId="{0D42040C-AD26-4BB0-8B31-871FF3F3E0A0}" type="presParOf" srcId="{1C00BF62-888B-4E95-B805-6618B1722398}" destId="{710DE369-35C5-424E-961F-1604E2AD8BCA}" srcOrd="0" destOrd="0" presId="urn:microsoft.com/office/officeart/2008/layout/NameandTitleOrganizationalChart"/>
    <dgm:cxn modelId="{54A16A6B-70A7-43E5-9480-E1292A6CDC2A}" type="presParOf" srcId="{1C00BF62-888B-4E95-B805-6618B1722398}" destId="{932F49C7-B30A-4BDA-B28C-75212FEA72CF}" srcOrd="1" destOrd="0" presId="urn:microsoft.com/office/officeart/2008/layout/NameandTitleOrganizationalChart"/>
    <dgm:cxn modelId="{F07BBA02-46A2-48F9-AD97-F3937EC80979}" type="presParOf" srcId="{1C00BF62-888B-4E95-B805-6618B1722398}" destId="{7D47248D-E947-4702-87D2-8D4280E0470A}" srcOrd="2" destOrd="0" presId="urn:microsoft.com/office/officeart/2008/layout/NameandTitleOrganizationalChart"/>
    <dgm:cxn modelId="{7384EFE3-CC5C-4836-AD1C-3441D6553320}" type="presParOf" srcId="{A6353134-4CDB-45CA-9C61-2D241669C048}" destId="{81D4968B-7EFC-4CF8-BE88-F64CF452B4E9}" srcOrd="1" destOrd="0" presId="urn:microsoft.com/office/officeart/2008/layout/NameandTitleOrganizationalChart"/>
    <dgm:cxn modelId="{F1364C79-8770-4967-AADA-BBA7BC5A4170}" type="presParOf" srcId="{81D4968B-7EFC-4CF8-BE88-F64CF452B4E9}" destId="{6D19011A-AE7F-4E2D-980F-C7129037CEAB}" srcOrd="0" destOrd="0" presId="urn:microsoft.com/office/officeart/2008/layout/NameandTitleOrganizationalChart"/>
    <dgm:cxn modelId="{2578B886-6126-4956-A38D-26892160AE8B}" type="presParOf" srcId="{81D4968B-7EFC-4CF8-BE88-F64CF452B4E9}" destId="{DFEA5500-442A-49AE-A01E-C137906F86B6}" srcOrd="1" destOrd="0" presId="urn:microsoft.com/office/officeart/2008/layout/NameandTitleOrganizationalChart"/>
    <dgm:cxn modelId="{972162E2-90F7-49CD-8A9E-508815BA0BC7}" type="presParOf" srcId="{DFEA5500-442A-49AE-A01E-C137906F86B6}" destId="{58AACD2A-49E1-4666-9326-3A952A45D48A}" srcOrd="0" destOrd="0" presId="urn:microsoft.com/office/officeart/2008/layout/NameandTitleOrganizationalChart"/>
    <dgm:cxn modelId="{34D09F4E-A2B5-4D80-A97A-74A4037FD91F}" type="presParOf" srcId="{58AACD2A-49E1-4666-9326-3A952A45D48A}" destId="{51219987-3DFF-4DFB-BEBD-9783851072C4}" srcOrd="0" destOrd="0" presId="urn:microsoft.com/office/officeart/2008/layout/NameandTitleOrganizationalChart"/>
    <dgm:cxn modelId="{9128780D-D3DD-442C-9057-7A640334E86B}" type="presParOf" srcId="{58AACD2A-49E1-4666-9326-3A952A45D48A}" destId="{C3F27382-ABAB-4CA8-95CC-B3F181AA1226}" srcOrd="1" destOrd="0" presId="urn:microsoft.com/office/officeart/2008/layout/NameandTitleOrganizationalChart"/>
    <dgm:cxn modelId="{A9B873DC-C811-4317-9786-39DE38EECDFD}" type="presParOf" srcId="{58AACD2A-49E1-4666-9326-3A952A45D48A}" destId="{7CC2FAD9-887D-4099-BD72-DE53D42F6839}" srcOrd="2" destOrd="0" presId="urn:microsoft.com/office/officeart/2008/layout/NameandTitleOrganizationalChart"/>
    <dgm:cxn modelId="{AB446EDF-5483-42E3-A7F2-83C5A0885A9E}" type="presParOf" srcId="{DFEA5500-442A-49AE-A01E-C137906F86B6}" destId="{A8C678E0-3E9B-44D3-A4C8-E33E5368725B}" srcOrd="1" destOrd="0" presId="urn:microsoft.com/office/officeart/2008/layout/NameandTitleOrganizationalChart"/>
    <dgm:cxn modelId="{954481B7-FE5E-416F-83C4-DF329E3499E3}" type="presParOf" srcId="{DFEA5500-442A-49AE-A01E-C137906F86B6}" destId="{4AB39FFB-08B7-4E05-B8DE-74073EEC1609}" srcOrd="2" destOrd="0" presId="urn:microsoft.com/office/officeart/2008/layout/NameandTitleOrganizationalChart"/>
    <dgm:cxn modelId="{E762DB18-9BDF-4164-9EC9-B3CFD2843F55}" type="presParOf" srcId="{81D4968B-7EFC-4CF8-BE88-F64CF452B4E9}" destId="{CA8E0695-D3A4-4893-9BA1-00626355878D}" srcOrd="2" destOrd="0" presId="urn:microsoft.com/office/officeart/2008/layout/NameandTitleOrganizationalChart"/>
    <dgm:cxn modelId="{D833BAD3-F1BF-4B65-822D-0509BBED7501}" type="presParOf" srcId="{81D4968B-7EFC-4CF8-BE88-F64CF452B4E9}" destId="{C4FFA127-E5CA-48CF-8A57-DA6E5A4661F8}" srcOrd="3" destOrd="0" presId="urn:microsoft.com/office/officeart/2008/layout/NameandTitleOrganizationalChart"/>
    <dgm:cxn modelId="{68061451-FD97-439E-9984-8B6AE042B747}" type="presParOf" srcId="{C4FFA127-E5CA-48CF-8A57-DA6E5A4661F8}" destId="{3D4E8A6D-6B31-4EF4-BE1C-422BC4189C07}" srcOrd="0" destOrd="0" presId="urn:microsoft.com/office/officeart/2008/layout/NameandTitleOrganizationalChart"/>
    <dgm:cxn modelId="{ECC0DE96-82A1-4783-A5A7-A540D674F370}" type="presParOf" srcId="{3D4E8A6D-6B31-4EF4-BE1C-422BC4189C07}" destId="{DBA5B9CF-9E62-4581-BFB8-60E818D56F38}" srcOrd="0" destOrd="0" presId="urn:microsoft.com/office/officeart/2008/layout/NameandTitleOrganizationalChart"/>
    <dgm:cxn modelId="{32ADE56A-834C-45BB-9840-C4DB4585BF58}" type="presParOf" srcId="{3D4E8A6D-6B31-4EF4-BE1C-422BC4189C07}" destId="{2BA7DA4F-8DA1-4161-A383-FA6AA1F4E2E7}" srcOrd="1" destOrd="0" presId="urn:microsoft.com/office/officeart/2008/layout/NameandTitleOrganizationalChart"/>
    <dgm:cxn modelId="{A46159DF-924D-45BC-AC4A-C45E83C3D60E}" type="presParOf" srcId="{3D4E8A6D-6B31-4EF4-BE1C-422BC4189C07}" destId="{9C2F910D-917E-499B-A1E7-14710B7C7E45}" srcOrd="2" destOrd="0" presId="urn:microsoft.com/office/officeart/2008/layout/NameandTitleOrganizationalChart"/>
    <dgm:cxn modelId="{CC34C033-265D-41B1-B70E-65ED236569D4}" type="presParOf" srcId="{C4FFA127-E5CA-48CF-8A57-DA6E5A4661F8}" destId="{56C5C246-DDA7-4089-8E01-2363BC78529F}" srcOrd="1" destOrd="0" presId="urn:microsoft.com/office/officeart/2008/layout/NameandTitleOrganizationalChart"/>
    <dgm:cxn modelId="{A2B37CEA-07F0-4B6F-A613-5761E2CF87F2}" type="presParOf" srcId="{C4FFA127-E5CA-48CF-8A57-DA6E5A4661F8}" destId="{482C404A-5093-4E1D-9330-4DAE21B475D8}" srcOrd="2" destOrd="0" presId="urn:microsoft.com/office/officeart/2008/layout/NameandTitleOrganizationalChart"/>
    <dgm:cxn modelId="{3E5EE591-7837-4DCC-AAE5-EB528F8F65C6}" type="presParOf" srcId="{A6353134-4CDB-45CA-9C61-2D241669C048}" destId="{E2C3238D-9314-4A5E-8C4A-499862593BD2}" srcOrd="2" destOrd="0" presId="urn:microsoft.com/office/officeart/2008/layout/NameandTitleOrganizationalChart"/>
    <dgm:cxn modelId="{2F3B6E53-ED3C-4A45-92AB-5D62CAC0A17E}" type="presParOf" srcId="{4353D01A-D1D7-4E60-80AD-DDB61C8A886F}" destId="{90155D79-584D-4CC4-A31A-925CFEA99AF2}" srcOrd="2" destOrd="0" presId="urn:microsoft.com/office/officeart/2008/layout/NameandTitleOrganizationalChart"/>
    <dgm:cxn modelId="{B5FB2DA6-9DFB-4CEF-9079-EBFD65DBC5F9}" type="presParOf" srcId="{16F13CE1-16BF-4541-AB63-6CE1A4F5CC1E}" destId="{6016E675-52B3-4082-B0BD-C896D9242893}" srcOrd="2" destOrd="0" presId="urn:microsoft.com/office/officeart/2008/layout/NameandTitleOrganizationalChart"/>
    <dgm:cxn modelId="{86193A18-2ADB-49CF-AAA9-28CDC20C707C}" type="presParOf" srcId="{AD9D732D-E803-405F-9C49-0D5FEF08DC9D}" destId="{A89E382A-A70A-4EF9-9A1F-F054242D3E26}" srcOrd="2" destOrd="0" presId="urn:microsoft.com/office/officeart/2008/layout/NameandTitleOrganizationalChar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E0695-D3A4-4893-9BA1-00626355878D}">
      <dsp:nvSpPr>
        <dsp:cNvPr id="0" name=""/>
        <dsp:cNvSpPr/>
      </dsp:nvSpPr>
      <dsp:spPr>
        <a:xfrm>
          <a:off x="9289019" y="3773293"/>
          <a:ext cx="830718" cy="370459"/>
        </a:xfrm>
        <a:custGeom>
          <a:avLst/>
          <a:gdLst/>
          <a:ahLst/>
          <a:cxnLst/>
          <a:rect l="0" t="0" r="0" b="0"/>
          <a:pathLst>
            <a:path>
              <a:moveTo>
                <a:pt x="0" y="0"/>
              </a:moveTo>
              <a:lnTo>
                <a:pt x="0" y="220850"/>
              </a:lnTo>
              <a:lnTo>
                <a:pt x="830718" y="220850"/>
              </a:lnTo>
              <a:lnTo>
                <a:pt x="830718" y="37045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19011A-AE7F-4E2D-980F-C7129037CEAB}">
      <dsp:nvSpPr>
        <dsp:cNvPr id="0" name=""/>
        <dsp:cNvSpPr/>
      </dsp:nvSpPr>
      <dsp:spPr>
        <a:xfrm>
          <a:off x="8458300" y="3773293"/>
          <a:ext cx="830718" cy="370459"/>
        </a:xfrm>
        <a:custGeom>
          <a:avLst/>
          <a:gdLst/>
          <a:ahLst/>
          <a:cxnLst/>
          <a:rect l="0" t="0" r="0" b="0"/>
          <a:pathLst>
            <a:path>
              <a:moveTo>
                <a:pt x="830718" y="0"/>
              </a:moveTo>
              <a:lnTo>
                <a:pt x="830718" y="220850"/>
              </a:lnTo>
              <a:lnTo>
                <a:pt x="0" y="220850"/>
              </a:lnTo>
              <a:lnTo>
                <a:pt x="0" y="37045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0B989B-BAEC-4772-A1C9-F9036357D8C3}">
      <dsp:nvSpPr>
        <dsp:cNvPr id="0" name=""/>
        <dsp:cNvSpPr/>
      </dsp:nvSpPr>
      <dsp:spPr>
        <a:xfrm>
          <a:off x="7208672" y="2761654"/>
          <a:ext cx="2080346" cy="370459"/>
        </a:xfrm>
        <a:custGeom>
          <a:avLst/>
          <a:gdLst/>
          <a:ahLst/>
          <a:cxnLst/>
          <a:rect l="0" t="0" r="0" b="0"/>
          <a:pathLst>
            <a:path>
              <a:moveTo>
                <a:pt x="0" y="0"/>
              </a:moveTo>
              <a:lnTo>
                <a:pt x="0" y="220850"/>
              </a:lnTo>
              <a:lnTo>
                <a:pt x="2080346" y="220850"/>
              </a:lnTo>
              <a:lnTo>
                <a:pt x="2080346" y="37045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871DC8-521A-4726-AF1D-4BC6EF13F006}">
      <dsp:nvSpPr>
        <dsp:cNvPr id="0" name=""/>
        <dsp:cNvSpPr/>
      </dsp:nvSpPr>
      <dsp:spPr>
        <a:xfrm>
          <a:off x="5128325" y="3773293"/>
          <a:ext cx="1654337" cy="370459"/>
        </a:xfrm>
        <a:custGeom>
          <a:avLst/>
          <a:gdLst/>
          <a:ahLst/>
          <a:cxnLst/>
          <a:rect l="0" t="0" r="0" b="0"/>
          <a:pathLst>
            <a:path>
              <a:moveTo>
                <a:pt x="0" y="0"/>
              </a:moveTo>
              <a:lnTo>
                <a:pt x="0" y="220850"/>
              </a:lnTo>
              <a:lnTo>
                <a:pt x="1654337" y="220850"/>
              </a:lnTo>
              <a:lnTo>
                <a:pt x="1654337" y="37045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49A065-3D81-40D2-8684-B3F21DD2D716}">
      <dsp:nvSpPr>
        <dsp:cNvPr id="0" name=""/>
        <dsp:cNvSpPr/>
      </dsp:nvSpPr>
      <dsp:spPr>
        <a:xfrm>
          <a:off x="5075506" y="3773293"/>
          <a:ext cx="91440" cy="370459"/>
        </a:xfrm>
        <a:custGeom>
          <a:avLst/>
          <a:gdLst/>
          <a:ahLst/>
          <a:cxnLst/>
          <a:rect l="0" t="0" r="0" b="0"/>
          <a:pathLst>
            <a:path>
              <a:moveTo>
                <a:pt x="52819" y="0"/>
              </a:moveTo>
              <a:lnTo>
                <a:pt x="52819" y="220850"/>
              </a:lnTo>
              <a:lnTo>
                <a:pt x="45720" y="220850"/>
              </a:lnTo>
              <a:lnTo>
                <a:pt x="45720" y="37045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B444E-AD9B-40D9-AF03-A348B8C3E6EB}">
      <dsp:nvSpPr>
        <dsp:cNvPr id="0" name=""/>
        <dsp:cNvSpPr/>
      </dsp:nvSpPr>
      <dsp:spPr>
        <a:xfrm>
          <a:off x="3459788" y="3773293"/>
          <a:ext cx="1668537" cy="370459"/>
        </a:xfrm>
        <a:custGeom>
          <a:avLst/>
          <a:gdLst/>
          <a:ahLst/>
          <a:cxnLst/>
          <a:rect l="0" t="0" r="0" b="0"/>
          <a:pathLst>
            <a:path>
              <a:moveTo>
                <a:pt x="1668537" y="0"/>
              </a:moveTo>
              <a:lnTo>
                <a:pt x="1668537" y="220850"/>
              </a:lnTo>
              <a:lnTo>
                <a:pt x="0" y="220850"/>
              </a:lnTo>
              <a:lnTo>
                <a:pt x="0" y="37045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314159-F856-4ED8-8433-CC1BB9ECB84F}">
      <dsp:nvSpPr>
        <dsp:cNvPr id="0" name=""/>
        <dsp:cNvSpPr/>
      </dsp:nvSpPr>
      <dsp:spPr>
        <a:xfrm>
          <a:off x="5128325" y="2761654"/>
          <a:ext cx="2080346" cy="370459"/>
        </a:xfrm>
        <a:custGeom>
          <a:avLst/>
          <a:gdLst/>
          <a:ahLst/>
          <a:cxnLst/>
          <a:rect l="0" t="0" r="0" b="0"/>
          <a:pathLst>
            <a:path>
              <a:moveTo>
                <a:pt x="2080346" y="0"/>
              </a:moveTo>
              <a:lnTo>
                <a:pt x="2080346" y="220850"/>
              </a:lnTo>
              <a:lnTo>
                <a:pt x="0" y="220850"/>
              </a:lnTo>
              <a:lnTo>
                <a:pt x="0" y="37045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7C0790-1710-479E-8AE3-D5E2DB83B5B7}">
      <dsp:nvSpPr>
        <dsp:cNvPr id="0" name=""/>
        <dsp:cNvSpPr/>
      </dsp:nvSpPr>
      <dsp:spPr>
        <a:xfrm>
          <a:off x="5692304" y="1750205"/>
          <a:ext cx="1516367" cy="370270"/>
        </a:xfrm>
        <a:custGeom>
          <a:avLst/>
          <a:gdLst/>
          <a:ahLst/>
          <a:cxnLst/>
          <a:rect l="0" t="0" r="0" b="0"/>
          <a:pathLst>
            <a:path>
              <a:moveTo>
                <a:pt x="0" y="0"/>
              </a:moveTo>
              <a:lnTo>
                <a:pt x="0" y="220661"/>
              </a:lnTo>
              <a:lnTo>
                <a:pt x="1516367" y="220661"/>
              </a:lnTo>
              <a:lnTo>
                <a:pt x="1516367" y="37027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646AC4-0AF7-409D-96EE-3A4C9C240DDA}">
      <dsp:nvSpPr>
        <dsp:cNvPr id="0" name=""/>
        <dsp:cNvSpPr/>
      </dsp:nvSpPr>
      <dsp:spPr>
        <a:xfrm>
          <a:off x="4675828" y="1750205"/>
          <a:ext cx="1016476" cy="370270"/>
        </a:xfrm>
        <a:custGeom>
          <a:avLst/>
          <a:gdLst/>
          <a:ahLst/>
          <a:cxnLst/>
          <a:rect l="0" t="0" r="0" b="0"/>
          <a:pathLst>
            <a:path>
              <a:moveTo>
                <a:pt x="1016476" y="0"/>
              </a:moveTo>
              <a:lnTo>
                <a:pt x="1016476" y="220661"/>
              </a:lnTo>
              <a:lnTo>
                <a:pt x="0" y="220661"/>
              </a:lnTo>
              <a:lnTo>
                <a:pt x="0" y="37027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50389B-A11E-4494-94D6-15BC8BB86FC0}">
      <dsp:nvSpPr>
        <dsp:cNvPr id="0" name=""/>
        <dsp:cNvSpPr/>
      </dsp:nvSpPr>
      <dsp:spPr>
        <a:xfrm>
          <a:off x="3657083" y="738188"/>
          <a:ext cx="2035221" cy="370459"/>
        </a:xfrm>
        <a:custGeom>
          <a:avLst/>
          <a:gdLst/>
          <a:ahLst/>
          <a:cxnLst/>
          <a:rect l="0" t="0" r="0" b="0"/>
          <a:pathLst>
            <a:path>
              <a:moveTo>
                <a:pt x="0" y="0"/>
              </a:moveTo>
              <a:lnTo>
                <a:pt x="0" y="220850"/>
              </a:lnTo>
              <a:lnTo>
                <a:pt x="2035221" y="220850"/>
              </a:lnTo>
              <a:lnTo>
                <a:pt x="2035221" y="3704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46C14E-B81B-41BC-89B0-8CF3D5A3F541}">
      <dsp:nvSpPr>
        <dsp:cNvPr id="0" name=""/>
        <dsp:cNvSpPr/>
      </dsp:nvSpPr>
      <dsp:spPr>
        <a:xfrm>
          <a:off x="1621861" y="1749826"/>
          <a:ext cx="768799" cy="370459"/>
        </a:xfrm>
        <a:custGeom>
          <a:avLst/>
          <a:gdLst/>
          <a:ahLst/>
          <a:cxnLst/>
          <a:rect l="0" t="0" r="0" b="0"/>
          <a:pathLst>
            <a:path>
              <a:moveTo>
                <a:pt x="0" y="0"/>
              </a:moveTo>
              <a:lnTo>
                <a:pt x="0" y="220850"/>
              </a:lnTo>
              <a:lnTo>
                <a:pt x="768799" y="220850"/>
              </a:lnTo>
              <a:lnTo>
                <a:pt x="768799" y="3704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844CB2-CFDA-480E-8997-6968477A036F}">
      <dsp:nvSpPr>
        <dsp:cNvPr id="0" name=""/>
        <dsp:cNvSpPr/>
      </dsp:nvSpPr>
      <dsp:spPr>
        <a:xfrm>
          <a:off x="729223" y="1749826"/>
          <a:ext cx="892637" cy="370459"/>
        </a:xfrm>
        <a:custGeom>
          <a:avLst/>
          <a:gdLst/>
          <a:ahLst/>
          <a:cxnLst/>
          <a:rect l="0" t="0" r="0" b="0"/>
          <a:pathLst>
            <a:path>
              <a:moveTo>
                <a:pt x="892637" y="0"/>
              </a:moveTo>
              <a:lnTo>
                <a:pt x="892637" y="220850"/>
              </a:lnTo>
              <a:lnTo>
                <a:pt x="0" y="220850"/>
              </a:lnTo>
              <a:lnTo>
                <a:pt x="0" y="3704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C8338F-23BC-44A6-AE1E-CAAD2F0B5B4C}">
      <dsp:nvSpPr>
        <dsp:cNvPr id="0" name=""/>
        <dsp:cNvSpPr/>
      </dsp:nvSpPr>
      <dsp:spPr>
        <a:xfrm>
          <a:off x="1621861" y="738188"/>
          <a:ext cx="2035221" cy="370459"/>
        </a:xfrm>
        <a:custGeom>
          <a:avLst/>
          <a:gdLst/>
          <a:ahLst/>
          <a:cxnLst/>
          <a:rect l="0" t="0" r="0" b="0"/>
          <a:pathLst>
            <a:path>
              <a:moveTo>
                <a:pt x="2035221" y="0"/>
              </a:moveTo>
              <a:lnTo>
                <a:pt x="2035221" y="220850"/>
              </a:lnTo>
              <a:lnTo>
                <a:pt x="0" y="220850"/>
              </a:lnTo>
              <a:lnTo>
                <a:pt x="0" y="3704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F747E1-70E1-4E10-89D3-316231EB5237}">
      <dsp:nvSpPr>
        <dsp:cNvPr id="0" name=""/>
        <dsp:cNvSpPr/>
      </dsp:nvSpPr>
      <dsp:spPr>
        <a:xfrm>
          <a:off x="512174" y="97008"/>
          <a:ext cx="6289817" cy="64117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dirty="0"/>
            <a:t> Dataset from </a:t>
          </a:r>
          <a:r>
            <a:rPr lang="en-US" sz="1200" i="1" kern="1200" dirty="0"/>
            <a:t>The Cancer Genome Atlas</a:t>
          </a:r>
          <a:r>
            <a:rPr lang="en-US" sz="1200" i="0" kern="1200" dirty="0"/>
            <a:t> via </a:t>
          </a:r>
          <a:r>
            <a:rPr lang="en-US" sz="1200" kern="1200" dirty="0">
              <a:hlinkClick xmlns:r="http://schemas.openxmlformats.org/officeDocument/2006/relationships" r:id="rId1"/>
            </a:rPr>
            <a:t>www.cbioportal.org</a:t>
          </a:r>
          <a:endParaRPr lang="en-US" sz="1200" kern="1200" dirty="0"/>
        </a:p>
      </dsp:txBody>
      <dsp:txXfrm>
        <a:off x="512174" y="97008"/>
        <a:ext cx="6289817" cy="641179"/>
      </dsp:txXfrm>
    </dsp:sp>
    <dsp:sp modelId="{A566E73C-E5C3-4301-B56D-441B826A48D0}">
      <dsp:nvSpPr>
        <dsp:cNvPr id="0" name=""/>
        <dsp:cNvSpPr/>
      </dsp:nvSpPr>
      <dsp:spPr>
        <a:xfrm>
          <a:off x="3285568" y="595703"/>
          <a:ext cx="1114544" cy="213726"/>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a:t>185 patients</a:t>
          </a:r>
        </a:p>
      </dsp:txBody>
      <dsp:txXfrm>
        <a:off x="3285568" y="595703"/>
        <a:ext cx="1114544" cy="213726"/>
      </dsp:txXfrm>
    </dsp:sp>
    <dsp:sp modelId="{D5570CAE-C59C-464F-B6F2-5C33B9D81674}">
      <dsp:nvSpPr>
        <dsp:cNvPr id="0" name=""/>
        <dsp:cNvSpPr/>
      </dsp:nvSpPr>
      <dsp:spPr>
        <a:xfrm>
          <a:off x="363900" y="1108647"/>
          <a:ext cx="2515922" cy="64117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Failed or Unknown Resection</a:t>
          </a:r>
        </a:p>
      </dsp:txBody>
      <dsp:txXfrm>
        <a:off x="363900" y="1108647"/>
        <a:ext cx="2515922" cy="641179"/>
      </dsp:txXfrm>
    </dsp:sp>
    <dsp:sp modelId="{8B49A8AA-6E24-45D4-ADEE-A796587DE37B}">
      <dsp:nvSpPr>
        <dsp:cNvPr id="0" name=""/>
        <dsp:cNvSpPr/>
      </dsp:nvSpPr>
      <dsp:spPr>
        <a:xfrm>
          <a:off x="1250346" y="1607342"/>
          <a:ext cx="1114544" cy="213726"/>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solidFill>
                <a:srgbClr val="FF0000"/>
              </a:solidFill>
            </a:rPr>
            <a:t>62 patients</a:t>
          </a:r>
        </a:p>
      </dsp:txBody>
      <dsp:txXfrm>
        <a:off x="1250346" y="1607342"/>
        <a:ext cx="1114544" cy="213726"/>
      </dsp:txXfrm>
    </dsp:sp>
    <dsp:sp modelId="{123D93DE-7168-498C-8A09-E210C95DE6E5}">
      <dsp:nvSpPr>
        <dsp:cNvPr id="0" name=""/>
        <dsp:cNvSpPr/>
      </dsp:nvSpPr>
      <dsp:spPr>
        <a:xfrm>
          <a:off x="110032" y="2120286"/>
          <a:ext cx="1238382" cy="641179"/>
        </a:xfrm>
        <a:prstGeom prst="rect">
          <a:avLst/>
        </a:prstGeom>
        <a:solidFill>
          <a:schemeClr val="accent4">
            <a:hueOff val="816741"/>
            <a:satOff val="-3398"/>
            <a:lumOff val="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Failed Resection (R1 or R2)</a:t>
          </a:r>
        </a:p>
      </dsp:txBody>
      <dsp:txXfrm>
        <a:off x="110032" y="2120286"/>
        <a:ext cx="1238382" cy="641179"/>
      </dsp:txXfrm>
    </dsp:sp>
    <dsp:sp modelId="{96E2ECA9-1995-41F7-80C3-A57A96337D5A}">
      <dsp:nvSpPr>
        <dsp:cNvPr id="0" name=""/>
        <dsp:cNvSpPr/>
      </dsp:nvSpPr>
      <dsp:spPr>
        <a:xfrm>
          <a:off x="357708" y="2618981"/>
          <a:ext cx="1114544" cy="213726"/>
        </a:xfrm>
        <a:prstGeom prst="rect">
          <a:avLst/>
        </a:prstGeom>
        <a:solidFill>
          <a:schemeClr val="lt1">
            <a:alpha val="90000"/>
            <a:hueOff val="0"/>
            <a:satOff val="0"/>
            <a:lumOff val="0"/>
            <a:alphaOff val="0"/>
          </a:schemeClr>
        </a:solidFill>
        <a:ln w="12700" cap="flat" cmpd="sng" algn="ctr">
          <a:solidFill>
            <a:schemeClr val="accent4">
              <a:hueOff val="816741"/>
              <a:satOff val="-3398"/>
              <a:lumOff val="8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solidFill>
                <a:srgbClr val="FF0000"/>
              </a:solidFill>
            </a:rPr>
            <a:t>53 (R1), 5 (R2)</a:t>
          </a:r>
        </a:p>
      </dsp:txBody>
      <dsp:txXfrm>
        <a:off x="357708" y="2618981"/>
        <a:ext cx="1114544" cy="213726"/>
      </dsp:txXfrm>
    </dsp:sp>
    <dsp:sp modelId="{02A8DA7E-ECEB-4F5A-95F0-104728A37A8C}">
      <dsp:nvSpPr>
        <dsp:cNvPr id="0" name=""/>
        <dsp:cNvSpPr/>
      </dsp:nvSpPr>
      <dsp:spPr>
        <a:xfrm>
          <a:off x="1771470" y="2120286"/>
          <a:ext cx="1238382" cy="641179"/>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Status Unknown (RX or missing)</a:t>
          </a:r>
        </a:p>
      </dsp:txBody>
      <dsp:txXfrm>
        <a:off x="1771470" y="2120286"/>
        <a:ext cx="1238382" cy="641179"/>
      </dsp:txXfrm>
    </dsp:sp>
    <dsp:sp modelId="{0437376D-5315-47EA-8C65-8649A0935644}">
      <dsp:nvSpPr>
        <dsp:cNvPr id="0" name=""/>
        <dsp:cNvSpPr/>
      </dsp:nvSpPr>
      <dsp:spPr>
        <a:xfrm>
          <a:off x="2019146" y="2618981"/>
          <a:ext cx="1114544" cy="213726"/>
        </a:xfrm>
        <a:prstGeom prst="rect">
          <a:avLst/>
        </a:prstGeom>
        <a:solidFill>
          <a:schemeClr val="lt1">
            <a:alpha val="90000"/>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solidFill>
                <a:srgbClr val="FF0000"/>
              </a:solidFill>
            </a:rPr>
            <a:t>4 (RX), 12 (NA)</a:t>
          </a:r>
        </a:p>
      </dsp:txBody>
      <dsp:txXfrm>
        <a:off x="2019146" y="2618981"/>
        <a:ext cx="1114544" cy="213726"/>
      </dsp:txXfrm>
    </dsp:sp>
    <dsp:sp modelId="{AFEE0142-4320-4F31-8F52-77A90BC9EB32}">
      <dsp:nvSpPr>
        <dsp:cNvPr id="0" name=""/>
        <dsp:cNvSpPr/>
      </dsp:nvSpPr>
      <dsp:spPr>
        <a:xfrm>
          <a:off x="4434343" y="1108647"/>
          <a:ext cx="2515922" cy="641557"/>
        </a:xfrm>
        <a:prstGeom prst="rect">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Successful Resection (R0)</a:t>
          </a:r>
        </a:p>
      </dsp:txBody>
      <dsp:txXfrm>
        <a:off x="4434343" y="1108647"/>
        <a:ext cx="2515922" cy="641557"/>
      </dsp:txXfrm>
    </dsp:sp>
    <dsp:sp modelId="{C898B097-A751-4825-ABA4-954BCD35B4B5}">
      <dsp:nvSpPr>
        <dsp:cNvPr id="0" name=""/>
        <dsp:cNvSpPr/>
      </dsp:nvSpPr>
      <dsp:spPr>
        <a:xfrm>
          <a:off x="5320790" y="1607531"/>
          <a:ext cx="1114544" cy="213726"/>
        </a:xfrm>
        <a:prstGeom prst="rect">
          <a:avLst/>
        </a:prstGeom>
        <a:solidFill>
          <a:schemeClr val="lt1">
            <a:alpha val="90000"/>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108 patients</a:t>
          </a:r>
        </a:p>
      </dsp:txBody>
      <dsp:txXfrm>
        <a:off x="5320790" y="1607531"/>
        <a:ext cx="1114544" cy="213726"/>
      </dsp:txXfrm>
    </dsp:sp>
    <dsp:sp modelId="{72AB8080-A6D8-48CE-A7D8-14047C009213}">
      <dsp:nvSpPr>
        <dsp:cNvPr id="0" name=""/>
        <dsp:cNvSpPr/>
      </dsp:nvSpPr>
      <dsp:spPr>
        <a:xfrm>
          <a:off x="4056637" y="2120475"/>
          <a:ext cx="1238382" cy="641179"/>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dirty="0"/>
            <a:t>Other Malignancy</a:t>
          </a:r>
        </a:p>
      </dsp:txBody>
      <dsp:txXfrm>
        <a:off x="4056637" y="2120475"/>
        <a:ext cx="1238382" cy="641179"/>
      </dsp:txXfrm>
    </dsp:sp>
    <dsp:sp modelId="{A36D9F81-8390-47C2-9B8B-1C9B4F1DBC18}">
      <dsp:nvSpPr>
        <dsp:cNvPr id="0" name=""/>
        <dsp:cNvSpPr/>
      </dsp:nvSpPr>
      <dsp:spPr>
        <a:xfrm>
          <a:off x="3432907" y="2543153"/>
          <a:ext cx="2857356" cy="365760"/>
        </a:xfrm>
        <a:prstGeom prst="rect">
          <a:avLst/>
        </a:prstGeom>
        <a:solidFill>
          <a:schemeClr val="lt1">
            <a:alpha val="90000"/>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solidFill>
                <a:srgbClr val="FF0000"/>
              </a:solidFill>
            </a:rPr>
            <a:t>6 PNET, 11 Other Exocrine, </a:t>
          </a:r>
          <a:br>
            <a:rPr lang="en-US" sz="1200" kern="1200" dirty="0">
              <a:solidFill>
                <a:srgbClr val="FF0000"/>
              </a:solidFill>
            </a:rPr>
          </a:br>
          <a:r>
            <a:rPr lang="en-US" sz="1200" kern="1200" dirty="0">
              <a:solidFill>
                <a:srgbClr val="FF0000"/>
              </a:solidFill>
            </a:rPr>
            <a:t>2 Colloid, 1 Undifferentiated</a:t>
          </a:r>
        </a:p>
      </dsp:txBody>
      <dsp:txXfrm>
        <a:off x="3432907" y="2543153"/>
        <a:ext cx="2857356" cy="365760"/>
      </dsp:txXfrm>
    </dsp:sp>
    <dsp:sp modelId="{E4C6D992-C36F-491A-BC19-CB7D7A0E9FC5}">
      <dsp:nvSpPr>
        <dsp:cNvPr id="0" name=""/>
        <dsp:cNvSpPr/>
      </dsp:nvSpPr>
      <dsp:spPr>
        <a:xfrm>
          <a:off x="6589481" y="2120475"/>
          <a:ext cx="1238382" cy="641179"/>
        </a:xfrm>
        <a:prstGeom prst="rect">
          <a:avLst/>
        </a:prstGeom>
        <a:solidFill>
          <a:schemeClr val="accent4">
            <a:hueOff val="4083704"/>
            <a:satOff val="-16990"/>
            <a:lumOff val="40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Ductal Adenocarcinoma</a:t>
          </a:r>
        </a:p>
      </dsp:txBody>
      <dsp:txXfrm>
        <a:off x="6589481" y="2120475"/>
        <a:ext cx="1238382" cy="641179"/>
      </dsp:txXfrm>
    </dsp:sp>
    <dsp:sp modelId="{C064F95A-49CF-4B00-A320-DE87A48F9F88}">
      <dsp:nvSpPr>
        <dsp:cNvPr id="0" name=""/>
        <dsp:cNvSpPr/>
      </dsp:nvSpPr>
      <dsp:spPr>
        <a:xfrm>
          <a:off x="6837157" y="2619170"/>
          <a:ext cx="1114544" cy="213726"/>
        </a:xfrm>
        <a:prstGeom prst="rect">
          <a:avLst/>
        </a:prstGeom>
        <a:solidFill>
          <a:schemeClr val="lt1">
            <a:alpha val="90000"/>
            <a:hueOff val="0"/>
            <a:satOff val="0"/>
            <a:lumOff val="0"/>
            <a:alphaOff val="0"/>
          </a:schemeClr>
        </a:solidFill>
        <a:ln w="12700" cap="flat" cmpd="sng" algn="ctr">
          <a:solidFill>
            <a:schemeClr val="accent4">
              <a:hueOff val="4083704"/>
              <a:satOff val="-16990"/>
              <a:lumOff val="40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87 patients</a:t>
          </a:r>
        </a:p>
      </dsp:txBody>
      <dsp:txXfrm>
        <a:off x="6837157" y="2619170"/>
        <a:ext cx="1114544" cy="213726"/>
      </dsp:txXfrm>
    </dsp:sp>
    <dsp:sp modelId="{AC8F925F-A732-45F2-8425-C82410301016}">
      <dsp:nvSpPr>
        <dsp:cNvPr id="0" name=""/>
        <dsp:cNvSpPr/>
      </dsp:nvSpPr>
      <dsp:spPr>
        <a:xfrm>
          <a:off x="4509134" y="3132113"/>
          <a:ext cx="1238382" cy="641179"/>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Deceased</a:t>
          </a:r>
        </a:p>
      </dsp:txBody>
      <dsp:txXfrm>
        <a:off x="4509134" y="3132113"/>
        <a:ext cx="1238382" cy="641179"/>
      </dsp:txXfrm>
    </dsp:sp>
    <dsp:sp modelId="{EFE45D25-31E1-41C0-8E47-C93BF35B0F17}">
      <dsp:nvSpPr>
        <dsp:cNvPr id="0" name=""/>
        <dsp:cNvSpPr/>
      </dsp:nvSpPr>
      <dsp:spPr>
        <a:xfrm>
          <a:off x="4756811" y="3630809"/>
          <a:ext cx="1114544" cy="213726"/>
        </a:xfrm>
        <a:prstGeom prst="rect">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50 patients</a:t>
          </a:r>
        </a:p>
      </dsp:txBody>
      <dsp:txXfrm>
        <a:off x="4756811" y="3630809"/>
        <a:ext cx="1114544" cy="213726"/>
      </dsp:txXfrm>
    </dsp:sp>
    <dsp:sp modelId="{FDA98933-0547-4A33-8DC4-9FA88BE48B6B}">
      <dsp:nvSpPr>
        <dsp:cNvPr id="0" name=""/>
        <dsp:cNvSpPr/>
      </dsp:nvSpPr>
      <dsp:spPr>
        <a:xfrm>
          <a:off x="2840597" y="4143752"/>
          <a:ext cx="1238382" cy="641179"/>
        </a:xfrm>
        <a:prstGeom prst="rect">
          <a:avLst/>
        </a:prstGeom>
        <a:solidFill>
          <a:schemeClr val="accent4">
            <a:hueOff val="5717186"/>
            <a:satOff val="-23787"/>
            <a:lumOff val="56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From PDAC</a:t>
          </a:r>
        </a:p>
      </dsp:txBody>
      <dsp:txXfrm>
        <a:off x="2840597" y="4143752"/>
        <a:ext cx="1238382" cy="641179"/>
      </dsp:txXfrm>
    </dsp:sp>
    <dsp:sp modelId="{64C6E600-6280-4AFA-B7C6-58523BE2776B}">
      <dsp:nvSpPr>
        <dsp:cNvPr id="0" name=""/>
        <dsp:cNvSpPr/>
      </dsp:nvSpPr>
      <dsp:spPr>
        <a:xfrm>
          <a:off x="3088273" y="4642447"/>
          <a:ext cx="1114544" cy="213726"/>
        </a:xfrm>
        <a:prstGeom prst="rect">
          <a:avLst/>
        </a:prstGeom>
        <a:solidFill>
          <a:schemeClr val="lt1">
            <a:alpha val="90000"/>
            <a:hueOff val="0"/>
            <a:satOff val="0"/>
            <a:lumOff val="0"/>
            <a:alphaOff val="0"/>
          </a:schemeClr>
        </a:solidFill>
        <a:ln w="12700" cap="flat" cmpd="sng" algn="ctr">
          <a:solidFill>
            <a:schemeClr val="accent4">
              <a:hueOff val="5717186"/>
              <a:satOff val="-23787"/>
              <a:lumOff val="56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b="1" kern="1200" dirty="0"/>
            <a:t>23 patients</a:t>
          </a:r>
        </a:p>
      </dsp:txBody>
      <dsp:txXfrm>
        <a:off x="3088273" y="4642447"/>
        <a:ext cx="1114544" cy="213726"/>
      </dsp:txXfrm>
    </dsp:sp>
    <dsp:sp modelId="{0711439A-7E54-464C-B418-30AC8342B6E1}">
      <dsp:nvSpPr>
        <dsp:cNvPr id="0" name=""/>
        <dsp:cNvSpPr/>
      </dsp:nvSpPr>
      <dsp:spPr>
        <a:xfrm>
          <a:off x="4502034" y="4143752"/>
          <a:ext cx="1238382" cy="641179"/>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Not Reported</a:t>
          </a:r>
        </a:p>
      </dsp:txBody>
      <dsp:txXfrm>
        <a:off x="4502034" y="4143752"/>
        <a:ext cx="1238382" cy="641179"/>
      </dsp:txXfrm>
    </dsp:sp>
    <dsp:sp modelId="{90E5EA8C-E556-4CE7-BE4F-E38F498B40D9}">
      <dsp:nvSpPr>
        <dsp:cNvPr id="0" name=""/>
        <dsp:cNvSpPr/>
      </dsp:nvSpPr>
      <dsp:spPr>
        <a:xfrm>
          <a:off x="4749711" y="4642447"/>
          <a:ext cx="1114544" cy="213726"/>
        </a:xfrm>
        <a:prstGeom prst="rect">
          <a:avLst/>
        </a:prstGeom>
        <a:solidFill>
          <a:schemeClr val="lt1">
            <a:alpha val="90000"/>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24 patients</a:t>
          </a:r>
        </a:p>
      </dsp:txBody>
      <dsp:txXfrm>
        <a:off x="4749711" y="4642447"/>
        <a:ext cx="1114544" cy="213726"/>
      </dsp:txXfrm>
    </dsp:sp>
    <dsp:sp modelId="{065C5458-3A50-4F02-8818-47152856FD9D}">
      <dsp:nvSpPr>
        <dsp:cNvPr id="0" name=""/>
        <dsp:cNvSpPr/>
      </dsp:nvSpPr>
      <dsp:spPr>
        <a:xfrm>
          <a:off x="6163472" y="4143752"/>
          <a:ext cx="1238382" cy="641179"/>
        </a:xfrm>
        <a:prstGeom prst="rect">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From Other</a:t>
          </a:r>
        </a:p>
      </dsp:txBody>
      <dsp:txXfrm>
        <a:off x="6163472" y="4143752"/>
        <a:ext cx="1238382" cy="641179"/>
      </dsp:txXfrm>
    </dsp:sp>
    <dsp:sp modelId="{1BBCFD94-87EE-4854-BDC1-3C48C9EB3A1D}">
      <dsp:nvSpPr>
        <dsp:cNvPr id="0" name=""/>
        <dsp:cNvSpPr/>
      </dsp:nvSpPr>
      <dsp:spPr>
        <a:xfrm>
          <a:off x="6396949" y="4566430"/>
          <a:ext cx="1142942" cy="365760"/>
        </a:xfrm>
        <a:prstGeom prst="rect">
          <a:avLst/>
        </a:prstGeom>
        <a:solidFill>
          <a:schemeClr val="lt1">
            <a:alpha val="90000"/>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solidFill>
                <a:srgbClr val="FF0000"/>
              </a:solidFill>
            </a:rPr>
            <a:t>2 complications, 1 other</a:t>
          </a:r>
        </a:p>
      </dsp:txBody>
      <dsp:txXfrm>
        <a:off x="6396949" y="4566430"/>
        <a:ext cx="1142942" cy="365760"/>
      </dsp:txXfrm>
    </dsp:sp>
    <dsp:sp modelId="{710DE369-35C5-424E-961F-1604E2AD8BCA}">
      <dsp:nvSpPr>
        <dsp:cNvPr id="0" name=""/>
        <dsp:cNvSpPr/>
      </dsp:nvSpPr>
      <dsp:spPr>
        <a:xfrm>
          <a:off x="8669828" y="3132113"/>
          <a:ext cx="1238382" cy="641179"/>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Alive</a:t>
          </a:r>
        </a:p>
      </dsp:txBody>
      <dsp:txXfrm>
        <a:off x="8669828" y="3132113"/>
        <a:ext cx="1238382" cy="641179"/>
      </dsp:txXfrm>
    </dsp:sp>
    <dsp:sp modelId="{932F49C7-B30A-4BDA-B28C-75212FEA72CF}">
      <dsp:nvSpPr>
        <dsp:cNvPr id="0" name=""/>
        <dsp:cNvSpPr/>
      </dsp:nvSpPr>
      <dsp:spPr>
        <a:xfrm>
          <a:off x="8917504" y="3630809"/>
          <a:ext cx="1114544" cy="213726"/>
        </a:xfrm>
        <a:prstGeom prst="rect">
          <a:avLst/>
        </a:prstGeom>
        <a:solidFill>
          <a:schemeClr val="lt1">
            <a:alpha val="90000"/>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37 patients</a:t>
          </a:r>
        </a:p>
      </dsp:txBody>
      <dsp:txXfrm>
        <a:off x="8917504" y="3630809"/>
        <a:ext cx="1114544" cy="213726"/>
      </dsp:txXfrm>
    </dsp:sp>
    <dsp:sp modelId="{51219987-3DFF-4DFB-BEBD-9783851072C4}">
      <dsp:nvSpPr>
        <dsp:cNvPr id="0" name=""/>
        <dsp:cNvSpPr/>
      </dsp:nvSpPr>
      <dsp:spPr>
        <a:xfrm>
          <a:off x="7839109" y="4143752"/>
          <a:ext cx="1238382" cy="641179"/>
        </a:xfrm>
        <a:prstGeom prst="rect">
          <a:avLst/>
        </a:prstGeom>
        <a:solidFill>
          <a:schemeClr val="accent4">
            <a:hueOff val="8984149"/>
            <a:satOff val="-37379"/>
            <a:lumOff val="88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Recurred</a:t>
          </a:r>
        </a:p>
      </dsp:txBody>
      <dsp:txXfrm>
        <a:off x="7839109" y="4143752"/>
        <a:ext cx="1238382" cy="641179"/>
      </dsp:txXfrm>
    </dsp:sp>
    <dsp:sp modelId="{C3F27382-ABAB-4CA8-95CC-B3F181AA1226}">
      <dsp:nvSpPr>
        <dsp:cNvPr id="0" name=""/>
        <dsp:cNvSpPr/>
      </dsp:nvSpPr>
      <dsp:spPr>
        <a:xfrm>
          <a:off x="8086785" y="4642447"/>
          <a:ext cx="1114544" cy="213726"/>
        </a:xfrm>
        <a:prstGeom prst="rect">
          <a:avLst/>
        </a:prstGeom>
        <a:solidFill>
          <a:schemeClr val="lt1">
            <a:alpha val="90000"/>
            <a:hueOff val="0"/>
            <a:satOff val="0"/>
            <a:lumOff val="0"/>
            <a:alphaOff val="0"/>
          </a:schemeClr>
        </a:solidFill>
        <a:ln w="12700" cap="flat" cmpd="sng" algn="ctr">
          <a:solidFill>
            <a:schemeClr val="accent4">
              <a:hueOff val="8984149"/>
              <a:satOff val="-37379"/>
              <a:lumOff val="88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t>27 patients</a:t>
          </a:r>
        </a:p>
      </dsp:txBody>
      <dsp:txXfrm>
        <a:off x="8086785" y="4642447"/>
        <a:ext cx="1114544" cy="213726"/>
      </dsp:txXfrm>
    </dsp:sp>
    <dsp:sp modelId="{DBA5B9CF-9E62-4581-BFB8-60E818D56F38}">
      <dsp:nvSpPr>
        <dsp:cNvPr id="0" name=""/>
        <dsp:cNvSpPr/>
      </dsp:nvSpPr>
      <dsp:spPr>
        <a:xfrm>
          <a:off x="9500547" y="4143752"/>
          <a:ext cx="1238382" cy="641179"/>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90478" numCol="1" spcCol="1270" anchor="ctr" anchorCtr="0">
          <a:noAutofit/>
        </a:bodyPr>
        <a:lstStyle/>
        <a:p>
          <a:pPr marL="0" lvl="0" indent="0" algn="ctr" defTabSz="533400">
            <a:lnSpc>
              <a:spcPct val="90000"/>
            </a:lnSpc>
            <a:spcBef>
              <a:spcPct val="0"/>
            </a:spcBef>
            <a:spcAft>
              <a:spcPct val="35000"/>
            </a:spcAft>
            <a:buNone/>
          </a:pPr>
          <a:r>
            <a:rPr lang="en-US" sz="1200" kern="1200"/>
            <a:t>Disease-Free</a:t>
          </a:r>
        </a:p>
      </dsp:txBody>
      <dsp:txXfrm>
        <a:off x="9500547" y="4143752"/>
        <a:ext cx="1238382" cy="641179"/>
      </dsp:txXfrm>
    </dsp:sp>
    <dsp:sp modelId="{2BA7DA4F-8DA1-4161-A383-FA6AA1F4E2E7}">
      <dsp:nvSpPr>
        <dsp:cNvPr id="0" name=""/>
        <dsp:cNvSpPr/>
      </dsp:nvSpPr>
      <dsp:spPr>
        <a:xfrm>
          <a:off x="9748223" y="4642447"/>
          <a:ext cx="1114544" cy="213726"/>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dirty="0">
              <a:solidFill>
                <a:srgbClr val="0000FF"/>
              </a:solidFill>
            </a:rPr>
            <a:t>10 patients</a:t>
          </a:r>
        </a:p>
      </dsp:txBody>
      <dsp:txXfrm>
        <a:off x="9748223" y="4642447"/>
        <a:ext cx="1114544" cy="213726"/>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7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97E850ED-06EC-4709-829D-7FF566E543F1}"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137CA86B-517B-4DCB-8CC0-0987624E4A30}"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5"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BBFAEFEB-F1C7-4BFD-8D20-DFEAFE26434A}"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7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8172C756-6775-426D-A91B-FE4366400CAC}"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8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8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380347C1-80ED-4BFD-A069-CACE8EB77983}"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8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7A364E78-F38B-4B57-9CE2-7B12C02DCB82}" type="slidenum">
              <a:t>&lt;#&gt;</a:t>
            </a:fld>
          </a:p>
        </p:txBody>
      </p:sp>
      <p:sp>
        <p:nvSpPr>
          <p:cNvPr id="8" name="PlaceHolder 7"/>
          <p:cNvSpPr>
            <a:spLocks noGrp="1"/>
          </p:cNvSpPr>
          <p:nvPr>
            <p:ph type="dt" idx="19"/>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8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9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C0D0F68A-F5FA-4203-BECC-269039EB3641}"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9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7992F054-8D48-4B6F-8CED-0256317AA13E}" type="slidenum">
              <a:t>&lt;#&gt;</a:t>
            </a:fld>
          </a:p>
        </p:txBody>
      </p:sp>
      <p:sp>
        <p:nvSpPr>
          <p:cNvPr id="9" name="PlaceHolder 8"/>
          <p:cNvSpPr>
            <a:spLocks noGrp="1"/>
          </p:cNvSpPr>
          <p:nvPr>
            <p:ph type="dt" idx="19"/>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9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9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9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40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40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40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D9EDE1F2-B9F4-43F7-B8E4-7A315EAC273E}" type="slidenum">
              <a:t>&lt;#&gt;</a:t>
            </a:fld>
          </a:p>
        </p:txBody>
      </p:sp>
      <p:sp>
        <p:nvSpPr>
          <p:cNvPr id="11" name="PlaceHolder 10"/>
          <p:cNvSpPr>
            <a:spLocks noGrp="1"/>
          </p:cNvSpPr>
          <p:nvPr>
            <p:ph type="dt" idx="19"/>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9DDEB96-EB92-4BDA-82B4-854C99AB369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4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B61BFD0-99AE-414A-8757-3CF43AD03BF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4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0FC4081-0D8E-4C2A-938C-324C9343CD1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30C61C7-CFBC-42F1-BD90-ED40B5103E4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C8A8076-F1C9-4098-B94A-3087851CC09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9830282-184E-480C-893F-5A4D1BA241C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0DF976F-9354-436D-A2F5-D96F7F46B76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0780B5E-6A18-4C8C-9005-77F20E066FA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0A13D4F-289B-4C09-AE26-71B544D5486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6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922D2C2-AC39-4C52-A3F4-20F0839A6B2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7E4D53B-182A-4454-B4C5-216B37F04830}"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7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8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FB793B4-D999-4090-B91A-4D44888D7C9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2FBACA9-95C7-437A-ABBC-C3C13D042C3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9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E957176-5D39-4F0D-A669-0C6EAD00D50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9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DA60771-59A3-4304-89C5-8E3D93D8CA5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9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9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BDA41EA-4F2D-4CBE-837E-3785616D745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E3D06A6-82B2-4D94-893B-F815AAB648E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FAD3AE8-139F-4F68-A125-938F4E52743E}"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0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54AAF78-C758-4CAD-9BB9-0C03CC2CD60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0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688553B-5618-494D-A32B-B104DA12D2D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0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A97E453-4A32-498F-9B55-613E9FEF4B2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1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1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CCFE2B1-68F4-41F2-90F0-13A47A26398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1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1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1115AFC-B411-4FB8-84A3-077B6F4C5CB5}"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1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2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2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2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2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2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4A7A4A2-B1E5-48CB-8DD7-C46A7EF04425}"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DA2068C-31AE-4C96-9A56-1DFCBCD0B3E3}"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8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D991D17-0C85-48FB-80AC-648D3D172631}"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8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C28A9A3-8296-4458-BA41-A33F46BB36AB}"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8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8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B229AD7-A6F0-4760-AD0F-D6CF59069C2F}"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FD82519-EDBF-4C01-BB6C-27379C5FE72B}"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2A84CA1D-139C-46FD-AF65-E15A5709615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9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7EA096B-77BF-4A69-8F9B-F9E62A17DA6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9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32BDBBE-C74E-4613-9132-A7D9077123C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0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249BFA6-CD56-484F-8ED3-EBD9D28A53F4}"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0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0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36061D5-F0E1-4D4C-B46F-D8C8693F94DB}"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0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9DC97882-B851-4854-959F-436B1420B45A}"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1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1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1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1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1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1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69F965DD-9B04-4A2E-887F-3CC54B52CB6B}"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4FA93DA3-97BD-4539-AD85-C9A34B984BD5}"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2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01911C9-80A6-43F9-86B5-FB023418B664}"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2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7227308-B29E-4209-95DF-CF947A7ACE48}"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3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B211CA1D-4418-4431-9598-68ACB37025A8}"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0C3893C-AADA-4F57-86B9-19B85EDCA6F9}"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C6C00527-F549-4B87-AD11-475FAD95BC80}"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3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3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DF44330-6525-4AA3-A37B-844C0D0B5737}"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4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4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A2878FF1-AB4F-4BE8-AD34-FD0C797D0F0E}"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4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4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4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5B80FF3-1971-42F5-A58A-2415A9C34971}"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4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4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423E6CF2-9CC7-4D03-8198-0A8EA2E9338F}"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5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5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BCFBE129-9B17-44EB-AC9B-8E16F918AEDF}"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5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5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5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5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6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6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FD634845-D7DC-4D81-A818-FD73D2BD5EBC}"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95629112-BBFF-4C06-9B16-B144A2762938}"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7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0D91CF9F-A652-40E6-A2FD-BC780A13417B}"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7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9411E5A6-E07B-46B2-810F-FCB98BFE2FE8}"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7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7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8BC7C3B6-1852-4D27-8259-973EA9CF4EA6}"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7FD60C02-5AB7-4218-8D82-247B48D67383}"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F45EFD69-61B7-4451-A4F9-49E4BA0E47F8}"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8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8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8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7CA5023C-5A39-4BB0-BBC2-B505A694094E}"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8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8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721F295A-07A3-408E-835A-E8AAEC18F2A5}"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8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9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D6C3530D-1769-4D63-A470-84A9036012B1}"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9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9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34E95FF4-A224-4020-A7A2-D1A5899E2C52}"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9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9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9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D86407BD-C283-4C63-BE16-E88449C61071}"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0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0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0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0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0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0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83A135EF-FBEB-43BE-9041-43DD40AF4FD8}"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D9F60A03-51EB-4C71-B0A5-3CC786E44EE7}"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5"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2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5D07CA60-33B0-489D-88F7-185CE0FD7898}"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2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8BD99B7E-CA05-429A-98F1-A3B18068130C}"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4A17342-2A2A-496E-A9C7-25825D810E11}"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93224E5E-300E-4A6F-91F4-47F513F13793}"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3" name="PlaceHolder 1"/>
          <p:cNvSpPr>
            <a:spLocks noGrp="1"/>
          </p:cNvSpPr>
          <p:nvPr>
            <p:ph type="subTitle"/>
          </p:nvPr>
        </p:nvSpPr>
        <p:spPr>
          <a:xfrm>
            <a:off x="4267080" y="1615680"/>
            <a:ext cx="4179240" cy="7066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875C5F57-9560-4007-93DD-D0B50C4FD21A}" type="slidenum">
              <a:t>&lt;#&gt;</a:t>
            </a:fld>
          </a:p>
        </p:txBody>
      </p:sp>
      <p:sp>
        <p:nvSpPr>
          <p:cNvPr id="5" name="PlaceHolder 4"/>
          <p:cNvSpPr>
            <a:spLocks noGrp="1"/>
          </p:cNvSpPr>
          <p:nvPr>
            <p:ph type="dt" idx="16"/>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3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74FB793A-3DDF-4E17-8566-1D673930C6AB}"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4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EC03CF4D-F547-492A-B747-51CBC8DDF053}"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4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222DB1CB-7E56-42F0-81CD-ACB5B2865CB1}" type="slidenum">
              <a:t>&lt;#&gt;</a:t>
            </a:fld>
          </a:p>
        </p:txBody>
      </p:sp>
      <p:sp>
        <p:nvSpPr>
          <p:cNvPr id="8" name="PlaceHolder 7"/>
          <p:cNvSpPr>
            <a:spLocks noGrp="1"/>
          </p:cNvSpPr>
          <p:nvPr>
            <p:ph type="dt" idx="16"/>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4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4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60047D71-E26A-4FA0-A351-7AECA7585D8B}"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5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22F926E1-6C8E-4448-AB55-D7C07A016C66}" type="slidenum">
              <a:t>&lt;#&gt;</a:t>
            </a:fld>
          </a:p>
        </p:txBody>
      </p:sp>
      <p:sp>
        <p:nvSpPr>
          <p:cNvPr id="9" name="PlaceHolder 8"/>
          <p:cNvSpPr>
            <a:spLocks noGrp="1"/>
          </p:cNvSpPr>
          <p:nvPr>
            <p:ph type="dt" idx="16"/>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5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5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5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5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5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36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83E5B756-DFE9-4F75-A5F0-6F6DE901DACA}" type="slidenum">
              <a:t>&lt;#&gt;</a:t>
            </a:fld>
          </a:p>
        </p:txBody>
      </p:sp>
      <p:sp>
        <p:nvSpPr>
          <p:cNvPr id="11" name="PlaceHolder 10"/>
          <p:cNvSpPr>
            <a:spLocks noGrp="1"/>
          </p:cNvSpPr>
          <p:nvPr>
            <p:ph type="dt" idx="16"/>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E7EE17AD-46CB-4328-9347-126FF2AD14B5}"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7"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6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D066D5EE-42CD-49D1-B5CA-1FF39664A85A}"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267080" y="1615680"/>
            <a:ext cx="4179240" cy="1524240"/>
          </a:xfrm>
          <a:prstGeom prst="rect">
            <a:avLst/>
          </a:prstGeom>
          <a:noFill/>
          <a:ln w="0">
            <a:noFill/>
          </a:ln>
        </p:spPr>
        <p:txBody>
          <a:bodyPr lIns="0" rIns="0" tIns="0" bIns="0" anchor="ctr">
            <a:noAutofit/>
          </a:bodyPr>
          <a:p>
            <a:endParaRPr b="0" lang="en-US" sz="1800" spc="-1" strike="noStrike">
              <a:solidFill>
                <a:srgbClr val="000000"/>
              </a:solidFill>
              <a:latin typeface="Tenorite"/>
            </a:endParaRPr>
          </a:p>
        </p:txBody>
      </p:sp>
      <p:sp>
        <p:nvSpPr>
          <p:cNvPr id="37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Tenorite"/>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F18F6176-538F-4BEA-9342-09614C604DFA}" type="slidenum">
              <a:t>&lt;#&gt;</a:t>
            </a:fld>
          </a:p>
        </p:txBody>
      </p:sp>
      <p:sp>
        <p:nvSpPr>
          <p:cNvPr id="6" name="PlaceHolder 5"/>
          <p:cNvSpPr>
            <a:spLocks noGrp="1"/>
          </p:cNvSpPr>
          <p:nvPr>
            <p:ph type="dt" idx="19"/>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5.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415920" y="4434840"/>
            <a:ext cx="4941360" cy="1121760"/>
          </a:xfrm>
          <a:prstGeom prst="rect">
            <a:avLst/>
          </a:prstGeom>
          <a:noFill/>
          <a:ln w="0">
            <a:noFill/>
          </a:ln>
        </p:spPr>
        <p:txBody>
          <a:bodyPr anchor="b">
            <a:noAutofit/>
          </a:bodyPr>
          <a:p>
            <a:pPr>
              <a:lnSpc>
                <a:spcPct val="90000"/>
              </a:lnSpc>
              <a:buNone/>
            </a:pPr>
            <a:r>
              <a:rPr b="0" lang="en-US" sz="3600" spc="148" strike="noStrike" cap="all">
                <a:solidFill>
                  <a:srgbClr val="000000"/>
                </a:solidFill>
                <a:latin typeface="Tenorite"/>
              </a:rPr>
              <a:t>CLICK TO EDIT MASTER TITLE STYLE</a:t>
            </a:r>
            <a:endParaRPr b="0" lang="en-US" sz="3600" spc="-1" strike="noStrike">
              <a:solidFill>
                <a:srgbClr val="000000"/>
              </a:solidFill>
              <a:latin typeface="Tenorite"/>
            </a:endParaRPr>
          </a:p>
        </p:txBody>
      </p:sp>
      <p:pic>
        <p:nvPicPr>
          <p:cNvPr id="1" name="Graphic 7" descr=""/>
          <p:cNvPicPr/>
          <p:nvPr/>
        </p:nvPicPr>
        <p:blipFill>
          <a:blip r:embed="rId2"/>
          <a:srcRect l="9357" t="23648" r="0" b="0"/>
          <a:stretch/>
        </p:blipFill>
        <p:spPr>
          <a:xfrm>
            <a:off x="0" y="0"/>
            <a:ext cx="9487800" cy="5054040"/>
          </a:xfrm>
          <a:prstGeom prst="rect">
            <a:avLst/>
          </a:prstGeom>
          <a:ln w="0">
            <a:noFill/>
          </a:ln>
        </p:spPr>
      </p:pic>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Tenorite"/>
              </a:rPr>
              <a:t>Click to edit the outline text format</a:t>
            </a:r>
            <a:endParaRPr b="0" lang="en-US" sz="2800" spc="-1" strike="noStrike">
              <a:solidFill>
                <a:srgbClr val="000000"/>
              </a:solidFill>
              <a:latin typeface="Tenorite"/>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Tenorite"/>
              </a:rPr>
              <a:t>Second Outline Level</a:t>
            </a:r>
            <a:endParaRPr b="0" lang="en-US" sz="2000" spc="-1" strike="noStrike">
              <a:solidFill>
                <a:srgbClr val="000000"/>
              </a:solidFill>
              <a:latin typeface="Tenorite"/>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Tenorite"/>
              </a:rPr>
              <a:t>Third Outline Level</a:t>
            </a:r>
            <a:endParaRPr b="0" lang="en-US" sz="1800" spc="-1" strike="noStrike">
              <a:solidFill>
                <a:srgbClr val="000000"/>
              </a:solidFill>
              <a:latin typeface="Tenorite"/>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Tenorite"/>
              </a:rPr>
              <a:t>Fourth Outline Level</a:t>
            </a:r>
            <a:endParaRPr b="0" lang="en-US" sz="1800" spc="-1" strike="noStrike">
              <a:solidFill>
                <a:srgbClr val="000000"/>
              </a:solidFill>
              <a:latin typeface="Tenorite"/>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Tenorite"/>
              </a:rPr>
              <a:t>Fifth Outline Level</a:t>
            </a:r>
            <a:endParaRPr b="0" lang="en-US" sz="2000" spc="-1" strike="noStrike">
              <a:solidFill>
                <a:srgbClr val="000000"/>
              </a:solidFill>
              <a:latin typeface="Tenorite"/>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Tenorite"/>
              </a:rPr>
              <a:t>Sixth Outline Level</a:t>
            </a:r>
            <a:endParaRPr b="0" lang="en-US" sz="2000" spc="-1" strike="noStrike">
              <a:solidFill>
                <a:srgbClr val="000000"/>
              </a:solidFill>
              <a:latin typeface="Tenorite"/>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Tenorite"/>
              </a:rPr>
              <a:t>Seventh Outline Level</a:t>
            </a:r>
            <a:endParaRPr b="0" lang="en-US" sz="2000" spc="-1" strike="noStrike">
              <a:solidFill>
                <a:srgbClr val="000000"/>
              </a:solidFill>
              <a:latin typeface="Tenorite"/>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9" name="Graphic 7" descr=""/>
          <p:cNvPicPr/>
          <p:nvPr/>
        </p:nvPicPr>
        <p:blipFill>
          <a:blip r:embed="rId2"/>
          <a:srcRect l="0" t="18300" r="28340" b="23070"/>
          <a:stretch/>
        </p:blipFill>
        <p:spPr>
          <a:xfrm>
            <a:off x="5488920" y="0"/>
            <a:ext cx="6702840" cy="6857640"/>
          </a:xfrm>
          <a:prstGeom prst="rect">
            <a:avLst/>
          </a:prstGeom>
          <a:ln w="0">
            <a:noFill/>
          </a:ln>
        </p:spPr>
      </p:pic>
      <p:sp>
        <p:nvSpPr>
          <p:cNvPr id="40" name="PlaceHolder 1"/>
          <p:cNvSpPr>
            <a:spLocks noGrp="1"/>
          </p:cNvSpPr>
          <p:nvPr>
            <p:ph type="title"/>
          </p:nvPr>
        </p:nvSpPr>
        <p:spPr>
          <a:xfrm>
            <a:off x="1333440" y="1020600"/>
            <a:ext cx="2895120" cy="1325160"/>
          </a:xfrm>
          <a:prstGeom prst="rect">
            <a:avLst/>
          </a:prstGeom>
          <a:noFill/>
          <a:ln w="0">
            <a:noFill/>
          </a:ln>
        </p:spPr>
        <p:txBody>
          <a:bodyPr anchor="b">
            <a:normAutofit/>
          </a:bodyPr>
          <a:p>
            <a:pPr>
              <a:lnSpc>
                <a:spcPct val="90000"/>
              </a:lnSpc>
              <a:buNone/>
            </a:pPr>
            <a:r>
              <a:rPr b="0" lang="en-US" sz="2800" spc="148" strike="noStrike" cap="all">
                <a:solidFill>
                  <a:srgbClr val="ffffff"/>
                </a:solidFill>
                <a:latin typeface="Tenorite"/>
              </a:rPr>
              <a:t>CLICK TO EDIT MASTER TITLE STYLE</a:t>
            </a:r>
            <a:endParaRPr b="0" lang="en-US" sz="2800" spc="-1" strike="noStrike">
              <a:solidFill>
                <a:srgbClr val="000000"/>
              </a:solidFill>
              <a:latin typeface="Tenorite"/>
            </a:endParaRPr>
          </a:p>
        </p:txBody>
      </p:sp>
      <p:sp>
        <p:nvSpPr>
          <p:cNvPr id="41" name="PlaceHolder 2"/>
          <p:cNvSpPr>
            <a:spLocks noGrp="1"/>
          </p:cNvSpPr>
          <p:nvPr>
            <p:ph type="body"/>
          </p:nvPr>
        </p:nvSpPr>
        <p:spPr>
          <a:xfrm>
            <a:off x="1333440" y="2924280"/>
            <a:ext cx="2895120" cy="2518920"/>
          </a:xfrm>
          <a:prstGeom prst="rect">
            <a:avLst/>
          </a:prstGeom>
          <a:noFill/>
          <a:ln w="0">
            <a:noFill/>
          </a:ln>
        </p:spPr>
        <p:txBody>
          <a:bodyPr anchor="t">
            <a:normAutofit/>
          </a:bodyPr>
          <a:p>
            <a:pPr>
              <a:lnSpc>
                <a:spcPct val="150000"/>
              </a:lnSpc>
              <a:spcBef>
                <a:spcPts val="1001"/>
              </a:spcBef>
              <a:buNone/>
              <a:tabLst>
                <a:tab algn="l" pos="0"/>
              </a:tabLst>
            </a:pPr>
            <a:r>
              <a:rPr b="0" lang="en-US" sz="1400" spc="-1" strike="noStrike">
                <a:solidFill>
                  <a:srgbClr val="ffffff"/>
                </a:solidFill>
                <a:latin typeface="Tenorite"/>
              </a:rPr>
              <a:t>Click to edit Master text styles</a:t>
            </a:r>
            <a:endParaRPr b="0" lang="en-US" sz="1400" spc="-1" strike="noStrike">
              <a:solidFill>
                <a:srgbClr val="000000"/>
              </a:solidFill>
              <a:latin typeface="Tenorite"/>
            </a:endParaRPr>
          </a:p>
          <a:p>
            <a:pPr marL="457200">
              <a:lnSpc>
                <a:spcPct val="150000"/>
              </a:lnSpc>
              <a:spcBef>
                <a:spcPts val="499"/>
              </a:spcBef>
              <a:buNone/>
              <a:tabLst>
                <a:tab algn="l" pos="0"/>
              </a:tabLst>
            </a:pPr>
            <a:r>
              <a:rPr b="0" lang="en-US" sz="1400" spc="-1" strike="noStrike">
                <a:solidFill>
                  <a:srgbClr val="ffffff"/>
                </a:solidFill>
                <a:latin typeface="Tenorite"/>
              </a:rPr>
              <a:t>Second level</a:t>
            </a:r>
            <a:endParaRPr b="0" lang="en-US" sz="1400" spc="-1" strike="noStrike">
              <a:solidFill>
                <a:srgbClr val="000000"/>
              </a:solidFill>
              <a:latin typeface="Tenorite"/>
            </a:endParaRPr>
          </a:p>
          <a:p>
            <a:pPr marL="914400">
              <a:lnSpc>
                <a:spcPct val="150000"/>
              </a:lnSpc>
              <a:spcBef>
                <a:spcPts val="499"/>
              </a:spcBef>
              <a:buNone/>
              <a:tabLst>
                <a:tab algn="l" pos="0"/>
              </a:tabLst>
            </a:pPr>
            <a:r>
              <a:rPr b="0" lang="en-US" sz="1400" spc="-1" strike="noStrike">
                <a:solidFill>
                  <a:srgbClr val="ffffff"/>
                </a:solidFill>
                <a:latin typeface="Tenorite"/>
              </a:rPr>
              <a:t>Third level</a:t>
            </a:r>
            <a:endParaRPr b="0" lang="en-US" sz="1400" spc="-1" strike="noStrike">
              <a:solidFill>
                <a:srgbClr val="000000"/>
              </a:solidFill>
              <a:latin typeface="Tenorite"/>
            </a:endParaRPr>
          </a:p>
          <a:p>
            <a:pPr marL="1371600">
              <a:lnSpc>
                <a:spcPct val="150000"/>
              </a:lnSpc>
              <a:spcBef>
                <a:spcPts val="499"/>
              </a:spcBef>
              <a:buNone/>
              <a:tabLst>
                <a:tab algn="l" pos="0"/>
              </a:tabLst>
            </a:pPr>
            <a:r>
              <a:rPr b="0" lang="en-US" sz="1400" spc="-1" strike="noStrike">
                <a:solidFill>
                  <a:srgbClr val="ffffff"/>
                </a:solidFill>
                <a:latin typeface="Tenorite"/>
              </a:rPr>
              <a:t>Fourth level</a:t>
            </a:r>
            <a:endParaRPr b="0" lang="en-US" sz="1400" spc="-1" strike="noStrike">
              <a:solidFill>
                <a:srgbClr val="000000"/>
              </a:solidFill>
              <a:latin typeface="Tenorite"/>
            </a:endParaRPr>
          </a:p>
          <a:p>
            <a:pPr marL="1828800">
              <a:lnSpc>
                <a:spcPct val="150000"/>
              </a:lnSpc>
              <a:spcBef>
                <a:spcPts val="499"/>
              </a:spcBef>
              <a:buNone/>
              <a:tabLst>
                <a:tab algn="l" pos="0"/>
              </a:tabLst>
            </a:pPr>
            <a:r>
              <a:rPr b="0" lang="en-US" sz="1400" spc="-1" strike="noStrike">
                <a:solidFill>
                  <a:srgbClr val="ffffff"/>
                </a:solidFill>
                <a:latin typeface="Tenorite"/>
              </a:rPr>
              <a:t>Fifth level</a:t>
            </a:r>
            <a:endParaRPr b="0" lang="en-US" sz="1400" spc="-1" strike="noStrike">
              <a:solidFill>
                <a:srgbClr val="000000"/>
              </a:solidFill>
              <a:latin typeface="Tenorite"/>
            </a:endParaRPr>
          </a:p>
        </p:txBody>
      </p:sp>
      <p:sp>
        <p:nvSpPr>
          <p:cNvPr id="42" name="PlaceHolder 3"/>
          <p:cNvSpPr>
            <a:spLocks noGrp="1"/>
          </p:cNvSpPr>
          <p:nvPr>
            <p:ph type="dt" idx="1"/>
          </p:nvPr>
        </p:nvSpPr>
        <p:spPr>
          <a:xfrm>
            <a:off x="1333440" y="6356520"/>
            <a:ext cx="98496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&lt;date/time&gt;</a:t>
            </a:r>
            <a:endParaRPr b="0" lang="en-US" sz="900" spc="-1" strike="noStrike">
              <a:latin typeface="Times New Roman"/>
            </a:endParaRPr>
          </a:p>
        </p:txBody>
      </p:sp>
      <p:sp>
        <p:nvSpPr>
          <p:cNvPr id="43" name="PlaceHolder 4"/>
          <p:cNvSpPr>
            <a:spLocks noGrp="1"/>
          </p:cNvSpPr>
          <p:nvPr>
            <p:ph type="ftr" idx="2"/>
          </p:nvPr>
        </p:nvSpPr>
        <p:spPr>
          <a:xfrm>
            <a:off x="2669760" y="6356520"/>
            <a:ext cx="2482560" cy="36468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&lt;footer&gt;</a:t>
            </a:r>
            <a:endParaRPr b="0" lang="en-US" sz="900" spc="-1" strike="noStrike">
              <a:latin typeface="Times New Roman"/>
            </a:endParaRPr>
          </a:p>
        </p:txBody>
      </p:sp>
      <p:sp>
        <p:nvSpPr>
          <p:cNvPr id="44" name="PlaceHolder 5"/>
          <p:cNvSpPr>
            <a:spLocks noGrp="1"/>
          </p:cNvSpPr>
          <p:nvPr>
            <p:ph type="sldNum" idx="3"/>
          </p:nvPr>
        </p:nvSpPr>
        <p:spPr>
          <a:xfrm>
            <a:off x="5536440" y="6356520"/>
            <a:ext cx="9871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enorite"/>
              </a:defRPr>
            </a:lvl1pPr>
          </a:lstStyle>
          <a:p>
            <a:pPr algn="r">
              <a:lnSpc>
                <a:spcPct val="100000"/>
              </a:lnSpc>
              <a:buNone/>
            </a:pPr>
            <a:fld id="{A1C42ECB-6C6D-4EE3-9050-33B7140B138D}" type="slidenum">
              <a:rPr b="0" lang="en-US" sz="900" spc="-1" strike="noStrike">
                <a:solidFill>
                  <a:srgbClr val="8b8b8b"/>
                </a:solidFill>
                <a:latin typeface="Tenorit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1362240" y="1671480"/>
            <a:ext cx="5111280" cy="1204560"/>
          </a:xfrm>
          <a:prstGeom prst="rect">
            <a:avLst/>
          </a:prstGeom>
          <a:noFill/>
          <a:ln w="0">
            <a:noFill/>
          </a:ln>
        </p:spPr>
        <p:txBody>
          <a:bodyPr anchor="b">
            <a:normAutofit/>
          </a:bodyPr>
          <a:p>
            <a:pPr>
              <a:lnSpc>
                <a:spcPct val="90000"/>
              </a:lnSpc>
              <a:buNone/>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82" name="PlaceHolder 2"/>
          <p:cNvSpPr>
            <a:spLocks noGrp="1"/>
          </p:cNvSpPr>
          <p:nvPr>
            <p:ph type="body"/>
          </p:nvPr>
        </p:nvSpPr>
        <p:spPr>
          <a:xfrm>
            <a:off x="1362240" y="3660840"/>
            <a:ext cx="5111280" cy="1525320"/>
          </a:xfrm>
          <a:prstGeom prst="rect">
            <a:avLst/>
          </a:prstGeom>
          <a:noFill/>
          <a:ln w="0">
            <a:noFill/>
          </a:ln>
        </p:spPr>
        <p:txBody>
          <a:bodyPr anchor="t">
            <a:normAutofit/>
          </a:bodyPr>
          <a:p>
            <a:pPr>
              <a:lnSpc>
                <a:spcPct val="100000"/>
              </a:lnSpc>
              <a:spcBef>
                <a:spcPts val="1001"/>
              </a:spcBef>
              <a:buNone/>
              <a:tabLst>
                <a:tab algn="l" pos="0"/>
              </a:tabLst>
            </a:pPr>
            <a:r>
              <a:rPr b="0" lang="en-US" sz="1400" spc="49" strike="noStrike">
                <a:solidFill>
                  <a:srgbClr val="000000"/>
                </a:solidFill>
                <a:latin typeface="Tenorite"/>
              </a:rPr>
              <a:t>Click to edit Master text styles</a:t>
            </a:r>
            <a:endParaRPr b="0" lang="en-US" sz="1400" spc="-1" strike="noStrike">
              <a:solidFill>
                <a:srgbClr val="000000"/>
              </a:solidFill>
              <a:latin typeface="Tenorite"/>
            </a:endParaRPr>
          </a:p>
        </p:txBody>
      </p:sp>
      <p:sp>
        <p:nvSpPr>
          <p:cNvPr id="83" name="PlaceHolder 3"/>
          <p:cNvSpPr>
            <a:spLocks noGrp="1"/>
          </p:cNvSpPr>
          <p:nvPr>
            <p:ph type="dt" idx="4"/>
          </p:nvPr>
        </p:nvSpPr>
        <p:spPr>
          <a:xfrm>
            <a:off x="838080" y="6356520"/>
            <a:ext cx="121896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&lt;date/time&gt;</a:t>
            </a:r>
            <a:endParaRPr b="0" lang="en-US" sz="900" spc="-1" strike="noStrike">
              <a:latin typeface="Times New Roman"/>
            </a:endParaRPr>
          </a:p>
        </p:txBody>
      </p:sp>
      <p:sp>
        <p:nvSpPr>
          <p:cNvPr id="84" name="PlaceHolder 4"/>
          <p:cNvSpPr>
            <a:spLocks noGrp="1"/>
          </p:cNvSpPr>
          <p:nvPr>
            <p:ph type="ftr" idx="5"/>
          </p:nvPr>
        </p:nvSpPr>
        <p:spPr>
          <a:xfrm>
            <a:off x="2463840" y="6356520"/>
            <a:ext cx="3479400" cy="36468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&lt;footer&gt;</a:t>
            </a:r>
            <a:endParaRPr b="0" lang="en-US" sz="900" spc="-1" strike="noStrike">
              <a:latin typeface="Times New Roman"/>
            </a:endParaRPr>
          </a:p>
        </p:txBody>
      </p:sp>
      <p:sp>
        <p:nvSpPr>
          <p:cNvPr id="8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enorite"/>
              </a:defRPr>
            </a:lvl1pPr>
          </a:lstStyle>
          <a:p>
            <a:pPr algn="r">
              <a:lnSpc>
                <a:spcPct val="100000"/>
              </a:lnSpc>
              <a:buNone/>
            </a:pPr>
            <a:fld id="{238A1182-C422-43D0-96ED-614681FCA871}" type="slidenum">
              <a:rPr b="0" lang="en-US" sz="900" spc="-1" strike="noStrike">
                <a:solidFill>
                  <a:srgbClr val="8b8b8b"/>
                </a:solidFill>
                <a:latin typeface="Tenorite"/>
              </a:rPr>
              <a:t>&lt;number&gt;</a:t>
            </a:fld>
            <a:endParaRPr b="0" lang="en-US" sz="900" spc="-1" strike="noStrike">
              <a:latin typeface="Times New Roman"/>
            </a:endParaRPr>
          </a:p>
        </p:txBody>
      </p:sp>
      <p:grpSp>
        <p:nvGrpSpPr>
          <p:cNvPr id="86" name="Group 6"/>
          <p:cNvGrpSpPr/>
          <p:nvPr/>
        </p:nvGrpSpPr>
        <p:grpSpPr>
          <a:xfrm>
            <a:off x="6953040" y="-25200"/>
            <a:ext cx="5238720" cy="6901920"/>
            <a:chOff x="6953040" y="-25200"/>
            <a:chExt cx="5238720" cy="6901920"/>
          </a:xfrm>
        </p:grpSpPr>
        <p:sp>
          <p:nvSpPr>
            <p:cNvPr id="87" name="Straight Connector 13"/>
            <p:cNvSpPr/>
            <p:nvPr/>
          </p:nvSpPr>
          <p:spPr>
            <a:xfrm>
              <a:off x="9096120" y="1496880"/>
              <a:ext cx="3095640" cy="36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88" name="Straight Connector 22"/>
            <p:cNvSpPr/>
            <p:nvPr/>
          </p:nvSpPr>
          <p:spPr>
            <a:xfrm flipH="1">
              <a:off x="6953040" y="-25200"/>
              <a:ext cx="3791160" cy="6901920"/>
            </a:xfrm>
            <a:prstGeom prst="line">
              <a:avLst/>
            </a:prstGeom>
            <a:ln>
              <a:solidFill>
                <a:srgbClr val="000000"/>
              </a:solidFill>
            </a:ln>
          </p:spPr>
          <p:style>
            <a:lnRef idx="1">
              <a:schemeClr val="accent1"/>
            </a:lnRef>
            <a:fillRef idx="0">
              <a:schemeClr val="accent1"/>
            </a:fillRef>
            <a:effectRef idx="0">
              <a:schemeClr val="accent1"/>
            </a:effectRef>
            <a:fontRef idx="minor"/>
          </p:style>
        </p:sp>
      </p:gr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6991200" y="2148840"/>
            <a:ext cx="4179240" cy="1715040"/>
          </a:xfrm>
          <a:prstGeom prst="rect">
            <a:avLst/>
          </a:prstGeom>
          <a:noFill/>
          <a:ln w="0">
            <a:noFill/>
          </a:ln>
        </p:spPr>
        <p:txBody>
          <a:bodyPr anchor="b">
            <a:noAutofit/>
          </a:bodyPr>
          <a:p>
            <a:pPr>
              <a:lnSpc>
                <a:spcPct val="90000"/>
              </a:lnSpc>
              <a:buNone/>
            </a:pPr>
            <a:r>
              <a:rPr b="0" lang="en-US" sz="3600" spc="148" strike="noStrike" cap="all">
                <a:solidFill>
                  <a:srgbClr val="ffffff"/>
                </a:solidFill>
                <a:latin typeface="Tenorite"/>
              </a:rPr>
              <a:t>CLICK TO EDIT MASTER TITLE STYLE</a:t>
            </a:r>
            <a:endParaRPr b="0" lang="en-US" sz="3600" spc="-1" strike="noStrike">
              <a:solidFill>
                <a:srgbClr val="000000"/>
              </a:solidFill>
              <a:latin typeface="Tenorite"/>
            </a:endParaRPr>
          </a:p>
        </p:txBody>
      </p:sp>
      <p:pic>
        <p:nvPicPr>
          <p:cNvPr id="126" name="Graphic 4" descr=""/>
          <p:cNvPicPr/>
          <p:nvPr/>
        </p:nvPicPr>
        <p:blipFill>
          <a:blip r:embed="rId2"/>
          <a:stretch/>
        </p:blipFill>
        <p:spPr>
          <a:xfrm>
            <a:off x="0" y="828720"/>
            <a:ext cx="5876640" cy="5200200"/>
          </a:xfrm>
          <a:prstGeom prst="rect">
            <a:avLst/>
          </a:prstGeom>
          <a:ln w="0">
            <a:noFill/>
          </a:ln>
        </p:spPr>
      </p:pic>
      <p:sp>
        <p:nvSpPr>
          <p:cNvPr id="12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000000"/>
                </a:solidFill>
                <a:latin typeface="Tenorite"/>
              </a:rPr>
              <a:t>Click to edit the outline text format</a:t>
            </a:r>
            <a:endParaRPr b="0" lang="en-US" sz="2800" spc="-1" strike="noStrike">
              <a:solidFill>
                <a:srgbClr val="000000"/>
              </a:solidFill>
              <a:latin typeface="Tenorite"/>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000000"/>
                </a:solidFill>
                <a:latin typeface="Tenorite"/>
              </a:rPr>
              <a:t>Second Outline Level</a:t>
            </a:r>
            <a:endParaRPr b="0" lang="en-US" sz="2000" spc="-1" strike="noStrike">
              <a:solidFill>
                <a:srgbClr val="000000"/>
              </a:solidFill>
              <a:latin typeface="Tenorite"/>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000000"/>
                </a:solidFill>
                <a:latin typeface="Tenorite"/>
              </a:rPr>
              <a:t>Third Outline Level</a:t>
            </a:r>
            <a:endParaRPr b="0" lang="en-US" sz="1800" spc="-1" strike="noStrike">
              <a:solidFill>
                <a:srgbClr val="000000"/>
              </a:solidFill>
              <a:latin typeface="Tenorite"/>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000000"/>
                </a:solidFill>
                <a:latin typeface="Tenorite"/>
              </a:rPr>
              <a:t>Fourth Outline Level</a:t>
            </a:r>
            <a:endParaRPr b="0" lang="en-US" sz="1800" spc="-1" strike="noStrike">
              <a:solidFill>
                <a:srgbClr val="000000"/>
              </a:solidFill>
              <a:latin typeface="Tenorite"/>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Tenorite"/>
              </a:rPr>
              <a:t>Fifth Outline Level</a:t>
            </a:r>
            <a:endParaRPr b="0" lang="en-US" sz="2000" spc="-1" strike="noStrike">
              <a:solidFill>
                <a:srgbClr val="000000"/>
              </a:solidFill>
              <a:latin typeface="Tenorite"/>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Tenorite"/>
              </a:rPr>
              <a:t>Sixth Outline Level</a:t>
            </a:r>
            <a:endParaRPr b="0" lang="en-US" sz="2000" spc="-1" strike="noStrike">
              <a:solidFill>
                <a:srgbClr val="000000"/>
              </a:solidFill>
              <a:latin typeface="Tenorite"/>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Tenorite"/>
              </a:rPr>
              <a:t>Seventh Outline Level</a:t>
            </a:r>
            <a:endParaRPr b="0" lang="en-US" sz="2000" spc="-1" strike="noStrike">
              <a:solidFill>
                <a:srgbClr val="000000"/>
              </a:solidFill>
              <a:latin typeface="Tenorite"/>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Graphic 10"/>
          <p:cNvSpPr/>
          <p:nvPr/>
        </p:nvSpPr>
        <p:spPr>
          <a:xfrm>
            <a:off x="2113920" y="0"/>
            <a:ext cx="10077840" cy="6857640"/>
          </a:xfrm>
          <a:custGeom>
            <a:avLst/>
            <a:gdLst/>
            <a:ahLst/>
            <a:rect l="l" t="t" r="r" b="b"/>
            <a:pathLst>
              <a:path w="10078116" h="6858000">
                <a:moveTo>
                  <a:pt x="3793236" y="6858000"/>
                </a:moveTo>
                <a:lnTo>
                  <a:pt x="0" y="0"/>
                </a:lnTo>
                <a:lnTo>
                  <a:pt x="10078116" y="0"/>
                </a:lnTo>
                <a:lnTo>
                  <a:pt x="10078116" y="6858000"/>
                </a:lnTo>
                <a:close/>
              </a:path>
            </a:pathLst>
          </a:custGeom>
          <a:solidFill>
            <a:schemeClr val="accent1"/>
          </a:solidFill>
          <a:ln w="9525">
            <a:noFill/>
          </a:ln>
        </p:spPr>
        <p:style>
          <a:lnRef idx="0"/>
          <a:fillRef idx="0"/>
          <a:effectRef idx="0"/>
          <a:fontRef idx="minor"/>
        </p:style>
      </p:sp>
      <p:sp>
        <p:nvSpPr>
          <p:cNvPr id="165" name="PlaceHolder 1"/>
          <p:cNvSpPr>
            <a:spLocks noGrp="1"/>
          </p:cNvSpPr>
          <p:nvPr>
            <p:ph type="title"/>
          </p:nvPr>
        </p:nvSpPr>
        <p:spPr>
          <a:xfrm>
            <a:off x="838080" y="5509440"/>
            <a:ext cx="4081680" cy="585360"/>
          </a:xfrm>
          <a:prstGeom prst="rect">
            <a:avLst/>
          </a:prstGeom>
          <a:noFill/>
          <a:ln w="0">
            <a:noFill/>
          </a:ln>
        </p:spPr>
        <p:txBody>
          <a:bodyPr anchor="ctr">
            <a:normAutofit fontScale="80000"/>
          </a:bodyPr>
          <a:p>
            <a:pPr>
              <a:lnSpc>
                <a:spcPct val="90000"/>
              </a:lnSpc>
              <a:buNone/>
            </a:pPr>
            <a:r>
              <a:rPr b="0" lang="en-US" sz="2800" spc="148" strike="noStrike" cap="all">
                <a:solidFill>
                  <a:srgbClr val="000000"/>
                </a:solidFill>
                <a:latin typeface="Tenorite"/>
              </a:rPr>
              <a:t>CLICK TO EDIT TITLE</a:t>
            </a:r>
            <a:endParaRPr b="0" lang="en-US" sz="2800" spc="-1" strike="noStrike">
              <a:solidFill>
                <a:srgbClr val="000000"/>
              </a:solidFill>
              <a:latin typeface="Tenorite"/>
            </a:endParaRPr>
          </a:p>
        </p:txBody>
      </p:sp>
      <p:sp>
        <p:nvSpPr>
          <p:cNvPr id="166" name="PlaceHolder 2"/>
          <p:cNvSpPr>
            <a:spLocks noGrp="1"/>
          </p:cNvSpPr>
          <p:nvPr>
            <p:ph type="body"/>
          </p:nvPr>
        </p:nvSpPr>
        <p:spPr>
          <a:xfrm>
            <a:off x="165960" y="1507680"/>
            <a:ext cx="2141280" cy="514080"/>
          </a:xfrm>
          <a:prstGeom prst="rect">
            <a:avLst/>
          </a:prstGeom>
          <a:noFill/>
          <a:ln w="0">
            <a:noFill/>
          </a:ln>
        </p:spPr>
        <p:txBody>
          <a:bodyPr anchor="ctr">
            <a:normAutofit fontScale="76000"/>
          </a:bodyPr>
          <a:p>
            <a:pPr algn="r">
              <a:lnSpc>
                <a:spcPct val="90000"/>
              </a:lnSpc>
              <a:spcBef>
                <a:spcPts val="1001"/>
              </a:spcBef>
              <a:buNone/>
              <a:tabLst>
                <a:tab algn="l" pos="0"/>
              </a:tabLst>
            </a:pPr>
            <a:r>
              <a:rPr b="0" lang="en-US" sz="2000" spc="-1" strike="noStrike">
                <a:solidFill>
                  <a:srgbClr val="000000"/>
                </a:solidFill>
                <a:latin typeface="Tenorite"/>
              </a:rPr>
              <a:t>Click to edit Master text styles</a:t>
            </a:r>
            <a:endParaRPr b="0" lang="en-US" sz="2000" spc="-1" strike="noStrike">
              <a:solidFill>
                <a:srgbClr val="000000"/>
              </a:solidFill>
              <a:latin typeface="Tenorite"/>
            </a:endParaRPr>
          </a:p>
        </p:txBody>
      </p:sp>
      <p:sp>
        <p:nvSpPr>
          <p:cNvPr id="167" name="PlaceHolder 3"/>
          <p:cNvSpPr>
            <a:spLocks noGrp="1"/>
          </p:cNvSpPr>
          <p:nvPr>
            <p:ph type="body"/>
          </p:nvPr>
        </p:nvSpPr>
        <p:spPr>
          <a:xfrm>
            <a:off x="732240" y="2584080"/>
            <a:ext cx="2141280" cy="514080"/>
          </a:xfrm>
          <a:prstGeom prst="rect">
            <a:avLst/>
          </a:prstGeom>
          <a:noFill/>
          <a:ln w="0">
            <a:noFill/>
          </a:ln>
        </p:spPr>
        <p:txBody>
          <a:bodyPr anchor="ctr">
            <a:normAutofit fontScale="76000"/>
          </a:bodyPr>
          <a:p>
            <a:pPr algn="r">
              <a:lnSpc>
                <a:spcPct val="90000"/>
              </a:lnSpc>
              <a:spcBef>
                <a:spcPts val="1001"/>
              </a:spcBef>
              <a:buNone/>
              <a:tabLst>
                <a:tab algn="l" pos="0"/>
              </a:tabLst>
            </a:pPr>
            <a:r>
              <a:rPr b="0" lang="en-US" sz="2000" spc="-1" strike="noStrike">
                <a:solidFill>
                  <a:srgbClr val="000000"/>
                </a:solidFill>
                <a:latin typeface="Tenorite"/>
              </a:rPr>
              <a:t>Click to edit Master text styles</a:t>
            </a:r>
            <a:endParaRPr b="0" lang="en-US" sz="2000" spc="-1" strike="noStrike">
              <a:solidFill>
                <a:srgbClr val="000000"/>
              </a:solidFill>
              <a:latin typeface="Tenorite"/>
            </a:endParaRPr>
          </a:p>
        </p:txBody>
      </p:sp>
      <p:sp>
        <p:nvSpPr>
          <p:cNvPr id="168" name="PlaceHolder 4"/>
          <p:cNvSpPr>
            <a:spLocks noGrp="1"/>
          </p:cNvSpPr>
          <p:nvPr>
            <p:ph type="body"/>
          </p:nvPr>
        </p:nvSpPr>
        <p:spPr>
          <a:xfrm>
            <a:off x="1338480" y="3660480"/>
            <a:ext cx="2141280" cy="514080"/>
          </a:xfrm>
          <a:prstGeom prst="rect">
            <a:avLst/>
          </a:prstGeom>
          <a:noFill/>
          <a:ln w="0">
            <a:noFill/>
          </a:ln>
        </p:spPr>
        <p:txBody>
          <a:bodyPr anchor="ctr">
            <a:normAutofit fontScale="76000"/>
          </a:bodyPr>
          <a:p>
            <a:pPr algn="r">
              <a:lnSpc>
                <a:spcPct val="90000"/>
              </a:lnSpc>
              <a:spcBef>
                <a:spcPts val="1001"/>
              </a:spcBef>
              <a:buNone/>
              <a:tabLst>
                <a:tab algn="l" pos="0"/>
              </a:tabLst>
            </a:pPr>
            <a:r>
              <a:rPr b="0" lang="en-US" sz="2000" spc="-1" strike="noStrike">
                <a:solidFill>
                  <a:srgbClr val="000000"/>
                </a:solidFill>
                <a:latin typeface="Tenorite"/>
              </a:rPr>
              <a:t>Click to edit Master text styles</a:t>
            </a:r>
            <a:endParaRPr b="0" lang="en-US" sz="2000" spc="-1" strike="noStrike">
              <a:solidFill>
                <a:srgbClr val="000000"/>
              </a:solidFill>
              <a:latin typeface="Tenorite"/>
            </a:endParaRPr>
          </a:p>
        </p:txBody>
      </p:sp>
      <p:sp>
        <p:nvSpPr>
          <p:cNvPr id="169" name="PlaceHolder 5"/>
          <p:cNvSpPr>
            <a:spLocks noGrp="1"/>
          </p:cNvSpPr>
          <p:nvPr>
            <p:ph type="body"/>
          </p:nvPr>
        </p:nvSpPr>
        <p:spPr>
          <a:xfrm>
            <a:off x="1922760" y="4736880"/>
            <a:ext cx="2141280" cy="514080"/>
          </a:xfrm>
          <a:prstGeom prst="rect">
            <a:avLst/>
          </a:prstGeom>
          <a:noFill/>
          <a:ln w="0">
            <a:noFill/>
          </a:ln>
        </p:spPr>
        <p:txBody>
          <a:bodyPr anchor="ctr">
            <a:normAutofit fontScale="76000"/>
          </a:bodyPr>
          <a:p>
            <a:pPr algn="r">
              <a:lnSpc>
                <a:spcPct val="90000"/>
              </a:lnSpc>
              <a:spcBef>
                <a:spcPts val="1001"/>
              </a:spcBef>
              <a:buNone/>
              <a:tabLst>
                <a:tab algn="l" pos="0"/>
              </a:tabLst>
            </a:pPr>
            <a:r>
              <a:rPr b="0" lang="en-US" sz="2000" spc="-1" strike="noStrike">
                <a:solidFill>
                  <a:srgbClr val="000000"/>
                </a:solidFill>
                <a:latin typeface="Tenorite"/>
              </a:rPr>
              <a:t>Click to edit Master text styles</a:t>
            </a:r>
            <a:endParaRPr b="0" lang="en-US" sz="2000" spc="-1" strike="noStrike">
              <a:solidFill>
                <a:srgbClr val="000000"/>
              </a:solidFill>
              <a:latin typeface="Tenorite"/>
            </a:endParaRPr>
          </a:p>
        </p:txBody>
      </p:sp>
      <p:sp>
        <p:nvSpPr>
          <p:cNvPr id="170" name="PlaceHolder 6"/>
          <p:cNvSpPr>
            <a:spLocks noGrp="1"/>
          </p:cNvSpPr>
          <p:nvPr>
            <p:ph type="body"/>
          </p:nvPr>
        </p:nvSpPr>
        <p:spPr>
          <a:xfrm>
            <a:off x="4401360" y="1613520"/>
            <a:ext cx="5102280" cy="1010520"/>
          </a:xfrm>
          <a:prstGeom prst="rect">
            <a:avLst/>
          </a:prstGeom>
          <a:noFill/>
          <a:ln w="0">
            <a:noFill/>
          </a:ln>
        </p:spPr>
        <p:txBody>
          <a:bodyPr anchor="t">
            <a:normAutofit/>
          </a:bodyPr>
          <a:p>
            <a:pPr>
              <a:lnSpc>
                <a:spcPct val="100000"/>
              </a:lnSpc>
              <a:spcBef>
                <a:spcPts val="1001"/>
              </a:spcBef>
              <a:buNone/>
              <a:tabLst>
                <a:tab algn="l" pos="0"/>
              </a:tabLst>
            </a:pPr>
            <a:r>
              <a:rPr b="0" lang="en-US" sz="1400" spc="49" strike="noStrike">
                <a:solidFill>
                  <a:srgbClr val="000000"/>
                </a:solidFill>
                <a:latin typeface="Tenorite"/>
              </a:rPr>
              <a:t>Click to edit master text style</a:t>
            </a:r>
            <a:endParaRPr b="0" lang="en-US" sz="1400" spc="-1" strike="noStrike">
              <a:solidFill>
                <a:srgbClr val="000000"/>
              </a:solidFill>
              <a:latin typeface="Tenorite"/>
            </a:endParaRPr>
          </a:p>
        </p:txBody>
      </p:sp>
      <p:sp>
        <p:nvSpPr>
          <p:cNvPr id="171" name="PlaceHolder 7"/>
          <p:cNvSpPr>
            <a:spLocks noGrp="1"/>
          </p:cNvSpPr>
          <p:nvPr>
            <p:ph type="body"/>
          </p:nvPr>
        </p:nvSpPr>
        <p:spPr>
          <a:xfrm>
            <a:off x="4986000" y="2682720"/>
            <a:ext cx="5102280" cy="1010520"/>
          </a:xfrm>
          <a:prstGeom prst="rect">
            <a:avLst/>
          </a:prstGeom>
          <a:noFill/>
          <a:ln w="0">
            <a:noFill/>
          </a:ln>
        </p:spPr>
        <p:txBody>
          <a:bodyPr anchor="t">
            <a:normAutofit/>
          </a:bodyPr>
          <a:p>
            <a:pPr>
              <a:lnSpc>
                <a:spcPct val="100000"/>
              </a:lnSpc>
              <a:spcBef>
                <a:spcPts val="1001"/>
              </a:spcBef>
              <a:buNone/>
              <a:tabLst>
                <a:tab algn="l" pos="0"/>
              </a:tabLst>
            </a:pPr>
            <a:r>
              <a:rPr b="0" lang="en-US" sz="1400" spc="49" strike="noStrike">
                <a:solidFill>
                  <a:srgbClr val="000000"/>
                </a:solidFill>
                <a:latin typeface="Tenorite"/>
              </a:rPr>
              <a:t>Click to edit master text style</a:t>
            </a:r>
            <a:endParaRPr b="0" lang="en-US" sz="1400" spc="-1" strike="noStrike">
              <a:solidFill>
                <a:srgbClr val="000000"/>
              </a:solidFill>
              <a:latin typeface="Tenorite"/>
            </a:endParaRPr>
          </a:p>
        </p:txBody>
      </p:sp>
      <p:sp>
        <p:nvSpPr>
          <p:cNvPr id="172" name="PlaceHolder 8"/>
          <p:cNvSpPr>
            <a:spLocks noGrp="1"/>
          </p:cNvSpPr>
          <p:nvPr>
            <p:ph type="body"/>
          </p:nvPr>
        </p:nvSpPr>
        <p:spPr>
          <a:xfrm>
            <a:off x="5576760" y="3755520"/>
            <a:ext cx="5102280" cy="1010520"/>
          </a:xfrm>
          <a:prstGeom prst="rect">
            <a:avLst/>
          </a:prstGeom>
          <a:noFill/>
          <a:ln w="0">
            <a:noFill/>
          </a:ln>
        </p:spPr>
        <p:txBody>
          <a:bodyPr anchor="t">
            <a:normAutofit/>
          </a:bodyPr>
          <a:p>
            <a:pPr>
              <a:lnSpc>
                <a:spcPct val="100000"/>
              </a:lnSpc>
              <a:spcBef>
                <a:spcPts val="1001"/>
              </a:spcBef>
              <a:buNone/>
              <a:tabLst>
                <a:tab algn="l" pos="0"/>
              </a:tabLst>
            </a:pPr>
            <a:r>
              <a:rPr b="0" lang="en-US" sz="1400" spc="49" strike="noStrike">
                <a:solidFill>
                  <a:srgbClr val="000000"/>
                </a:solidFill>
                <a:latin typeface="Tenorite"/>
              </a:rPr>
              <a:t>Click to edit master text style</a:t>
            </a:r>
            <a:endParaRPr b="0" lang="en-US" sz="1400" spc="-1" strike="noStrike">
              <a:solidFill>
                <a:srgbClr val="000000"/>
              </a:solidFill>
              <a:latin typeface="Tenorite"/>
            </a:endParaRPr>
          </a:p>
        </p:txBody>
      </p:sp>
      <p:sp>
        <p:nvSpPr>
          <p:cNvPr id="173" name="PlaceHolder 9"/>
          <p:cNvSpPr>
            <a:spLocks noGrp="1"/>
          </p:cNvSpPr>
          <p:nvPr>
            <p:ph type="body"/>
          </p:nvPr>
        </p:nvSpPr>
        <p:spPr>
          <a:xfrm>
            <a:off x="6175440" y="4824360"/>
            <a:ext cx="5102280" cy="1010520"/>
          </a:xfrm>
          <a:prstGeom prst="rect">
            <a:avLst/>
          </a:prstGeom>
          <a:noFill/>
          <a:ln w="0">
            <a:noFill/>
          </a:ln>
        </p:spPr>
        <p:txBody>
          <a:bodyPr anchor="t">
            <a:normAutofit/>
          </a:bodyPr>
          <a:p>
            <a:pPr>
              <a:lnSpc>
                <a:spcPct val="100000"/>
              </a:lnSpc>
              <a:spcBef>
                <a:spcPts val="1001"/>
              </a:spcBef>
              <a:buNone/>
              <a:tabLst>
                <a:tab algn="l" pos="0"/>
              </a:tabLst>
            </a:pPr>
            <a:r>
              <a:rPr b="0" lang="en-US" sz="1400" spc="49" strike="noStrike">
                <a:solidFill>
                  <a:srgbClr val="000000"/>
                </a:solidFill>
                <a:latin typeface="Tenorite"/>
              </a:rPr>
              <a:t>Click to edit master text style</a:t>
            </a:r>
            <a:endParaRPr b="0" lang="en-US" sz="1400" spc="-1" strike="noStrike">
              <a:solidFill>
                <a:srgbClr val="000000"/>
              </a:solidFill>
              <a:latin typeface="Tenorite"/>
            </a:endParaRPr>
          </a:p>
        </p:txBody>
      </p:sp>
      <p:sp>
        <p:nvSpPr>
          <p:cNvPr id="174" name="PlaceHolder 10"/>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n-US" sz="900" spc="-1" strike="noStrike">
                <a:solidFill>
                  <a:srgbClr val="b0b0b0"/>
                </a:solidFill>
                <a:latin typeface="Tenorite"/>
              </a:defRPr>
            </a:lvl1pPr>
          </a:lstStyle>
          <a:p>
            <a:pPr>
              <a:lnSpc>
                <a:spcPct val="100000"/>
              </a:lnSpc>
              <a:buNone/>
            </a:pPr>
            <a:r>
              <a:rPr b="0" lang="en-US" sz="900" spc="-1" strike="noStrike">
                <a:solidFill>
                  <a:srgbClr val="b0b0b0"/>
                </a:solidFill>
                <a:latin typeface="Tenorite"/>
              </a:rPr>
              <a:t>&lt;date/time&gt;</a:t>
            </a:r>
            <a:endParaRPr b="0" lang="en-US" sz="900" spc="-1" strike="noStrike">
              <a:latin typeface="Times New Roman"/>
            </a:endParaRPr>
          </a:p>
        </p:txBody>
      </p:sp>
      <p:sp>
        <p:nvSpPr>
          <p:cNvPr id="175" name="PlaceHolder 11"/>
          <p:cNvSpPr>
            <a:spLocks noGrp="1"/>
          </p:cNvSpPr>
          <p:nvPr>
            <p:ph type="ftr" idx="8"/>
          </p:nvPr>
        </p:nvSpPr>
        <p:spPr>
          <a:xfrm>
            <a:off x="6749280" y="6356520"/>
            <a:ext cx="3775680" cy="36468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&lt;footer&gt;</a:t>
            </a:r>
            <a:endParaRPr b="0" lang="en-US" sz="900" spc="-1" strike="noStrike">
              <a:latin typeface="Times New Roman"/>
            </a:endParaRPr>
          </a:p>
        </p:txBody>
      </p:sp>
      <p:sp>
        <p:nvSpPr>
          <p:cNvPr id="176" name="PlaceHolder 12"/>
          <p:cNvSpPr>
            <a:spLocks noGrp="1"/>
          </p:cNvSpPr>
          <p:nvPr>
            <p:ph type="sldNum" idx="9"/>
          </p:nvPr>
        </p:nvSpPr>
        <p:spPr>
          <a:xfrm>
            <a:off x="10810800" y="6356520"/>
            <a:ext cx="5425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enorite"/>
              </a:defRPr>
            </a:lvl1pPr>
          </a:lstStyle>
          <a:p>
            <a:pPr algn="r">
              <a:lnSpc>
                <a:spcPct val="100000"/>
              </a:lnSpc>
              <a:buNone/>
            </a:pPr>
            <a:fld id="{545908CD-EC1B-43E1-B464-9A31B5947E87}" type="slidenum">
              <a:rPr b="0" lang="en-US" sz="900" spc="-1" strike="noStrike">
                <a:solidFill>
                  <a:srgbClr val="8b8b8b"/>
                </a:solidFill>
                <a:latin typeface="Tenorite"/>
              </a:rPr>
              <a:t>&lt;number&gt;</a:t>
            </a:fld>
            <a:endParaRPr b="0" lang="en-US" sz="900" spc="-1" strike="noStrike">
              <a:latin typeface="Times New Roman"/>
            </a:endParaRPr>
          </a:p>
        </p:txBody>
      </p:sp>
      <p:sp>
        <p:nvSpPr>
          <p:cNvPr id="177" name="Straight Connector 2"/>
          <p:cNvSpPr/>
          <p:nvPr/>
        </p:nvSpPr>
        <p:spPr>
          <a:xfrm>
            <a:off x="4353480" y="5023800"/>
            <a:ext cx="1513080" cy="360"/>
          </a:xfrm>
          <a:prstGeom prst="line">
            <a:avLst/>
          </a:prstGeom>
          <a:ln>
            <a:solidFill>
              <a:srgbClr val="000000"/>
            </a:solidFill>
          </a:ln>
        </p:spPr>
        <p:style>
          <a:lnRef idx="1">
            <a:schemeClr val="accent5"/>
          </a:lnRef>
          <a:fillRef idx="0">
            <a:schemeClr val="accent5"/>
          </a:fillRef>
          <a:effectRef idx="0">
            <a:schemeClr val="accent5"/>
          </a:effectRef>
          <a:fontRef idx="minor"/>
        </p:style>
      </p:sp>
      <p:sp>
        <p:nvSpPr>
          <p:cNvPr id="178" name="Straight Connector 3"/>
          <p:cNvSpPr/>
          <p:nvPr/>
        </p:nvSpPr>
        <p:spPr>
          <a:xfrm>
            <a:off x="3759840" y="3948120"/>
            <a:ext cx="1513080" cy="360"/>
          </a:xfrm>
          <a:prstGeom prst="line">
            <a:avLst/>
          </a:prstGeom>
          <a:ln>
            <a:solidFill>
              <a:srgbClr val="000000"/>
            </a:solidFill>
          </a:ln>
        </p:spPr>
        <p:style>
          <a:lnRef idx="1">
            <a:schemeClr val="accent5"/>
          </a:lnRef>
          <a:fillRef idx="0">
            <a:schemeClr val="accent5"/>
          </a:fillRef>
          <a:effectRef idx="0">
            <a:schemeClr val="accent5"/>
          </a:effectRef>
          <a:fontRef idx="minor"/>
        </p:style>
      </p:sp>
      <p:sp>
        <p:nvSpPr>
          <p:cNvPr id="179" name="Straight Connector 7"/>
          <p:cNvSpPr/>
          <p:nvPr/>
        </p:nvSpPr>
        <p:spPr>
          <a:xfrm>
            <a:off x="3173400" y="2872440"/>
            <a:ext cx="1513080" cy="360"/>
          </a:xfrm>
          <a:prstGeom prst="line">
            <a:avLst/>
          </a:prstGeom>
          <a:ln>
            <a:solidFill>
              <a:srgbClr val="000000"/>
            </a:solidFill>
          </a:ln>
        </p:spPr>
        <p:style>
          <a:lnRef idx="1">
            <a:schemeClr val="accent5"/>
          </a:lnRef>
          <a:fillRef idx="0">
            <a:schemeClr val="accent5"/>
          </a:fillRef>
          <a:effectRef idx="0">
            <a:schemeClr val="accent5"/>
          </a:effectRef>
          <a:fontRef idx="minor"/>
        </p:style>
      </p:sp>
      <p:sp>
        <p:nvSpPr>
          <p:cNvPr id="180" name="Straight Connector 8"/>
          <p:cNvSpPr/>
          <p:nvPr/>
        </p:nvSpPr>
        <p:spPr>
          <a:xfrm>
            <a:off x="2586240" y="1796040"/>
            <a:ext cx="1513080" cy="360"/>
          </a:xfrm>
          <a:prstGeom prst="line">
            <a:avLst/>
          </a:prstGeom>
          <a:ln>
            <a:solidFill>
              <a:srgbClr val="000000"/>
            </a:solidFill>
          </a:ln>
        </p:spPr>
        <p:style>
          <a:lnRef idx="1">
            <a:schemeClr val="accent5"/>
          </a:lnRef>
          <a:fillRef idx="0">
            <a:schemeClr val="accent5"/>
          </a:fillRef>
          <a:effectRef idx="0">
            <a:schemeClr val="accent5"/>
          </a:effectRef>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6df"/>
        </a:solidFill>
      </p:bgPr>
    </p:bg>
    <p:spTree>
      <p:nvGrpSpPr>
        <p:cNvPr id="1" name=""/>
        <p:cNvGrpSpPr/>
        <p:nvPr/>
      </p:nvGrpSpPr>
      <p:grpSpPr>
        <a:xfrm>
          <a:off x="0" y="0"/>
          <a:ext cx="0" cy="0"/>
          <a:chOff x="0" y="0"/>
          <a:chExt cx="0" cy="0"/>
        </a:xfrm>
      </p:grpSpPr>
      <p:sp>
        <p:nvSpPr>
          <p:cNvPr id="217" name="PlaceHolder 1"/>
          <p:cNvSpPr>
            <a:spLocks noGrp="1"/>
          </p:cNvSpPr>
          <p:nvPr>
            <p:ph type="title"/>
          </p:nvPr>
        </p:nvSpPr>
        <p:spPr>
          <a:xfrm>
            <a:off x="2933640" y="892080"/>
            <a:ext cx="8421480" cy="1325160"/>
          </a:xfrm>
          <a:prstGeom prst="rect">
            <a:avLst/>
          </a:prstGeom>
          <a:noFill/>
          <a:ln w="0">
            <a:noFill/>
          </a:ln>
        </p:spPr>
        <p:txBody>
          <a:bodyPr anchor="ctr">
            <a:normAutofit/>
          </a:bodyPr>
          <a:p>
            <a:pPr>
              <a:lnSpc>
                <a:spcPct val="90000"/>
              </a:lnSpc>
              <a:buNone/>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218" name="PlaceHolder 2"/>
          <p:cNvSpPr>
            <a:spLocks noGrp="1"/>
          </p:cNvSpPr>
          <p:nvPr>
            <p:ph type="body"/>
          </p:nvPr>
        </p:nvSpPr>
        <p:spPr>
          <a:xfrm>
            <a:off x="2933640" y="2777040"/>
            <a:ext cx="3924000" cy="823680"/>
          </a:xfrm>
          <a:prstGeom prst="rect">
            <a:avLst/>
          </a:prstGeom>
          <a:noFill/>
          <a:ln w="0">
            <a:noFill/>
          </a:ln>
        </p:spPr>
        <p:txBody>
          <a:bodyPr anchor="b">
            <a:noAutofit/>
          </a:bodyPr>
          <a:p>
            <a:pPr>
              <a:lnSpc>
                <a:spcPct val="90000"/>
              </a:lnSpc>
              <a:spcBef>
                <a:spcPts val="1001"/>
              </a:spcBef>
              <a:buNone/>
              <a:tabLst>
                <a:tab algn="l" pos="0"/>
              </a:tabLst>
            </a:pPr>
            <a:r>
              <a:rPr b="0" lang="en-US" sz="2000" spc="148" strike="noStrike">
                <a:solidFill>
                  <a:srgbClr val="000000"/>
                </a:solidFill>
                <a:latin typeface="Tenorite"/>
              </a:rPr>
              <a:t>CLICK TO EDIT MASTER TEXT</a:t>
            </a:r>
            <a:endParaRPr b="0" lang="en-US" sz="2000" spc="-1" strike="noStrike">
              <a:solidFill>
                <a:srgbClr val="000000"/>
              </a:solidFill>
              <a:latin typeface="Tenorite"/>
            </a:endParaRPr>
          </a:p>
        </p:txBody>
      </p:sp>
      <p:sp>
        <p:nvSpPr>
          <p:cNvPr id="219" name="PlaceHolder 3"/>
          <p:cNvSpPr>
            <a:spLocks noGrp="1"/>
          </p:cNvSpPr>
          <p:nvPr>
            <p:ph type="body"/>
          </p:nvPr>
        </p:nvSpPr>
        <p:spPr>
          <a:xfrm>
            <a:off x="2933640" y="3834720"/>
            <a:ext cx="3924000" cy="1997640"/>
          </a:xfrm>
          <a:prstGeom prst="rect">
            <a:avLst/>
          </a:prstGeom>
          <a:noFill/>
          <a:ln w="0">
            <a:noFill/>
          </a:ln>
        </p:spPr>
        <p:txBody>
          <a:bodyPr anchor="t">
            <a:normAutofit/>
          </a:bodyPr>
          <a:p>
            <a:pPr>
              <a:lnSpc>
                <a:spcPct val="100000"/>
              </a:lnSpc>
              <a:spcBef>
                <a:spcPts val="1001"/>
              </a:spcBef>
              <a:buNone/>
              <a:tabLst>
                <a:tab algn="l" pos="0"/>
              </a:tabLst>
            </a:pPr>
            <a:r>
              <a:rPr b="0" lang="en-US" sz="1400" spc="49" strike="noStrike">
                <a:solidFill>
                  <a:srgbClr val="000000"/>
                </a:solidFill>
                <a:latin typeface="Tenorite"/>
              </a:rPr>
              <a:t>Click to edit Master text styles</a:t>
            </a:r>
            <a:endParaRPr b="0" lang="en-US" sz="1400" spc="-1" strike="noStrike">
              <a:solidFill>
                <a:srgbClr val="000000"/>
              </a:solidFill>
              <a:latin typeface="Tenorite"/>
            </a:endParaRPr>
          </a:p>
          <a:p>
            <a:pPr marL="457200">
              <a:lnSpc>
                <a:spcPct val="100000"/>
              </a:lnSpc>
              <a:spcBef>
                <a:spcPts val="499"/>
              </a:spcBef>
              <a:buNone/>
              <a:tabLst>
                <a:tab algn="l" pos="0"/>
              </a:tabLst>
            </a:pPr>
            <a:r>
              <a:rPr b="0" lang="en-US" sz="1400" spc="49" strike="noStrike">
                <a:solidFill>
                  <a:srgbClr val="000000"/>
                </a:solidFill>
                <a:latin typeface="Tenorite"/>
              </a:rPr>
              <a:t>Second level</a:t>
            </a:r>
            <a:endParaRPr b="0" lang="en-US" sz="1400" spc="-1" strike="noStrike">
              <a:solidFill>
                <a:srgbClr val="000000"/>
              </a:solidFill>
              <a:latin typeface="Tenorite"/>
            </a:endParaRPr>
          </a:p>
          <a:p>
            <a:pPr marL="914400">
              <a:lnSpc>
                <a:spcPct val="100000"/>
              </a:lnSpc>
              <a:spcBef>
                <a:spcPts val="499"/>
              </a:spcBef>
              <a:buNone/>
              <a:tabLst>
                <a:tab algn="l" pos="0"/>
              </a:tabLst>
            </a:pPr>
            <a:r>
              <a:rPr b="0" lang="en-US" sz="1400" spc="49" strike="noStrike">
                <a:solidFill>
                  <a:srgbClr val="000000"/>
                </a:solidFill>
                <a:latin typeface="Tenorite"/>
              </a:rPr>
              <a:t>Third level</a:t>
            </a:r>
            <a:endParaRPr b="0" lang="en-US" sz="1400" spc="-1" strike="noStrike">
              <a:solidFill>
                <a:srgbClr val="000000"/>
              </a:solidFill>
              <a:latin typeface="Tenorite"/>
            </a:endParaRPr>
          </a:p>
          <a:p>
            <a:pPr marL="1371600">
              <a:lnSpc>
                <a:spcPct val="100000"/>
              </a:lnSpc>
              <a:spcBef>
                <a:spcPts val="499"/>
              </a:spcBef>
              <a:buNone/>
              <a:tabLst>
                <a:tab algn="l" pos="0"/>
              </a:tabLst>
            </a:pPr>
            <a:r>
              <a:rPr b="0" lang="en-US" sz="1400" spc="49" strike="noStrike">
                <a:solidFill>
                  <a:srgbClr val="000000"/>
                </a:solidFill>
                <a:latin typeface="Tenorite"/>
              </a:rPr>
              <a:t>Fourth level</a:t>
            </a:r>
            <a:endParaRPr b="0" lang="en-US" sz="1400" spc="-1" strike="noStrike">
              <a:solidFill>
                <a:srgbClr val="000000"/>
              </a:solidFill>
              <a:latin typeface="Tenorite"/>
            </a:endParaRPr>
          </a:p>
          <a:p>
            <a:pPr marL="1828800">
              <a:lnSpc>
                <a:spcPct val="100000"/>
              </a:lnSpc>
              <a:spcBef>
                <a:spcPts val="499"/>
              </a:spcBef>
              <a:buNone/>
              <a:tabLst>
                <a:tab algn="l" pos="0"/>
              </a:tabLst>
            </a:pPr>
            <a:r>
              <a:rPr b="0" lang="en-US" sz="1400" spc="49" strike="noStrike">
                <a:solidFill>
                  <a:srgbClr val="000000"/>
                </a:solidFill>
                <a:latin typeface="Tenorite"/>
              </a:rPr>
              <a:t>Fifth level</a:t>
            </a:r>
            <a:endParaRPr b="0" lang="en-US" sz="1400" spc="-1" strike="noStrike">
              <a:solidFill>
                <a:srgbClr val="000000"/>
              </a:solidFill>
              <a:latin typeface="Tenorite"/>
            </a:endParaRPr>
          </a:p>
        </p:txBody>
      </p:sp>
      <p:sp>
        <p:nvSpPr>
          <p:cNvPr id="220" name="PlaceHolder 4"/>
          <p:cNvSpPr>
            <a:spLocks noGrp="1"/>
          </p:cNvSpPr>
          <p:nvPr>
            <p:ph type="body"/>
          </p:nvPr>
        </p:nvSpPr>
        <p:spPr>
          <a:xfrm>
            <a:off x="7410240" y="2777040"/>
            <a:ext cx="3943440" cy="823680"/>
          </a:xfrm>
          <a:prstGeom prst="rect">
            <a:avLst/>
          </a:prstGeom>
          <a:noFill/>
          <a:ln w="0">
            <a:noFill/>
          </a:ln>
        </p:spPr>
        <p:txBody>
          <a:bodyPr anchor="b">
            <a:noAutofit/>
          </a:bodyPr>
          <a:p>
            <a:pPr>
              <a:lnSpc>
                <a:spcPct val="90000"/>
              </a:lnSpc>
              <a:spcBef>
                <a:spcPts val="1001"/>
              </a:spcBef>
              <a:buNone/>
              <a:tabLst>
                <a:tab algn="l" pos="0"/>
              </a:tabLst>
            </a:pPr>
            <a:r>
              <a:rPr b="0" lang="en-US" sz="2000" spc="148" strike="noStrike">
                <a:solidFill>
                  <a:srgbClr val="000000"/>
                </a:solidFill>
                <a:latin typeface="Tenorite"/>
              </a:rPr>
              <a:t>CLICK TO EDIT MASTER TEXT</a:t>
            </a:r>
            <a:endParaRPr b="0" lang="en-US" sz="2000" spc="-1" strike="noStrike">
              <a:solidFill>
                <a:srgbClr val="000000"/>
              </a:solidFill>
              <a:latin typeface="Tenorite"/>
            </a:endParaRPr>
          </a:p>
        </p:txBody>
      </p:sp>
      <p:sp>
        <p:nvSpPr>
          <p:cNvPr id="221" name="PlaceHolder 5"/>
          <p:cNvSpPr>
            <a:spLocks noGrp="1"/>
          </p:cNvSpPr>
          <p:nvPr>
            <p:ph type="body"/>
          </p:nvPr>
        </p:nvSpPr>
        <p:spPr>
          <a:xfrm>
            <a:off x="7410240" y="3834720"/>
            <a:ext cx="3943440" cy="1997640"/>
          </a:xfrm>
          <a:prstGeom prst="rect">
            <a:avLst/>
          </a:prstGeom>
          <a:noFill/>
          <a:ln w="0">
            <a:noFill/>
          </a:ln>
        </p:spPr>
        <p:txBody>
          <a:bodyPr anchor="t">
            <a:normAutofit/>
          </a:bodyPr>
          <a:p>
            <a:pPr>
              <a:lnSpc>
                <a:spcPct val="100000"/>
              </a:lnSpc>
              <a:spcBef>
                <a:spcPts val="1001"/>
              </a:spcBef>
              <a:buNone/>
              <a:tabLst>
                <a:tab algn="l" pos="0"/>
              </a:tabLst>
            </a:pPr>
            <a:r>
              <a:rPr b="0" lang="en-US" sz="1400" spc="49" strike="noStrike">
                <a:solidFill>
                  <a:srgbClr val="000000"/>
                </a:solidFill>
                <a:latin typeface="Tenorite"/>
              </a:rPr>
              <a:t>Click to edit Master text styles</a:t>
            </a:r>
            <a:endParaRPr b="0" lang="en-US" sz="1400" spc="-1" strike="noStrike">
              <a:solidFill>
                <a:srgbClr val="000000"/>
              </a:solidFill>
              <a:latin typeface="Tenorite"/>
            </a:endParaRPr>
          </a:p>
          <a:p>
            <a:pPr marL="457200">
              <a:lnSpc>
                <a:spcPct val="100000"/>
              </a:lnSpc>
              <a:spcBef>
                <a:spcPts val="499"/>
              </a:spcBef>
              <a:buNone/>
              <a:tabLst>
                <a:tab algn="l" pos="0"/>
              </a:tabLst>
            </a:pPr>
            <a:r>
              <a:rPr b="0" lang="en-US" sz="1400" spc="49" strike="noStrike">
                <a:solidFill>
                  <a:srgbClr val="000000"/>
                </a:solidFill>
                <a:latin typeface="Tenorite"/>
              </a:rPr>
              <a:t>Second level</a:t>
            </a:r>
            <a:endParaRPr b="0" lang="en-US" sz="1400" spc="-1" strike="noStrike">
              <a:solidFill>
                <a:srgbClr val="000000"/>
              </a:solidFill>
              <a:latin typeface="Tenorite"/>
            </a:endParaRPr>
          </a:p>
          <a:p>
            <a:pPr marL="914400">
              <a:lnSpc>
                <a:spcPct val="100000"/>
              </a:lnSpc>
              <a:spcBef>
                <a:spcPts val="499"/>
              </a:spcBef>
              <a:buNone/>
              <a:tabLst>
                <a:tab algn="l" pos="0"/>
              </a:tabLst>
            </a:pPr>
            <a:r>
              <a:rPr b="0" lang="en-US" sz="1400" spc="49" strike="noStrike">
                <a:solidFill>
                  <a:srgbClr val="000000"/>
                </a:solidFill>
                <a:latin typeface="Tenorite"/>
              </a:rPr>
              <a:t>Third level</a:t>
            </a:r>
            <a:endParaRPr b="0" lang="en-US" sz="1400" spc="-1" strike="noStrike">
              <a:solidFill>
                <a:srgbClr val="000000"/>
              </a:solidFill>
              <a:latin typeface="Tenorite"/>
            </a:endParaRPr>
          </a:p>
          <a:p>
            <a:pPr marL="1371600">
              <a:lnSpc>
                <a:spcPct val="100000"/>
              </a:lnSpc>
              <a:spcBef>
                <a:spcPts val="499"/>
              </a:spcBef>
              <a:buNone/>
              <a:tabLst>
                <a:tab algn="l" pos="0"/>
              </a:tabLst>
            </a:pPr>
            <a:r>
              <a:rPr b="0" lang="en-US" sz="1400" spc="49" strike="noStrike">
                <a:solidFill>
                  <a:srgbClr val="000000"/>
                </a:solidFill>
                <a:latin typeface="Tenorite"/>
              </a:rPr>
              <a:t>Fourth level</a:t>
            </a:r>
            <a:endParaRPr b="0" lang="en-US" sz="1400" spc="-1" strike="noStrike">
              <a:solidFill>
                <a:srgbClr val="000000"/>
              </a:solidFill>
              <a:latin typeface="Tenorite"/>
            </a:endParaRPr>
          </a:p>
          <a:p>
            <a:pPr marL="1828800">
              <a:lnSpc>
                <a:spcPct val="100000"/>
              </a:lnSpc>
              <a:spcBef>
                <a:spcPts val="499"/>
              </a:spcBef>
              <a:buNone/>
              <a:tabLst>
                <a:tab algn="l" pos="0"/>
              </a:tabLst>
            </a:pPr>
            <a:r>
              <a:rPr b="0" lang="en-US" sz="1400" spc="49" strike="noStrike">
                <a:solidFill>
                  <a:srgbClr val="000000"/>
                </a:solidFill>
                <a:latin typeface="Tenorite"/>
              </a:rPr>
              <a:t>Fifth level</a:t>
            </a:r>
            <a:endParaRPr b="0" lang="en-US" sz="1400" spc="-1" strike="noStrike">
              <a:solidFill>
                <a:srgbClr val="000000"/>
              </a:solidFill>
              <a:latin typeface="Tenorite"/>
            </a:endParaRPr>
          </a:p>
        </p:txBody>
      </p:sp>
      <p:sp>
        <p:nvSpPr>
          <p:cNvPr id="222" name="PlaceHolder 6"/>
          <p:cNvSpPr>
            <a:spLocks noGrp="1"/>
          </p:cNvSpPr>
          <p:nvPr>
            <p:ph type="dt" idx="10"/>
          </p:nvPr>
        </p:nvSpPr>
        <p:spPr>
          <a:xfrm>
            <a:off x="838080" y="6356520"/>
            <a:ext cx="274284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&lt;date/time&gt;</a:t>
            </a:r>
            <a:endParaRPr b="0" lang="en-US" sz="900" spc="-1" strike="noStrike">
              <a:latin typeface="Times New Roman"/>
            </a:endParaRPr>
          </a:p>
        </p:txBody>
      </p:sp>
      <p:sp>
        <p:nvSpPr>
          <p:cNvPr id="223" name="PlaceHolder 7"/>
          <p:cNvSpPr>
            <a:spLocks noGrp="1"/>
          </p:cNvSpPr>
          <p:nvPr>
            <p:ph type="ftr" idx="11"/>
          </p:nvPr>
        </p:nvSpPr>
        <p:spPr>
          <a:xfrm>
            <a:off x="4038480" y="6356520"/>
            <a:ext cx="4114440" cy="36468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&lt;footer&gt;</a:t>
            </a:r>
            <a:endParaRPr b="0" lang="en-US" sz="900" spc="-1" strike="noStrike">
              <a:latin typeface="Times New Roman"/>
            </a:endParaRPr>
          </a:p>
        </p:txBody>
      </p:sp>
      <p:sp>
        <p:nvSpPr>
          <p:cNvPr id="224" name="PlaceHolder 8"/>
          <p:cNvSpPr>
            <a:spLocks noGrp="1"/>
          </p:cNvSpPr>
          <p:nvPr>
            <p:ph type="sldNum" idx="12"/>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enorite"/>
              </a:defRPr>
            </a:lvl1pPr>
          </a:lstStyle>
          <a:p>
            <a:pPr algn="r">
              <a:lnSpc>
                <a:spcPct val="100000"/>
              </a:lnSpc>
              <a:buNone/>
            </a:pPr>
            <a:fld id="{03026EAD-0876-49CD-9706-DC5B1C86E4F6}" type="slidenum">
              <a:rPr b="0" lang="en-US" sz="900" spc="-1" strike="noStrike">
                <a:solidFill>
                  <a:srgbClr val="8b8b8b"/>
                </a:solidFill>
                <a:latin typeface="Tenorite"/>
              </a:rPr>
              <a:t>&lt;number&gt;</a:t>
            </a:fld>
            <a:endParaRPr b="0" lang="en-US" sz="900" spc="-1" strike="noStrike">
              <a:latin typeface="Times New Roman"/>
            </a:endParaRPr>
          </a:p>
        </p:txBody>
      </p:sp>
      <p:pic>
        <p:nvPicPr>
          <p:cNvPr id="225" name="Graphic 10" descr=""/>
          <p:cNvPicPr/>
          <p:nvPr/>
        </p:nvPicPr>
        <p:blipFill>
          <a:blip r:embed="rId2"/>
          <a:srcRect l="39434" t="20279" r="0" b="22672"/>
          <a:stretch/>
        </p:blipFill>
        <p:spPr>
          <a:xfrm>
            <a:off x="25920" y="0"/>
            <a:ext cx="4367520" cy="391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62" name="Group 5"/>
          <p:cNvGrpSpPr/>
          <p:nvPr/>
        </p:nvGrpSpPr>
        <p:grpSpPr>
          <a:xfrm>
            <a:off x="0" y="0"/>
            <a:ext cx="2590560" cy="1027800"/>
            <a:chOff x="0" y="0"/>
            <a:chExt cx="2590560" cy="1027800"/>
          </a:xfrm>
        </p:grpSpPr>
        <p:sp>
          <p:nvSpPr>
            <p:cNvPr id="263" name="Straight Connector 9"/>
            <p:cNvSpPr/>
            <p:nvPr/>
          </p:nvSpPr>
          <p:spPr>
            <a:xfrm flipV="1">
              <a:off x="0" y="0"/>
              <a:ext cx="2590560" cy="76176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264" name="Straight Connector 11"/>
            <p:cNvSpPr/>
            <p:nvPr/>
          </p:nvSpPr>
          <p:spPr>
            <a:xfrm flipH="1">
              <a:off x="0" y="0"/>
              <a:ext cx="704520" cy="1027800"/>
            </a:xfrm>
            <a:prstGeom prst="line">
              <a:avLst/>
            </a:prstGeom>
            <a:ln>
              <a:solidFill>
                <a:srgbClr val="000000"/>
              </a:solidFill>
            </a:ln>
          </p:spPr>
          <p:style>
            <a:lnRef idx="1">
              <a:schemeClr val="accent1"/>
            </a:lnRef>
            <a:fillRef idx="0">
              <a:schemeClr val="accent1"/>
            </a:fillRef>
            <a:effectRef idx="0">
              <a:schemeClr val="accent1"/>
            </a:effectRef>
            <a:fontRef idx="minor"/>
          </p:style>
        </p:sp>
      </p:grpSp>
      <p:sp>
        <p:nvSpPr>
          <p:cNvPr id="265" name="PlaceHolder 1"/>
          <p:cNvSpPr>
            <a:spLocks noGrp="1"/>
          </p:cNvSpPr>
          <p:nvPr>
            <p:ph type="title"/>
          </p:nvPr>
        </p:nvSpPr>
        <p:spPr>
          <a:xfrm>
            <a:off x="838080" y="365040"/>
            <a:ext cx="10515240" cy="1325160"/>
          </a:xfrm>
          <a:prstGeom prst="rect">
            <a:avLst/>
          </a:prstGeom>
          <a:noFill/>
          <a:ln w="0">
            <a:noFill/>
          </a:ln>
        </p:spPr>
        <p:txBody>
          <a:bodyPr anchor="ctr">
            <a:normAutofit/>
          </a:bodyPr>
          <a:p>
            <a:pPr algn="ctr">
              <a:lnSpc>
                <a:spcPct val="90000"/>
              </a:lnSpc>
              <a:buNone/>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266" name="PlaceHolder 2"/>
          <p:cNvSpPr>
            <a:spLocks noGrp="1"/>
          </p:cNvSpPr>
          <p:nvPr>
            <p:ph type="body"/>
          </p:nvPr>
        </p:nvSpPr>
        <p:spPr>
          <a:xfrm>
            <a:off x="838080" y="2111400"/>
            <a:ext cx="10515240" cy="3744720"/>
          </a:xfrm>
          <a:prstGeom prst="rect">
            <a:avLst/>
          </a:prstGeom>
          <a:noFill/>
          <a:ln w="0">
            <a:noFill/>
          </a:ln>
        </p:spPr>
        <p:txBody>
          <a:bodyPr lIns="90000" rIns="90000" tIns="45000" bIns="45000" anchor="t">
            <a:noAutofit/>
          </a:bodyPr>
          <a:p>
            <a:pPr>
              <a:lnSpc>
                <a:spcPct val="100000"/>
              </a:lnSpc>
              <a:buNone/>
            </a:pPr>
            <a:r>
              <a:rPr b="0" lang="en-US" sz="1800" spc="-1" strike="noStrike">
                <a:solidFill>
                  <a:srgbClr val="000000"/>
                </a:solidFill>
                <a:latin typeface="Tenorite"/>
              </a:rPr>
              <a:t>Click icon to add SmartArt graphic</a:t>
            </a:r>
            <a:endParaRPr b="0" lang="en-US" sz="1800" spc="-1" strike="noStrike">
              <a:solidFill>
                <a:srgbClr val="000000"/>
              </a:solidFill>
              <a:latin typeface="Tenorite"/>
            </a:endParaRPr>
          </a:p>
        </p:txBody>
      </p:sp>
      <p:sp>
        <p:nvSpPr>
          <p:cNvPr id="267" name="PlaceHolder 3"/>
          <p:cNvSpPr>
            <a:spLocks noGrp="1"/>
          </p:cNvSpPr>
          <p:nvPr>
            <p:ph type="dt" idx="13"/>
          </p:nvPr>
        </p:nvSpPr>
        <p:spPr>
          <a:xfrm>
            <a:off x="838080" y="6356520"/>
            <a:ext cx="274284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&lt;date/time&gt;</a:t>
            </a:r>
            <a:endParaRPr b="0" lang="en-US" sz="900" spc="-1" strike="noStrike">
              <a:latin typeface="Times New Roman"/>
            </a:endParaRPr>
          </a:p>
        </p:txBody>
      </p:sp>
      <p:sp>
        <p:nvSpPr>
          <p:cNvPr id="268" name="PlaceHolder 4"/>
          <p:cNvSpPr>
            <a:spLocks noGrp="1"/>
          </p:cNvSpPr>
          <p:nvPr>
            <p:ph type="ftr" idx="14"/>
          </p:nvPr>
        </p:nvSpPr>
        <p:spPr>
          <a:xfrm>
            <a:off x="4038480" y="6356520"/>
            <a:ext cx="4114440" cy="36468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&lt;footer&gt;</a:t>
            </a:r>
            <a:endParaRPr b="0" lang="en-US" sz="900" spc="-1" strike="noStrike">
              <a:latin typeface="Times New Roman"/>
            </a:endParaRPr>
          </a:p>
        </p:txBody>
      </p:sp>
      <p:sp>
        <p:nvSpPr>
          <p:cNvPr id="269" name="PlaceHolder 5"/>
          <p:cNvSpPr>
            <a:spLocks noGrp="1"/>
          </p:cNvSpPr>
          <p:nvPr>
            <p:ph type="sldNum" idx="15"/>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enorite"/>
              </a:defRPr>
            </a:lvl1pPr>
          </a:lstStyle>
          <a:p>
            <a:pPr algn="r">
              <a:lnSpc>
                <a:spcPct val="100000"/>
              </a:lnSpc>
              <a:buNone/>
            </a:pPr>
            <a:fld id="{1CE55627-B101-4B3E-BDE3-2709C5D1194D}" type="slidenum">
              <a:rPr b="0" lang="en-US" sz="900" spc="-1" strike="noStrike">
                <a:solidFill>
                  <a:srgbClr val="8b8b8b"/>
                </a:solidFill>
                <a:latin typeface="Tenorite"/>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6" name="PlaceHolder 1"/>
          <p:cNvSpPr>
            <a:spLocks noGrp="1"/>
          </p:cNvSpPr>
          <p:nvPr>
            <p:ph type="title"/>
          </p:nvPr>
        </p:nvSpPr>
        <p:spPr>
          <a:xfrm>
            <a:off x="1885320" y="892080"/>
            <a:ext cx="8421480" cy="1325160"/>
          </a:xfrm>
          <a:prstGeom prst="rect">
            <a:avLst/>
          </a:prstGeom>
          <a:noFill/>
          <a:ln w="0">
            <a:noFill/>
          </a:ln>
        </p:spPr>
        <p:txBody>
          <a:bodyPr anchor="ctr">
            <a:normAutofit/>
          </a:bodyPr>
          <a:p>
            <a:pPr algn="ctr">
              <a:lnSpc>
                <a:spcPct val="90000"/>
              </a:lnSpc>
              <a:buNone/>
            </a:pPr>
            <a:r>
              <a:rPr b="0" lang="en-US" sz="2800" spc="148" strike="noStrike" cap="all">
                <a:solidFill>
                  <a:srgbClr val="000000"/>
                </a:solidFill>
                <a:latin typeface="Tenorite"/>
              </a:rPr>
              <a:t>CLICK TO EDIT MASTER TITLE STYLE</a:t>
            </a:r>
            <a:endParaRPr b="0" lang="en-US" sz="2800" spc="-1" strike="noStrike">
              <a:solidFill>
                <a:srgbClr val="000000"/>
              </a:solidFill>
              <a:latin typeface="Tenorite"/>
            </a:endParaRPr>
          </a:p>
        </p:txBody>
      </p:sp>
      <p:sp>
        <p:nvSpPr>
          <p:cNvPr id="307" name="PlaceHolder 2"/>
          <p:cNvSpPr>
            <a:spLocks noGrp="1"/>
          </p:cNvSpPr>
          <p:nvPr>
            <p:ph type="body"/>
          </p:nvPr>
        </p:nvSpPr>
        <p:spPr>
          <a:xfrm>
            <a:off x="1487160" y="2886120"/>
            <a:ext cx="1845000" cy="1845000"/>
          </a:xfrm>
          <a:prstGeom prst="rect">
            <a:avLst/>
          </a:prstGeom>
          <a:solidFill>
            <a:srgbClr val="f2f2f2"/>
          </a:solidFill>
          <a:ln w="0">
            <a:noFill/>
          </a:ln>
        </p:spPr>
        <p:txBody>
          <a:bodyPr lIns="90000" rIns="90000" tIns="45000" bIns="45000" anchor="t">
            <a:noAutofit/>
          </a:bodyPr>
          <a:p>
            <a:pPr>
              <a:lnSpc>
                <a:spcPct val="100000"/>
              </a:lnSpc>
              <a:buNone/>
            </a:pPr>
            <a:r>
              <a:rPr b="0" lang="en-US" sz="1800" spc="-1" strike="noStrike">
                <a:solidFill>
                  <a:srgbClr val="000000"/>
                </a:solidFill>
                <a:latin typeface="Tenorite"/>
              </a:rPr>
              <a:t>Click icon to add picture</a:t>
            </a:r>
            <a:endParaRPr b="0" lang="en-US" sz="1800" spc="-1" strike="noStrike">
              <a:solidFill>
                <a:srgbClr val="000000"/>
              </a:solidFill>
              <a:latin typeface="Tenorite"/>
            </a:endParaRPr>
          </a:p>
        </p:txBody>
      </p:sp>
      <p:sp>
        <p:nvSpPr>
          <p:cNvPr id="308" name="PlaceHolder 3"/>
          <p:cNvSpPr>
            <a:spLocks noGrp="1"/>
          </p:cNvSpPr>
          <p:nvPr>
            <p:ph type="body"/>
          </p:nvPr>
        </p:nvSpPr>
        <p:spPr>
          <a:xfrm>
            <a:off x="1228680" y="5084640"/>
            <a:ext cx="2317320" cy="342720"/>
          </a:xfrm>
          <a:prstGeom prst="rect">
            <a:avLst/>
          </a:prstGeom>
          <a:noFill/>
          <a:ln w="0">
            <a:noFill/>
          </a:ln>
        </p:spPr>
        <p:txBody>
          <a:bodyPr anchor="ctr">
            <a:noAutofit/>
          </a:bodyPr>
          <a:p>
            <a:pPr algn="ctr">
              <a:lnSpc>
                <a:spcPct val="90000"/>
              </a:lnSpc>
              <a:spcBef>
                <a:spcPts val="1001"/>
              </a:spcBef>
              <a:buNone/>
              <a:tabLst>
                <a:tab algn="l" pos="0"/>
              </a:tabLst>
            </a:pPr>
            <a:r>
              <a:rPr b="0" lang="en-US" sz="1400" spc="148" strike="noStrike">
                <a:solidFill>
                  <a:srgbClr val="000000"/>
                </a:solidFill>
                <a:latin typeface="Tenorite"/>
              </a:rPr>
              <a:t>CLICK TO EDIT</a:t>
            </a:r>
            <a:endParaRPr b="0" lang="en-US" sz="1400" spc="-1" strike="noStrike">
              <a:solidFill>
                <a:srgbClr val="000000"/>
              </a:solidFill>
              <a:latin typeface="Tenorite"/>
            </a:endParaRPr>
          </a:p>
        </p:txBody>
      </p:sp>
      <p:sp>
        <p:nvSpPr>
          <p:cNvPr id="309" name="PlaceHolder 4"/>
          <p:cNvSpPr>
            <a:spLocks noGrp="1"/>
          </p:cNvSpPr>
          <p:nvPr>
            <p:ph type="body"/>
          </p:nvPr>
        </p:nvSpPr>
        <p:spPr>
          <a:xfrm>
            <a:off x="1487160" y="5464080"/>
            <a:ext cx="1845000" cy="342720"/>
          </a:xfrm>
          <a:prstGeom prst="rect">
            <a:avLst/>
          </a:prstGeom>
          <a:noFill/>
          <a:ln w="0">
            <a:noFill/>
          </a:ln>
        </p:spPr>
        <p:txBody>
          <a:bodyPr anchor="t">
            <a:noAutofit/>
          </a:bodyPr>
          <a:p>
            <a:pPr algn="ctr">
              <a:lnSpc>
                <a:spcPct val="90000"/>
              </a:lnSpc>
              <a:spcBef>
                <a:spcPts val="1001"/>
              </a:spcBef>
              <a:buNone/>
              <a:tabLst>
                <a:tab algn="l" pos="0"/>
              </a:tabLst>
            </a:pPr>
            <a:r>
              <a:rPr b="0" lang="en-US" sz="1000" spc="148" strike="noStrike">
                <a:solidFill>
                  <a:srgbClr val="000000"/>
                </a:solidFill>
                <a:latin typeface="Tenorite"/>
              </a:rPr>
              <a:t>CLICK TO EDIT</a:t>
            </a:r>
            <a:endParaRPr b="0" lang="en-US" sz="1000" spc="-1" strike="noStrike">
              <a:solidFill>
                <a:srgbClr val="000000"/>
              </a:solidFill>
              <a:latin typeface="Tenorite"/>
            </a:endParaRPr>
          </a:p>
        </p:txBody>
      </p:sp>
      <p:sp>
        <p:nvSpPr>
          <p:cNvPr id="310" name="PlaceHolder 5"/>
          <p:cNvSpPr>
            <a:spLocks noGrp="1"/>
          </p:cNvSpPr>
          <p:nvPr>
            <p:ph type="body"/>
          </p:nvPr>
        </p:nvSpPr>
        <p:spPr>
          <a:xfrm>
            <a:off x="3836880" y="2886120"/>
            <a:ext cx="1845000" cy="1845000"/>
          </a:xfrm>
          <a:prstGeom prst="rect">
            <a:avLst/>
          </a:prstGeom>
          <a:solidFill>
            <a:srgbClr val="f2f2f2"/>
          </a:solidFill>
          <a:ln w="0">
            <a:noFill/>
          </a:ln>
        </p:spPr>
        <p:txBody>
          <a:bodyPr lIns="90000" rIns="90000" tIns="45000" bIns="45000" anchor="t">
            <a:noAutofit/>
          </a:bodyPr>
          <a:p>
            <a:pPr>
              <a:lnSpc>
                <a:spcPct val="100000"/>
              </a:lnSpc>
              <a:buNone/>
            </a:pPr>
            <a:r>
              <a:rPr b="0" lang="en-US" sz="1800" spc="-1" strike="noStrike">
                <a:solidFill>
                  <a:srgbClr val="000000"/>
                </a:solidFill>
                <a:latin typeface="Tenorite"/>
              </a:rPr>
              <a:t>Click icon to add picture</a:t>
            </a:r>
            <a:endParaRPr b="0" lang="en-US" sz="1800" spc="-1" strike="noStrike">
              <a:solidFill>
                <a:srgbClr val="000000"/>
              </a:solidFill>
              <a:latin typeface="Tenorite"/>
            </a:endParaRPr>
          </a:p>
        </p:txBody>
      </p:sp>
      <p:sp>
        <p:nvSpPr>
          <p:cNvPr id="311" name="PlaceHolder 6"/>
          <p:cNvSpPr>
            <a:spLocks noGrp="1"/>
          </p:cNvSpPr>
          <p:nvPr>
            <p:ph type="body"/>
          </p:nvPr>
        </p:nvSpPr>
        <p:spPr>
          <a:xfrm>
            <a:off x="3578400" y="5084640"/>
            <a:ext cx="2330280" cy="342720"/>
          </a:xfrm>
          <a:prstGeom prst="rect">
            <a:avLst/>
          </a:prstGeom>
          <a:noFill/>
          <a:ln w="0">
            <a:noFill/>
          </a:ln>
        </p:spPr>
        <p:txBody>
          <a:bodyPr anchor="ctr">
            <a:noAutofit/>
          </a:bodyPr>
          <a:p>
            <a:pPr algn="ctr">
              <a:lnSpc>
                <a:spcPct val="90000"/>
              </a:lnSpc>
              <a:spcBef>
                <a:spcPts val="1001"/>
              </a:spcBef>
              <a:buNone/>
              <a:tabLst>
                <a:tab algn="l" pos="0"/>
              </a:tabLst>
            </a:pPr>
            <a:r>
              <a:rPr b="0" lang="en-US" sz="1400" spc="148" strike="noStrike">
                <a:solidFill>
                  <a:srgbClr val="000000"/>
                </a:solidFill>
                <a:latin typeface="Tenorite"/>
              </a:rPr>
              <a:t>CLICK TO EDIT</a:t>
            </a:r>
            <a:endParaRPr b="0" lang="en-US" sz="1400" spc="-1" strike="noStrike">
              <a:solidFill>
                <a:srgbClr val="000000"/>
              </a:solidFill>
              <a:latin typeface="Tenorite"/>
            </a:endParaRPr>
          </a:p>
        </p:txBody>
      </p:sp>
      <p:sp>
        <p:nvSpPr>
          <p:cNvPr id="312" name="PlaceHolder 7"/>
          <p:cNvSpPr>
            <a:spLocks noGrp="1"/>
          </p:cNvSpPr>
          <p:nvPr>
            <p:ph type="body"/>
          </p:nvPr>
        </p:nvSpPr>
        <p:spPr>
          <a:xfrm>
            <a:off x="3836880" y="5478840"/>
            <a:ext cx="1855440" cy="342720"/>
          </a:xfrm>
          <a:prstGeom prst="rect">
            <a:avLst/>
          </a:prstGeom>
          <a:noFill/>
          <a:ln w="0">
            <a:noFill/>
          </a:ln>
        </p:spPr>
        <p:txBody>
          <a:bodyPr anchor="t">
            <a:noAutofit/>
          </a:bodyPr>
          <a:p>
            <a:pPr algn="ctr">
              <a:lnSpc>
                <a:spcPct val="90000"/>
              </a:lnSpc>
              <a:spcBef>
                <a:spcPts val="1001"/>
              </a:spcBef>
              <a:buNone/>
              <a:tabLst>
                <a:tab algn="l" pos="0"/>
              </a:tabLst>
            </a:pPr>
            <a:r>
              <a:rPr b="0" lang="en-US" sz="1000" spc="148" strike="noStrike">
                <a:solidFill>
                  <a:srgbClr val="000000"/>
                </a:solidFill>
                <a:latin typeface="Tenorite"/>
              </a:rPr>
              <a:t>CLICK TO EDIT</a:t>
            </a:r>
            <a:endParaRPr b="0" lang="en-US" sz="1000" spc="-1" strike="noStrike">
              <a:solidFill>
                <a:srgbClr val="000000"/>
              </a:solidFill>
              <a:latin typeface="Tenorite"/>
            </a:endParaRPr>
          </a:p>
        </p:txBody>
      </p:sp>
      <p:sp>
        <p:nvSpPr>
          <p:cNvPr id="313" name="PlaceHolder 8"/>
          <p:cNvSpPr>
            <a:spLocks noGrp="1"/>
          </p:cNvSpPr>
          <p:nvPr>
            <p:ph type="body"/>
          </p:nvPr>
        </p:nvSpPr>
        <p:spPr>
          <a:xfrm>
            <a:off x="6327720" y="2886120"/>
            <a:ext cx="1845000" cy="1845000"/>
          </a:xfrm>
          <a:prstGeom prst="rect">
            <a:avLst/>
          </a:prstGeom>
          <a:solidFill>
            <a:srgbClr val="f2f2f2"/>
          </a:solidFill>
          <a:ln w="0">
            <a:noFill/>
          </a:ln>
        </p:spPr>
        <p:txBody>
          <a:bodyPr lIns="90000" rIns="90000" tIns="45000" bIns="45000" anchor="t">
            <a:noAutofit/>
          </a:bodyPr>
          <a:p>
            <a:pPr marL="457200">
              <a:lnSpc>
                <a:spcPct val="100000"/>
              </a:lnSpc>
              <a:buNone/>
            </a:pPr>
            <a:r>
              <a:rPr b="0" lang="en-US" sz="1800" spc="-1" strike="noStrike">
                <a:solidFill>
                  <a:srgbClr val="000000"/>
                </a:solidFill>
                <a:latin typeface="Tenorite"/>
              </a:rPr>
              <a:t>Click icon to add picture</a:t>
            </a:r>
            <a:endParaRPr b="0" lang="en-US" sz="1800" spc="-1" strike="noStrike">
              <a:solidFill>
                <a:srgbClr val="000000"/>
              </a:solidFill>
              <a:latin typeface="Tenorite"/>
            </a:endParaRPr>
          </a:p>
        </p:txBody>
      </p:sp>
      <p:sp>
        <p:nvSpPr>
          <p:cNvPr id="314" name="PlaceHolder 9"/>
          <p:cNvSpPr>
            <a:spLocks noGrp="1"/>
          </p:cNvSpPr>
          <p:nvPr>
            <p:ph type="body"/>
          </p:nvPr>
        </p:nvSpPr>
        <p:spPr>
          <a:xfrm>
            <a:off x="6068880" y="5084640"/>
            <a:ext cx="2317320" cy="342720"/>
          </a:xfrm>
          <a:prstGeom prst="rect">
            <a:avLst/>
          </a:prstGeom>
          <a:noFill/>
          <a:ln w="0">
            <a:noFill/>
          </a:ln>
        </p:spPr>
        <p:txBody>
          <a:bodyPr anchor="ctr">
            <a:noAutofit/>
          </a:bodyPr>
          <a:p>
            <a:pPr algn="ctr">
              <a:lnSpc>
                <a:spcPct val="90000"/>
              </a:lnSpc>
              <a:spcBef>
                <a:spcPts val="1001"/>
              </a:spcBef>
              <a:buNone/>
              <a:tabLst>
                <a:tab algn="l" pos="0"/>
              </a:tabLst>
            </a:pPr>
            <a:r>
              <a:rPr b="0" lang="en-US" sz="1400" spc="148" strike="noStrike">
                <a:solidFill>
                  <a:srgbClr val="000000"/>
                </a:solidFill>
                <a:latin typeface="Tenorite"/>
              </a:rPr>
              <a:t>CLICK TO EDIT</a:t>
            </a:r>
            <a:endParaRPr b="0" lang="en-US" sz="1400" spc="-1" strike="noStrike">
              <a:solidFill>
                <a:srgbClr val="000000"/>
              </a:solidFill>
              <a:latin typeface="Tenorite"/>
            </a:endParaRPr>
          </a:p>
        </p:txBody>
      </p:sp>
      <p:sp>
        <p:nvSpPr>
          <p:cNvPr id="315" name="PlaceHolder 10"/>
          <p:cNvSpPr>
            <a:spLocks noGrp="1"/>
          </p:cNvSpPr>
          <p:nvPr>
            <p:ph type="body"/>
          </p:nvPr>
        </p:nvSpPr>
        <p:spPr>
          <a:xfrm>
            <a:off x="6327720" y="5478840"/>
            <a:ext cx="1845000" cy="342720"/>
          </a:xfrm>
          <a:prstGeom prst="rect">
            <a:avLst/>
          </a:prstGeom>
          <a:noFill/>
          <a:ln w="0">
            <a:noFill/>
          </a:ln>
        </p:spPr>
        <p:txBody>
          <a:bodyPr anchor="t">
            <a:noAutofit/>
          </a:bodyPr>
          <a:p>
            <a:pPr algn="ctr">
              <a:lnSpc>
                <a:spcPct val="90000"/>
              </a:lnSpc>
              <a:spcBef>
                <a:spcPts val="1001"/>
              </a:spcBef>
              <a:buNone/>
              <a:tabLst>
                <a:tab algn="l" pos="0"/>
              </a:tabLst>
            </a:pPr>
            <a:r>
              <a:rPr b="0" lang="en-US" sz="1000" spc="148" strike="noStrike">
                <a:solidFill>
                  <a:srgbClr val="000000"/>
                </a:solidFill>
                <a:latin typeface="Tenorite"/>
              </a:rPr>
              <a:t>CLICK TO EDIT</a:t>
            </a:r>
            <a:endParaRPr b="0" lang="en-US" sz="1000" spc="-1" strike="noStrike">
              <a:solidFill>
                <a:srgbClr val="000000"/>
              </a:solidFill>
              <a:latin typeface="Tenorite"/>
            </a:endParaRPr>
          </a:p>
        </p:txBody>
      </p:sp>
      <p:sp>
        <p:nvSpPr>
          <p:cNvPr id="316" name="PlaceHolder 11"/>
          <p:cNvSpPr>
            <a:spLocks noGrp="1"/>
          </p:cNvSpPr>
          <p:nvPr>
            <p:ph type="body"/>
          </p:nvPr>
        </p:nvSpPr>
        <p:spPr>
          <a:xfrm>
            <a:off x="8747280" y="2886120"/>
            <a:ext cx="1845000" cy="1845000"/>
          </a:xfrm>
          <a:prstGeom prst="rect">
            <a:avLst/>
          </a:prstGeom>
          <a:solidFill>
            <a:srgbClr val="f2f2f2"/>
          </a:solidFill>
          <a:ln w="0">
            <a:noFill/>
          </a:ln>
        </p:spPr>
        <p:txBody>
          <a:bodyPr lIns="90000" rIns="90000" tIns="45000" bIns="45000" anchor="t">
            <a:noAutofit/>
          </a:bodyPr>
          <a:p>
            <a:pPr>
              <a:lnSpc>
                <a:spcPct val="100000"/>
              </a:lnSpc>
              <a:buNone/>
            </a:pPr>
            <a:r>
              <a:rPr b="0" lang="en-US" sz="1800" spc="-1" strike="noStrike">
                <a:solidFill>
                  <a:srgbClr val="000000"/>
                </a:solidFill>
                <a:latin typeface="Tenorite"/>
              </a:rPr>
              <a:t>Click icon to add picture</a:t>
            </a:r>
            <a:endParaRPr b="0" lang="en-US" sz="1800" spc="-1" strike="noStrike">
              <a:solidFill>
                <a:srgbClr val="000000"/>
              </a:solidFill>
              <a:latin typeface="Tenorite"/>
            </a:endParaRPr>
          </a:p>
        </p:txBody>
      </p:sp>
      <p:sp>
        <p:nvSpPr>
          <p:cNvPr id="317" name="PlaceHolder 12"/>
          <p:cNvSpPr>
            <a:spLocks noGrp="1"/>
          </p:cNvSpPr>
          <p:nvPr>
            <p:ph type="body"/>
          </p:nvPr>
        </p:nvSpPr>
        <p:spPr>
          <a:xfrm>
            <a:off x="8488800" y="5084640"/>
            <a:ext cx="2317320" cy="342720"/>
          </a:xfrm>
          <a:prstGeom prst="rect">
            <a:avLst/>
          </a:prstGeom>
          <a:noFill/>
          <a:ln w="0">
            <a:noFill/>
          </a:ln>
        </p:spPr>
        <p:txBody>
          <a:bodyPr anchor="ctr">
            <a:noAutofit/>
          </a:bodyPr>
          <a:p>
            <a:pPr algn="ctr">
              <a:lnSpc>
                <a:spcPct val="90000"/>
              </a:lnSpc>
              <a:spcBef>
                <a:spcPts val="1001"/>
              </a:spcBef>
              <a:buNone/>
              <a:tabLst>
                <a:tab algn="l" pos="0"/>
              </a:tabLst>
            </a:pPr>
            <a:r>
              <a:rPr b="0" lang="en-US" sz="1400" spc="148" strike="noStrike">
                <a:solidFill>
                  <a:srgbClr val="000000"/>
                </a:solidFill>
                <a:latin typeface="Tenorite"/>
              </a:rPr>
              <a:t>CLICK TO EDIT</a:t>
            </a:r>
            <a:endParaRPr b="0" lang="en-US" sz="1400" spc="-1" strike="noStrike">
              <a:solidFill>
                <a:srgbClr val="000000"/>
              </a:solidFill>
              <a:latin typeface="Tenorite"/>
            </a:endParaRPr>
          </a:p>
        </p:txBody>
      </p:sp>
      <p:sp>
        <p:nvSpPr>
          <p:cNvPr id="318" name="PlaceHolder 13"/>
          <p:cNvSpPr>
            <a:spLocks noGrp="1"/>
          </p:cNvSpPr>
          <p:nvPr>
            <p:ph type="body"/>
          </p:nvPr>
        </p:nvSpPr>
        <p:spPr>
          <a:xfrm>
            <a:off x="8747280" y="5464080"/>
            <a:ext cx="1845000" cy="342720"/>
          </a:xfrm>
          <a:prstGeom prst="rect">
            <a:avLst/>
          </a:prstGeom>
          <a:noFill/>
          <a:ln w="0">
            <a:noFill/>
          </a:ln>
        </p:spPr>
        <p:txBody>
          <a:bodyPr anchor="t">
            <a:noAutofit/>
          </a:bodyPr>
          <a:p>
            <a:pPr algn="ctr">
              <a:lnSpc>
                <a:spcPct val="90000"/>
              </a:lnSpc>
              <a:spcBef>
                <a:spcPts val="1001"/>
              </a:spcBef>
              <a:buNone/>
              <a:tabLst>
                <a:tab algn="l" pos="0"/>
              </a:tabLst>
            </a:pPr>
            <a:r>
              <a:rPr b="0" lang="en-US" sz="1000" spc="148" strike="noStrike">
                <a:solidFill>
                  <a:srgbClr val="000000"/>
                </a:solidFill>
                <a:latin typeface="Tenorite"/>
              </a:rPr>
              <a:t>CLICK TO EDIT</a:t>
            </a:r>
            <a:endParaRPr b="0" lang="en-US" sz="1000" spc="-1" strike="noStrike">
              <a:solidFill>
                <a:srgbClr val="000000"/>
              </a:solidFill>
              <a:latin typeface="Tenorite"/>
            </a:endParaRPr>
          </a:p>
        </p:txBody>
      </p:sp>
      <p:sp>
        <p:nvSpPr>
          <p:cNvPr id="319" name="PlaceHolder 14"/>
          <p:cNvSpPr>
            <a:spLocks noGrp="1"/>
          </p:cNvSpPr>
          <p:nvPr>
            <p:ph type="dt" idx="16"/>
          </p:nvPr>
        </p:nvSpPr>
        <p:spPr>
          <a:xfrm>
            <a:off x="838080" y="6356520"/>
            <a:ext cx="274284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&lt;date/time&gt;</a:t>
            </a:r>
            <a:endParaRPr b="0" lang="en-US" sz="900" spc="-1" strike="noStrike">
              <a:latin typeface="Times New Roman"/>
            </a:endParaRPr>
          </a:p>
        </p:txBody>
      </p:sp>
      <p:sp>
        <p:nvSpPr>
          <p:cNvPr id="320" name="PlaceHolder 15"/>
          <p:cNvSpPr>
            <a:spLocks noGrp="1"/>
          </p:cNvSpPr>
          <p:nvPr>
            <p:ph type="ftr" idx="17"/>
          </p:nvPr>
        </p:nvSpPr>
        <p:spPr>
          <a:xfrm>
            <a:off x="4038480" y="6356520"/>
            <a:ext cx="4114440" cy="36468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&lt;footer&gt;</a:t>
            </a:r>
            <a:endParaRPr b="0" lang="en-US" sz="900" spc="-1" strike="noStrike">
              <a:latin typeface="Times New Roman"/>
            </a:endParaRPr>
          </a:p>
        </p:txBody>
      </p:sp>
      <p:sp>
        <p:nvSpPr>
          <p:cNvPr id="321" name="PlaceHolder 16"/>
          <p:cNvSpPr>
            <a:spLocks noGrp="1"/>
          </p:cNvSpPr>
          <p:nvPr>
            <p:ph type="sldNum" idx="18"/>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enorite"/>
              </a:defRPr>
            </a:lvl1pPr>
          </a:lstStyle>
          <a:p>
            <a:pPr algn="r">
              <a:lnSpc>
                <a:spcPct val="100000"/>
              </a:lnSpc>
              <a:buNone/>
            </a:pPr>
            <a:fld id="{EAA4623B-CF50-4B1D-AE0A-21D82C77D8DE}" type="slidenum">
              <a:rPr b="0" lang="en-US" sz="900" spc="-1" strike="noStrike">
                <a:solidFill>
                  <a:srgbClr val="8b8b8b"/>
                </a:solidFill>
                <a:latin typeface="Tenorite"/>
              </a:rPr>
              <a:t>&lt;number&gt;</a:t>
            </a:fld>
            <a:endParaRPr b="0" lang="en-US" sz="900" spc="-1" strike="noStrike">
              <a:latin typeface="Times New Roman"/>
            </a:endParaRPr>
          </a:p>
        </p:txBody>
      </p:sp>
      <p:grpSp>
        <p:nvGrpSpPr>
          <p:cNvPr id="322" name="Group 3"/>
          <p:cNvGrpSpPr/>
          <p:nvPr/>
        </p:nvGrpSpPr>
        <p:grpSpPr>
          <a:xfrm>
            <a:off x="7333920" y="0"/>
            <a:ext cx="4857840" cy="1723680"/>
            <a:chOff x="7333920" y="0"/>
            <a:chExt cx="4857840" cy="1723680"/>
          </a:xfrm>
        </p:grpSpPr>
        <p:sp>
          <p:nvSpPr>
            <p:cNvPr id="323" name="Straight Connector 9"/>
            <p:cNvSpPr/>
            <p:nvPr/>
          </p:nvSpPr>
          <p:spPr>
            <a:xfrm flipH="1" flipV="1">
              <a:off x="7333920" y="0"/>
              <a:ext cx="4857840" cy="76176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324" name="Straight Connector 14"/>
            <p:cNvSpPr/>
            <p:nvPr/>
          </p:nvSpPr>
          <p:spPr>
            <a:xfrm>
              <a:off x="11486880" y="0"/>
              <a:ext cx="704880" cy="1723680"/>
            </a:xfrm>
            <a:prstGeom prst="line">
              <a:avLst/>
            </a:prstGeom>
            <a:ln>
              <a:solidFill>
                <a:srgbClr val="000000"/>
              </a:solidFill>
            </a:ln>
          </p:spPr>
          <p:style>
            <a:lnRef idx="1">
              <a:schemeClr val="accent1"/>
            </a:lnRef>
            <a:fillRef idx="0">
              <a:schemeClr val="accent1"/>
            </a:fillRef>
            <a:effectRef idx="0">
              <a:schemeClr val="accent1"/>
            </a:effectRef>
            <a:fontRef idx="minor"/>
          </p:style>
        </p:sp>
      </p:gr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61" name="PlaceHolder 1"/>
          <p:cNvSpPr>
            <a:spLocks noGrp="1"/>
          </p:cNvSpPr>
          <p:nvPr>
            <p:ph type="title"/>
          </p:nvPr>
        </p:nvSpPr>
        <p:spPr>
          <a:xfrm>
            <a:off x="4267080" y="1615680"/>
            <a:ext cx="4179240" cy="1524240"/>
          </a:xfrm>
          <a:prstGeom prst="rect">
            <a:avLst/>
          </a:prstGeom>
          <a:noFill/>
          <a:ln w="0">
            <a:noFill/>
          </a:ln>
        </p:spPr>
        <p:txBody>
          <a:bodyPr anchor="b">
            <a:noAutofit/>
          </a:bodyPr>
          <a:p>
            <a:pPr>
              <a:lnSpc>
                <a:spcPct val="90000"/>
              </a:lnSpc>
              <a:buNone/>
            </a:pPr>
            <a:r>
              <a:rPr b="0" lang="en-US" sz="3600" spc="148" strike="noStrike" cap="all">
                <a:solidFill>
                  <a:srgbClr val="ffffff"/>
                </a:solidFill>
                <a:latin typeface="Tenorite"/>
              </a:rPr>
              <a:t>CLICK TO EDIT MASTER TITLE STYLE</a:t>
            </a:r>
            <a:endParaRPr b="0" lang="en-US" sz="3600" spc="-1" strike="noStrike">
              <a:solidFill>
                <a:srgbClr val="000000"/>
              </a:solidFill>
              <a:latin typeface="Tenorite"/>
            </a:endParaRPr>
          </a:p>
        </p:txBody>
      </p:sp>
      <p:pic>
        <p:nvPicPr>
          <p:cNvPr id="362" name="Graphic 5" descr=""/>
          <p:cNvPicPr/>
          <p:nvPr/>
        </p:nvPicPr>
        <p:blipFill>
          <a:blip r:embed="rId2"/>
          <a:stretch/>
        </p:blipFill>
        <p:spPr>
          <a:xfrm>
            <a:off x="0" y="0"/>
            <a:ext cx="3176640" cy="6857640"/>
          </a:xfrm>
          <a:prstGeom prst="rect">
            <a:avLst/>
          </a:prstGeom>
          <a:ln w="0">
            <a:noFill/>
          </a:ln>
        </p:spPr>
      </p:pic>
      <p:sp>
        <p:nvSpPr>
          <p:cNvPr id="363" name="PlaceHolder 2"/>
          <p:cNvSpPr>
            <a:spLocks noGrp="1"/>
          </p:cNvSpPr>
          <p:nvPr>
            <p:ph type="dt" idx="19"/>
          </p:nvPr>
        </p:nvSpPr>
        <p:spPr>
          <a:xfrm>
            <a:off x="4267080" y="6356520"/>
            <a:ext cx="177408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&lt;date/time&gt;</a:t>
            </a:r>
            <a:endParaRPr b="0" lang="en-US" sz="900" spc="-1" strike="noStrike">
              <a:latin typeface="Times New Roman"/>
            </a:endParaRPr>
          </a:p>
        </p:txBody>
      </p:sp>
      <p:sp>
        <p:nvSpPr>
          <p:cNvPr id="364" name="PlaceHolder 3"/>
          <p:cNvSpPr>
            <a:spLocks noGrp="1"/>
          </p:cNvSpPr>
          <p:nvPr>
            <p:ph type="ftr" idx="20"/>
          </p:nvPr>
        </p:nvSpPr>
        <p:spPr>
          <a:xfrm>
            <a:off x="6479640" y="6356520"/>
            <a:ext cx="2661120" cy="36468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&lt;footer&gt;</a:t>
            </a:r>
            <a:endParaRPr b="0" lang="en-US" sz="900" spc="-1" strike="noStrike">
              <a:latin typeface="Times New Roman"/>
            </a:endParaRPr>
          </a:p>
        </p:txBody>
      </p:sp>
      <p:sp>
        <p:nvSpPr>
          <p:cNvPr id="365" name="PlaceHolder 4"/>
          <p:cNvSpPr>
            <a:spLocks noGrp="1"/>
          </p:cNvSpPr>
          <p:nvPr>
            <p:ph type="sldNum" idx="21"/>
          </p:nvPr>
        </p:nvSpPr>
        <p:spPr>
          <a:xfrm>
            <a:off x="9579600" y="6356520"/>
            <a:ext cx="177408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enorite"/>
              </a:defRPr>
            </a:lvl1pPr>
          </a:lstStyle>
          <a:p>
            <a:pPr algn="r">
              <a:lnSpc>
                <a:spcPct val="100000"/>
              </a:lnSpc>
              <a:buNone/>
            </a:pPr>
            <a:fld id="{E984B8B0-C0DF-4834-8002-096DCFD5B150}" type="slidenum">
              <a:rPr b="0" lang="en-US" sz="900" spc="-1" strike="noStrike">
                <a:solidFill>
                  <a:srgbClr val="8b8b8b"/>
                </a:solidFill>
                <a:latin typeface="Tenorite"/>
              </a:rPr>
              <a:t>&lt;number&gt;</a:t>
            </a:fld>
            <a:endParaRPr b="0" lang="en-US" sz="900" spc="-1" strike="noStrike">
              <a:latin typeface="Times New Roman"/>
            </a:endParaRPr>
          </a:p>
        </p:txBody>
      </p:sp>
      <p:sp>
        <p:nvSpPr>
          <p:cNvPr id="36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000000"/>
                </a:solidFill>
                <a:latin typeface="Tenorite"/>
              </a:rPr>
              <a:t>Click to edit the outline text format</a:t>
            </a:r>
            <a:endParaRPr b="0" lang="en-US" sz="2800" spc="-1" strike="noStrike">
              <a:solidFill>
                <a:srgbClr val="000000"/>
              </a:solidFill>
              <a:latin typeface="Tenorite"/>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000000"/>
                </a:solidFill>
                <a:latin typeface="Tenorite"/>
              </a:rPr>
              <a:t>Second Outline Level</a:t>
            </a:r>
            <a:endParaRPr b="0" lang="en-US" sz="2000" spc="-1" strike="noStrike">
              <a:solidFill>
                <a:srgbClr val="000000"/>
              </a:solidFill>
              <a:latin typeface="Tenorite"/>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000000"/>
                </a:solidFill>
                <a:latin typeface="Tenorite"/>
              </a:rPr>
              <a:t>Third Outline Level</a:t>
            </a:r>
            <a:endParaRPr b="0" lang="en-US" sz="1800" spc="-1" strike="noStrike">
              <a:solidFill>
                <a:srgbClr val="000000"/>
              </a:solidFill>
              <a:latin typeface="Tenorite"/>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000000"/>
                </a:solidFill>
                <a:latin typeface="Tenorite"/>
              </a:rPr>
              <a:t>Fourth Outline Level</a:t>
            </a:r>
            <a:endParaRPr b="0" lang="en-US" sz="1800" spc="-1" strike="noStrike">
              <a:solidFill>
                <a:srgbClr val="000000"/>
              </a:solidFill>
              <a:latin typeface="Tenorite"/>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Tenorite"/>
              </a:rPr>
              <a:t>Fifth Outline Level</a:t>
            </a:r>
            <a:endParaRPr b="0" lang="en-US" sz="2000" spc="-1" strike="noStrike">
              <a:solidFill>
                <a:srgbClr val="000000"/>
              </a:solidFill>
              <a:latin typeface="Tenorite"/>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Tenorite"/>
              </a:rPr>
              <a:t>Sixth Outline Level</a:t>
            </a:r>
            <a:endParaRPr b="0" lang="en-US" sz="2000" spc="-1" strike="noStrike">
              <a:solidFill>
                <a:srgbClr val="000000"/>
              </a:solidFill>
              <a:latin typeface="Tenorite"/>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000000"/>
                </a:solidFill>
                <a:latin typeface="Tenorite"/>
              </a:rPr>
              <a:t>Seventh Outline Level</a:t>
            </a:r>
            <a:endParaRPr b="0" lang="en-US" sz="2000" spc="-1" strike="noStrike">
              <a:solidFill>
                <a:srgbClr val="000000"/>
              </a:solidFill>
              <a:latin typeface="Tenorite"/>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8.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716040" y="4434840"/>
            <a:ext cx="10972440" cy="1121760"/>
          </a:xfrm>
          <a:prstGeom prst="rect">
            <a:avLst/>
          </a:prstGeom>
          <a:noFill/>
          <a:ln w="0">
            <a:noFill/>
          </a:ln>
        </p:spPr>
        <p:txBody>
          <a:bodyPr anchor="b">
            <a:noAutofit/>
          </a:bodyPr>
          <a:p>
            <a:pPr algn="ctr">
              <a:lnSpc>
                <a:spcPct val="90000"/>
              </a:lnSpc>
              <a:buNone/>
            </a:pPr>
            <a:r>
              <a:rPr b="1" lang="en-US" sz="3600" spc="148" strike="noStrike" cap="all">
                <a:solidFill>
                  <a:srgbClr val="000000"/>
                </a:solidFill>
                <a:latin typeface="Tenorite"/>
              </a:rPr>
              <a:t>Predictors of Pancreatic Cancer Survival</a:t>
            </a:r>
            <a:endParaRPr b="0" lang="en-US" sz="3600" spc="-1" strike="noStrike">
              <a:solidFill>
                <a:srgbClr val="000000"/>
              </a:solidFill>
              <a:latin typeface="Tenorite"/>
            </a:endParaRPr>
          </a:p>
        </p:txBody>
      </p:sp>
      <p:sp>
        <p:nvSpPr>
          <p:cNvPr id="404" name="PlaceHolder 2"/>
          <p:cNvSpPr>
            <a:spLocks noGrp="1"/>
          </p:cNvSpPr>
          <p:nvPr>
            <p:ph type="subTitle"/>
          </p:nvPr>
        </p:nvSpPr>
        <p:spPr>
          <a:xfrm>
            <a:off x="6415920" y="5586840"/>
            <a:ext cx="4941360" cy="396360"/>
          </a:xfrm>
          <a:prstGeom prst="rect">
            <a:avLst/>
          </a:prstGeom>
          <a:noFill/>
          <a:ln w="0">
            <a:noFill/>
          </a:ln>
        </p:spPr>
        <p:txBody>
          <a:bodyPr anchor="t">
            <a:normAutofit fontScale="62000"/>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2933640" y="892080"/>
            <a:ext cx="8421480" cy="1325160"/>
          </a:xfrm>
          <a:prstGeom prst="rect">
            <a:avLst/>
          </a:prstGeom>
          <a:noFill/>
          <a:ln w="0">
            <a:noFill/>
          </a:ln>
        </p:spPr>
        <p:txBody>
          <a:bodyPr anchor="ctr">
            <a:normAutofit/>
          </a:bodyPr>
          <a:p>
            <a:pPr>
              <a:lnSpc>
                <a:spcPct val="90000"/>
              </a:lnSpc>
              <a:buNone/>
            </a:pPr>
            <a:r>
              <a:rPr b="1" lang="en-US" sz="3600" spc="148" strike="noStrike" cap="all">
                <a:solidFill>
                  <a:srgbClr val="000000"/>
                </a:solidFill>
                <a:latin typeface="Tenorite"/>
              </a:rPr>
              <a:t>article III</a:t>
            </a:r>
            <a:endParaRPr b="0" lang="en-US" sz="3600" spc="-1" strike="noStrike">
              <a:solidFill>
                <a:srgbClr val="000000"/>
              </a:solidFill>
              <a:latin typeface="Tenorite"/>
            </a:endParaRPr>
          </a:p>
        </p:txBody>
      </p:sp>
      <p:sp>
        <p:nvSpPr>
          <p:cNvPr id="451" name="PlaceHolder 2"/>
          <p:cNvSpPr>
            <a:spLocks noGrp="1"/>
          </p:cNvSpPr>
          <p:nvPr>
            <p:ph/>
          </p:nvPr>
        </p:nvSpPr>
        <p:spPr>
          <a:xfrm>
            <a:off x="1600200" y="2777040"/>
            <a:ext cx="5257440" cy="823680"/>
          </a:xfrm>
          <a:prstGeom prst="rect">
            <a:avLst/>
          </a:prstGeom>
          <a:noFill/>
          <a:ln w="0">
            <a:noFill/>
          </a:ln>
        </p:spPr>
        <p:txBody>
          <a:bodyPr anchor="b">
            <a:noAutofit/>
          </a:bodyPr>
          <a:p>
            <a:pPr>
              <a:lnSpc>
                <a:spcPct val="90000"/>
              </a:lnSpc>
              <a:spcBef>
                <a:spcPts val="1001"/>
              </a:spcBef>
              <a:buNone/>
              <a:tabLst>
                <a:tab algn="l" pos="0"/>
              </a:tabLst>
            </a:pPr>
            <a:r>
              <a:rPr b="1" lang="en-US" sz="2400" spc="148" strike="noStrike">
                <a:solidFill>
                  <a:srgbClr val="000000"/>
                </a:solidFill>
                <a:latin typeface="Tenorite"/>
              </a:rPr>
              <a:t>Predictors of Survival</a:t>
            </a:r>
            <a:endParaRPr b="0" lang="en-US" sz="2400" spc="-1" strike="noStrike">
              <a:solidFill>
                <a:srgbClr val="000000"/>
              </a:solidFill>
              <a:latin typeface="Tenorite"/>
            </a:endParaRPr>
          </a:p>
        </p:txBody>
      </p:sp>
      <p:sp>
        <p:nvSpPr>
          <p:cNvPr id="452" name="PlaceHolder 3"/>
          <p:cNvSpPr>
            <a:spLocks noGrp="1"/>
          </p:cNvSpPr>
          <p:nvPr>
            <p:ph/>
          </p:nvPr>
        </p:nvSpPr>
        <p:spPr>
          <a:xfrm>
            <a:off x="838080" y="3834720"/>
            <a:ext cx="6019560" cy="1997640"/>
          </a:xfrm>
          <a:prstGeom prst="rect">
            <a:avLst/>
          </a:prstGeom>
          <a:noFill/>
          <a:ln w="0">
            <a:noFill/>
          </a:ln>
        </p:spPr>
        <p:txBody>
          <a:bodyPr anchor="t">
            <a:normAutofit fontScale="86000"/>
          </a:bodyPr>
          <a:p>
            <a:pPr>
              <a:lnSpc>
                <a:spcPct val="100000"/>
              </a:lnSpc>
              <a:spcBef>
                <a:spcPts val="1001"/>
              </a:spcBef>
              <a:buNone/>
              <a:tabLst>
                <a:tab algn="l" pos="0"/>
              </a:tabLst>
            </a:pPr>
            <a:r>
              <a:rPr b="0" lang="en-US" sz="1600" spc="49" strike="noStrike">
                <a:solidFill>
                  <a:srgbClr val="000000"/>
                </a:solidFill>
                <a:latin typeface="Tenorite"/>
              </a:rPr>
              <a:t>In a retrospective cohort study involving 556 patients between September 2007 to September 2020, multivariate Cox regression reveals that older age, low body mass index, high tumor grade, large tumor size, and lymph node ratio are significant negative predictors of pancreatic cancer survival.</a:t>
            </a:r>
            <a:endParaRPr b="0" lang="en-US" sz="1600" spc="-1" strike="noStrike">
              <a:solidFill>
                <a:srgbClr val="000000"/>
              </a:solidFill>
              <a:latin typeface="Tenorite"/>
            </a:endParaRPr>
          </a:p>
          <a:p>
            <a:pPr>
              <a:lnSpc>
                <a:spcPct val="100000"/>
              </a:lnSpc>
              <a:spcBef>
                <a:spcPts val="1001"/>
              </a:spcBef>
              <a:buNone/>
              <a:tabLst>
                <a:tab algn="l" pos="0"/>
              </a:tabLst>
            </a:pPr>
            <a:r>
              <a:rPr b="0" lang="en-US" sz="1600" spc="49" strike="noStrike">
                <a:solidFill>
                  <a:srgbClr val="000000"/>
                </a:solidFill>
                <a:latin typeface="Tenorite"/>
              </a:rPr>
              <a:t>Our project is to demonstrate whether these factors apply for the tenth of these patients undergoing successful surgery.</a:t>
            </a:r>
            <a:endParaRPr b="0" lang="en-US" sz="1600" spc="-1" strike="noStrike">
              <a:solidFill>
                <a:srgbClr val="000000"/>
              </a:solidFill>
              <a:latin typeface="Tenorite"/>
            </a:endParaRPr>
          </a:p>
        </p:txBody>
      </p:sp>
      <p:sp>
        <p:nvSpPr>
          <p:cNvPr id="453" name="PlaceHolder 4"/>
          <p:cNvSpPr>
            <a:spLocks noGrp="1"/>
          </p:cNvSpPr>
          <p:nvPr>
            <p:ph/>
          </p:nvPr>
        </p:nvSpPr>
        <p:spPr>
          <a:xfrm>
            <a:off x="7410240" y="888480"/>
            <a:ext cx="3943440" cy="823680"/>
          </a:xfrm>
          <a:prstGeom prst="rect">
            <a:avLst/>
          </a:prstGeom>
          <a:noFill/>
          <a:ln w="0">
            <a:noFill/>
          </a:ln>
        </p:spPr>
        <p:txBody>
          <a:bodyPr anchor="b">
            <a:noAutofit/>
          </a:bodyPr>
          <a:p>
            <a:pPr>
              <a:lnSpc>
                <a:spcPct val="90000"/>
              </a:lnSpc>
              <a:spcBef>
                <a:spcPts val="1001"/>
              </a:spcBef>
              <a:buNone/>
              <a:tabLst>
                <a:tab algn="l" pos="0"/>
              </a:tabLst>
            </a:pPr>
            <a:r>
              <a:rPr b="0" lang="en-US" sz="2400" spc="148" strike="noStrike">
                <a:solidFill>
                  <a:srgbClr val="000000"/>
                </a:solidFill>
                <a:latin typeface="Tenorite"/>
              </a:rPr>
              <a:t>Patient Characteristics</a:t>
            </a:r>
            <a:endParaRPr b="0" lang="en-US" sz="2400" spc="-1" strike="noStrike">
              <a:solidFill>
                <a:srgbClr val="000000"/>
              </a:solidFill>
              <a:latin typeface="Tenorite"/>
            </a:endParaRPr>
          </a:p>
        </p:txBody>
      </p:sp>
      <p:pic>
        <p:nvPicPr>
          <p:cNvPr id="454" name="Content Placeholder 10" descr="Diagram&#10;&#10;Description automatically generated"/>
          <p:cNvPicPr/>
          <p:nvPr/>
        </p:nvPicPr>
        <p:blipFill>
          <a:blip r:embed="rId1"/>
          <a:srcRect l="70531" t="0" r="0" b="0"/>
          <a:stretch/>
        </p:blipFill>
        <p:spPr>
          <a:xfrm>
            <a:off x="8494200" y="4047480"/>
            <a:ext cx="1775160" cy="2285640"/>
          </a:xfrm>
          <a:prstGeom prst="rect">
            <a:avLst/>
          </a:prstGeom>
          <a:ln w="0">
            <a:noFill/>
          </a:ln>
        </p:spPr>
      </p:pic>
      <p:sp>
        <p:nvSpPr>
          <p:cNvPr id="455" name="PlaceHolder 5"/>
          <p:cNvSpPr>
            <a:spLocks noGrp="1"/>
          </p:cNvSpPr>
          <p:nvPr>
            <p:ph type="dt" idx="37"/>
          </p:nvPr>
        </p:nvSpPr>
        <p:spPr>
          <a:xfrm>
            <a:off x="838080" y="6356520"/>
            <a:ext cx="274284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2023</a:t>
            </a:r>
            <a:endParaRPr b="0" lang="en-US" sz="900" spc="-1" strike="noStrike">
              <a:latin typeface="Times New Roman"/>
            </a:endParaRPr>
          </a:p>
        </p:txBody>
      </p:sp>
      <p:sp>
        <p:nvSpPr>
          <p:cNvPr id="456" name="PlaceHolder 6"/>
          <p:cNvSpPr>
            <a:spLocks noGrp="1"/>
          </p:cNvSpPr>
          <p:nvPr>
            <p:ph type="ftr" idx="38"/>
          </p:nvPr>
        </p:nvSpPr>
        <p:spPr>
          <a:xfrm>
            <a:off x="1295280" y="6356520"/>
            <a:ext cx="9600840" cy="36468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Bahardoust M, Abyazi MA, Emami SA, et al. Predictors of survival rate in patients with pancreatic cancer: A multi-center analytical study in Iran. Cancer Reports.</a:t>
            </a:r>
            <a:endParaRPr b="0" lang="en-US" sz="900" spc="-1" strike="noStrike">
              <a:latin typeface="Times New Roman"/>
            </a:endParaRPr>
          </a:p>
          <a:p>
            <a:pPr algn="ctr">
              <a:lnSpc>
                <a:spcPct val="100000"/>
              </a:lnSpc>
              <a:buNone/>
            </a:pPr>
            <a:r>
              <a:rPr b="0" lang="en-US" sz="900" spc="-1" strike="noStrike">
                <a:solidFill>
                  <a:srgbClr val="8b8b8b"/>
                </a:solidFill>
                <a:latin typeface="Tenorite"/>
              </a:rPr>
              <a:t>2022;5(8):e1547. doi:10.1002/cnr2.1547</a:t>
            </a:r>
            <a:endParaRPr b="0" lang="en-US" sz="900" spc="-1" strike="noStrike">
              <a:latin typeface="Times New Roman"/>
            </a:endParaRPr>
          </a:p>
        </p:txBody>
      </p:sp>
      <p:pic>
        <p:nvPicPr>
          <p:cNvPr id="457" name="Content Placeholder 10" descr="Diagram&#10;&#10;Description automatically generated"/>
          <p:cNvPicPr/>
          <p:nvPr/>
        </p:nvPicPr>
        <p:blipFill>
          <a:blip r:embed="rId2"/>
          <a:srcRect l="34783" t="0" r="30433" b="0"/>
          <a:stretch/>
        </p:blipFill>
        <p:spPr>
          <a:xfrm>
            <a:off x="9381960" y="1761480"/>
            <a:ext cx="2095200" cy="2285640"/>
          </a:xfrm>
          <a:prstGeom prst="rect">
            <a:avLst/>
          </a:prstGeom>
          <a:ln w="0">
            <a:noFill/>
          </a:ln>
        </p:spPr>
      </p:pic>
      <p:pic>
        <p:nvPicPr>
          <p:cNvPr id="458" name="Content Placeholder 10" descr="Diagram&#10;&#10;Description automatically generated"/>
          <p:cNvPicPr/>
          <p:nvPr/>
        </p:nvPicPr>
        <p:blipFill>
          <a:blip r:embed="rId3"/>
          <a:srcRect l="0" t="0" r="64486" b="0"/>
          <a:stretch/>
        </p:blipFill>
        <p:spPr>
          <a:xfrm>
            <a:off x="7242480" y="1761480"/>
            <a:ext cx="2139120" cy="2285640"/>
          </a:xfrm>
          <a:prstGeom prst="rect">
            <a:avLst/>
          </a:prstGeom>
          <a:ln w="0">
            <a:noFill/>
          </a:ln>
        </p:spPr>
      </p:pic>
      <p:sp>
        <p:nvSpPr>
          <p:cNvPr id="8" name="PlaceHolder 7"/>
          <p:cNvSpPr>
            <a:spLocks noGrp="1"/>
          </p:cNvSpPr>
          <p:nvPr>
            <p:ph type="sldNum" idx="12"/>
          </p:nvPr>
        </p:nvSpPr>
        <p:spPr/>
        <p:txBody>
          <a:bodyPr/>
          <a:p>
            <a:fld id="{FCF383BD-C266-4EA8-9084-3A31A2DA2ECE}"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title"/>
          </p:nvPr>
        </p:nvSpPr>
        <p:spPr>
          <a:xfrm>
            <a:off x="1362240" y="1671480"/>
            <a:ext cx="5111280" cy="1204560"/>
          </a:xfrm>
          <a:prstGeom prst="rect">
            <a:avLst/>
          </a:prstGeom>
          <a:noFill/>
          <a:ln w="0">
            <a:noFill/>
          </a:ln>
        </p:spPr>
        <p:txBody>
          <a:bodyPr anchor="b">
            <a:normAutofit/>
          </a:bodyPr>
          <a:p>
            <a:pPr>
              <a:lnSpc>
                <a:spcPct val="90000"/>
              </a:lnSpc>
              <a:buNone/>
            </a:pPr>
            <a:r>
              <a:rPr b="1" lang="en-US" sz="3600" spc="148" strike="noStrike" cap="all">
                <a:solidFill>
                  <a:srgbClr val="000000"/>
                </a:solidFill>
                <a:latin typeface="Tenorite"/>
              </a:rPr>
              <a:t>Procedure</a:t>
            </a:r>
            <a:endParaRPr b="0" lang="en-US" sz="3600" spc="-1" strike="noStrike">
              <a:solidFill>
                <a:srgbClr val="000000"/>
              </a:solidFill>
              <a:latin typeface="Tenorite"/>
            </a:endParaRPr>
          </a:p>
        </p:txBody>
      </p:sp>
      <p:sp>
        <p:nvSpPr>
          <p:cNvPr id="460" name="PlaceHolder 2"/>
          <p:cNvSpPr>
            <a:spLocks noGrp="1"/>
          </p:cNvSpPr>
          <p:nvPr>
            <p:ph/>
          </p:nvPr>
        </p:nvSpPr>
        <p:spPr>
          <a:xfrm>
            <a:off x="1362240" y="3660840"/>
            <a:ext cx="5111280" cy="1525320"/>
          </a:xfrm>
          <a:prstGeom prst="rect">
            <a:avLst/>
          </a:prstGeom>
          <a:noFill/>
          <a:ln w="0">
            <a:noFill/>
          </a:ln>
        </p:spPr>
        <p:txBody>
          <a:bodyPr anchor="t">
            <a:normAutofit fontScale="90000"/>
          </a:bodyPr>
          <a:p>
            <a:pPr>
              <a:lnSpc>
                <a:spcPct val="100000"/>
              </a:lnSpc>
              <a:spcBef>
                <a:spcPts val="1001"/>
              </a:spcBef>
              <a:buNone/>
              <a:tabLst>
                <a:tab algn="l" pos="0"/>
              </a:tabLst>
            </a:pPr>
            <a:r>
              <a:rPr b="0" lang="en-US" sz="1600" spc="49" strike="noStrike">
                <a:solidFill>
                  <a:srgbClr val="000000"/>
                </a:solidFill>
                <a:latin typeface="Tenorite"/>
              </a:rPr>
              <a:t>We will source our data from a patient-level database reporting the patient status and the patient and tumor characteristics.</a:t>
            </a:r>
            <a:endParaRPr b="0" lang="en-US" sz="1600" spc="-1" strike="noStrike">
              <a:solidFill>
                <a:srgbClr val="000000"/>
              </a:solidFill>
              <a:latin typeface="Tenorite"/>
            </a:endParaRPr>
          </a:p>
          <a:p>
            <a:pPr>
              <a:lnSpc>
                <a:spcPct val="100000"/>
              </a:lnSpc>
              <a:spcBef>
                <a:spcPts val="1001"/>
              </a:spcBef>
              <a:buNone/>
              <a:tabLst>
                <a:tab algn="l" pos="0"/>
              </a:tabLst>
            </a:pPr>
            <a:r>
              <a:rPr b="0" lang="en-US" sz="1600" spc="49" strike="noStrike">
                <a:solidFill>
                  <a:srgbClr val="000000"/>
                </a:solidFill>
                <a:latin typeface="Tenorite"/>
              </a:rPr>
              <a:t>Then we observe the predictors and deduce if the predictors match the statements from the articles.</a:t>
            </a:r>
            <a:endParaRPr b="0" lang="en-US" sz="1600" spc="-1" strike="noStrike">
              <a:solidFill>
                <a:srgbClr val="000000"/>
              </a:solidFill>
              <a:latin typeface="Tenorite"/>
            </a:endParaRPr>
          </a:p>
        </p:txBody>
      </p:sp>
      <p:sp>
        <p:nvSpPr>
          <p:cNvPr id="461" name="PlaceHolder 3"/>
          <p:cNvSpPr>
            <a:spLocks noGrp="1"/>
          </p:cNvSpPr>
          <p:nvPr>
            <p:ph type="dt" idx="39"/>
          </p:nvPr>
        </p:nvSpPr>
        <p:spPr>
          <a:xfrm>
            <a:off x="838080" y="6356520"/>
            <a:ext cx="121896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2023</a:t>
            </a:r>
            <a:endParaRPr b="0" lang="en-US" sz="900" spc="-1" strike="noStrike">
              <a:latin typeface="Times New Roman"/>
            </a:endParaRPr>
          </a:p>
        </p:txBody>
      </p:sp>
      <p:sp>
        <p:nvSpPr>
          <p:cNvPr id="5" name="PlaceHolder 4"/>
          <p:cNvSpPr>
            <a:spLocks noGrp="1"/>
          </p:cNvSpPr>
          <p:nvPr>
            <p:ph type="ftr" idx="5"/>
          </p:nvPr>
        </p:nvSpPr>
        <p:spPr/>
        <p:txBody>
          <a:bodyPr/>
          <a:p>
            <a:r>
              <a:t>Predictors of Pancreatic Cancer Survival</a:t>
            </a:r>
          </a:p>
        </p:txBody>
      </p:sp>
      <p:sp>
        <p:nvSpPr>
          <p:cNvPr id="6" name="PlaceHolder 5"/>
          <p:cNvSpPr>
            <a:spLocks noGrp="1"/>
          </p:cNvSpPr>
          <p:nvPr>
            <p:ph type="sldNum" idx="6"/>
          </p:nvPr>
        </p:nvSpPr>
        <p:spPr/>
        <p:txBody>
          <a:bodyPr/>
          <a:p>
            <a:fld id="{D92B820B-FF0B-4915-9BC6-523B09329606}"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title"/>
          </p:nvPr>
        </p:nvSpPr>
        <p:spPr>
          <a:xfrm>
            <a:off x="838080" y="365040"/>
            <a:ext cx="10515240" cy="914040"/>
          </a:xfrm>
          <a:prstGeom prst="rect">
            <a:avLst/>
          </a:prstGeom>
          <a:noFill/>
          <a:ln w="0">
            <a:noFill/>
          </a:ln>
        </p:spPr>
        <p:txBody>
          <a:bodyPr anchor="ctr">
            <a:normAutofit/>
          </a:bodyPr>
          <a:p>
            <a:pPr algn="ctr">
              <a:lnSpc>
                <a:spcPct val="90000"/>
              </a:lnSpc>
              <a:buNone/>
            </a:pPr>
            <a:r>
              <a:rPr b="1" lang="en-US" sz="3600" spc="148" strike="noStrike" cap="all">
                <a:solidFill>
                  <a:srgbClr val="000000"/>
                </a:solidFill>
                <a:latin typeface="Tenorite"/>
              </a:rPr>
              <a:t>Procedure</a:t>
            </a:r>
            <a:endParaRPr b="0" lang="en-US" sz="3600" spc="-1" strike="noStrike">
              <a:solidFill>
                <a:srgbClr val="000000"/>
              </a:solidFill>
              <a:latin typeface="Tenorite"/>
            </a:endParaRPr>
          </a:p>
        </p:txBody>
      </p:sp>
      <p:sp>
        <p:nvSpPr>
          <p:cNvPr id="463" name="PlaceHolder 2"/>
          <p:cNvSpPr>
            <a:spLocks noGrp="1"/>
          </p:cNvSpPr>
          <p:nvPr>
            <p:ph type="dt" idx="40"/>
          </p:nvPr>
        </p:nvSpPr>
        <p:spPr>
          <a:xfrm>
            <a:off x="838080" y="6356520"/>
            <a:ext cx="274284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2023</a:t>
            </a:r>
            <a:endParaRPr b="0" lang="en-US" sz="900" spc="-1" strike="noStrike">
              <a:latin typeface="Times New Roman"/>
            </a:endParaRPr>
          </a:p>
        </p:txBody>
      </p:sp>
      <p:graphicFrame>
        <p:nvGraphicFramePr>
          <p:cNvPr id="1" name="Diagram1"/>
          <p:cNvGraphicFramePr/>
          <p:nvPr>
            <p:extLst>
              <p:ext uri="{D42A27DB-BD31-4B8C-83A1-F6EECF244321}">
                <p14:modId xmlns:p14="http://schemas.microsoft.com/office/powerpoint/2010/main" val="3832457757"/>
              </p:ext>
            </p:extLst>
          </p:nvPr>
        </p:nvGraphicFramePr>
        <p:xfrm>
          <a:off x="609480" y="1279440"/>
          <a:ext cx="10972440" cy="50288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PlaceHolder 3"/>
          <p:cNvSpPr>
            <a:spLocks noGrp="1"/>
          </p:cNvSpPr>
          <p:nvPr>
            <p:ph type="ftr" idx="14"/>
          </p:nvPr>
        </p:nvSpPr>
        <p:spPr/>
        <p:txBody>
          <a:bodyPr/>
          <a:p>
            <a:r>
              <a:t>Predictors of Pancreatic Cancer Survival</a:t>
            </a:r>
          </a:p>
        </p:txBody>
      </p:sp>
      <p:sp>
        <p:nvSpPr>
          <p:cNvPr id="5" name="PlaceHolder 4"/>
          <p:cNvSpPr>
            <a:spLocks noGrp="1"/>
          </p:cNvSpPr>
          <p:nvPr>
            <p:ph type="sldNum" idx="15"/>
          </p:nvPr>
        </p:nvSpPr>
        <p:spPr/>
        <p:txBody>
          <a:bodyPr/>
          <a:p>
            <a:fld id="{5F149226-397F-4E1D-BF31-6F4C9AF928AA}"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1885320" y="892080"/>
            <a:ext cx="8421480" cy="1325160"/>
          </a:xfrm>
          <a:prstGeom prst="rect">
            <a:avLst/>
          </a:prstGeom>
          <a:noFill/>
          <a:ln w="0">
            <a:noFill/>
          </a:ln>
        </p:spPr>
        <p:txBody>
          <a:bodyPr anchor="ctr">
            <a:normAutofit/>
          </a:bodyPr>
          <a:p>
            <a:pPr algn="ctr">
              <a:lnSpc>
                <a:spcPct val="90000"/>
              </a:lnSpc>
              <a:buNone/>
            </a:pPr>
            <a:r>
              <a:rPr b="1" lang="en-US" sz="3600" spc="148" strike="noStrike" cap="all">
                <a:solidFill>
                  <a:srgbClr val="000000"/>
                </a:solidFill>
                <a:latin typeface="Tenorite"/>
              </a:rPr>
              <a:t>Ln Survival given attributes</a:t>
            </a:r>
            <a:endParaRPr b="0" lang="en-US" sz="3600" spc="-1" strike="noStrike">
              <a:solidFill>
                <a:srgbClr val="000000"/>
              </a:solidFill>
              <a:latin typeface="Tenorite"/>
            </a:endParaRPr>
          </a:p>
        </p:txBody>
      </p:sp>
      <p:pic>
        <p:nvPicPr>
          <p:cNvPr id="465" name="Picture Placeholder 5" descr="Chart, scatter chart&#10;&#10;Description automatically generated"/>
          <p:cNvPicPr/>
          <p:nvPr/>
        </p:nvPicPr>
        <p:blipFill>
          <a:blip r:embed="rId1"/>
          <a:srcRect l="44" t="0" r="44" b="0"/>
          <a:stretch/>
        </p:blipFill>
        <p:spPr>
          <a:xfrm>
            <a:off x="1487160" y="2886120"/>
            <a:ext cx="1845000" cy="1845000"/>
          </a:xfrm>
          <a:prstGeom prst="rect">
            <a:avLst/>
          </a:prstGeom>
          <a:ln w="0">
            <a:noFill/>
          </a:ln>
        </p:spPr>
      </p:pic>
      <p:sp>
        <p:nvSpPr>
          <p:cNvPr id="466" name="PlaceHolder 2"/>
          <p:cNvSpPr>
            <a:spLocks noGrp="1"/>
          </p:cNvSpPr>
          <p:nvPr>
            <p:ph/>
          </p:nvPr>
        </p:nvSpPr>
        <p:spPr>
          <a:xfrm>
            <a:off x="1228680" y="5084640"/>
            <a:ext cx="2317320" cy="342720"/>
          </a:xfrm>
          <a:prstGeom prst="rect">
            <a:avLst/>
          </a:prstGeom>
          <a:noFill/>
          <a:ln w="0">
            <a:noFill/>
          </a:ln>
        </p:spPr>
        <p:txBody>
          <a:bodyPr anchor="ctr">
            <a:noAutofit/>
          </a:bodyPr>
          <a:p>
            <a:pPr algn="ctr">
              <a:lnSpc>
                <a:spcPct val="90000"/>
              </a:lnSpc>
              <a:spcBef>
                <a:spcPts val="1001"/>
              </a:spcBef>
              <a:buNone/>
              <a:tabLst>
                <a:tab algn="l" pos="0"/>
              </a:tabLst>
            </a:pPr>
            <a:r>
              <a:rPr b="0" lang="en-US" sz="1400" spc="148" strike="noStrike">
                <a:solidFill>
                  <a:srgbClr val="000000"/>
                </a:solidFill>
                <a:latin typeface="Tenorite"/>
              </a:rPr>
              <a:t>Tumor Size (T)</a:t>
            </a:r>
            <a:endParaRPr b="0" lang="en-US" sz="1400" spc="-1" strike="noStrike">
              <a:solidFill>
                <a:srgbClr val="000000"/>
              </a:solidFill>
              <a:latin typeface="Tenorite"/>
            </a:endParaRPr>
          </a:p>
        </p:txBody>
      </p:sp>
      <p:sp>
        <p:nvSpPr>
          <p:cNvPr id="467" name="PlaceHolder 3"/>
          <p:cNvSpPr>
            <a:spLocks noGrp="1"/>
          </p:cNvSpPr>
          <p:nvPr>
            <p:ph/>
          </p:nvPr>
        </p:nvSpPr>
        <p:spPr>
          <a:xfrm>
            <a:off x="1487160" y="5464080"/>
            <a:ext cx="1845000" cy="342720"/>
          </a:xfrm>
          <a:prstGeom prst="rect">
            <a:avLst/>
          </a:prstGeom>
          <a:noFill/>
          <a:ln w="0">
            <a:noFill/>
          </a:ln>
        </p:spPr>
        <p:txBody>
          <a:bodyPr anchor="t">
            <a:noAutofit/>
          </a:bodyPr>
          <a:p>
            <a:pPr algn="ctr">
              <a:lnSpc>
                <a:spcPct val="90000"/>
              </a:lnSpc>
              <a:spcBef>
                <a:spcPts val="1001"/>
              </a:spcBef>
              <a:buNone/>
              <a:tabLst>
                <a:tab algn="l" pos="0"/>
              </a:tabLst>
            </a:pPr>
            <a:r>
              <a:rPr b="0" lang="en-US" sz="1000" spc="148" strike="noStrike">
                <a:solidFill>
                  <a:srgbClr val="000000"/>
                </a:solidFill>
                <a:latin typeface="Tenorite"/>
              </a:rPr>
              <a:t>Negative, linear</a:t>
            </a:r>
            <a:endParaRPr b="0" lang="en-US" sz="1000" spc="-1" strike="noStrike">
              <a:solidFill>
                <a:srgbClr val="000000"/>
              </a:solidFill>
              <a:latin typeface="Tenorite"/>
            </a:endParaRPr>
          </a:p>
        </p:txBody>
      </p:sp>
      <p:pic>
        <p:nvPicPr>
          <p:cNvPr id="468" name="Picture Placeholder 20" descr="Chart, scatter chart&#10;&#10;Description automatically generated"/>
          <p:cNvPicPr/>
          <p:nvPr/>
        </p:nvPicPr>
        <p:blipFill>
          <a:blip r:embed="rId2"/>
          <a:srcRect l="44" t="0" r="44" b="0"/>
          <a:stretch/>
        </p:blipFill>
        <p:spPr>
          <a:xfrm>
            <a:off x="3836880" y="2886120"/>
            <a:ext cx="1845000" cy="1845000"/>
          </a:xfrm>
          <a:prstGeom prst="rect">
            <a:avLst/>
          </a:prstGeom>
          <a:ln w="0">
            <a:noFill/>
          </a:ln>
        </p:spPr>
      </p:pic>
      <p:sp>
        <p:nvSpPr>
          <p:cNvPr id="469" name="PlaceHolder 4"/>
          <p:cNvSpPr>
            <a:spLocks noGrp="1"/>
          </p:cNvSpPr>
          <p:nvPr>
            <p:ph/>
          </p:nvPr>
        </p:nvSpPr>
        <p:spPr>
          <a:xfrm>
            <a:off x="3578400" y="5084640"/>
            <a:ext cx="2330280" cy="342720"/>
          </a:xfrm>
          <a:prstGeom prst="rect">
            <a:avLst/>
          </a:prstGeom>
          <a:noFill/>
          <a:ln w="0">
            <a:noFill/>
          </a:ln>
        </p:spPr>
        <p:txBody>
          <a:bodyPr anchor="ctr">
            <a:noAutofit/>
          </a:bodyPr>
          <a:p>
            <a:pPr algn="ctr">
              <a:lnSpc>
                <a:spcPct val="90000"/>
              </a:lnSpc>
              <a:spcBef>
                <a:spcPts val="1001"/>
              </a:spcBef>
              <a:buNone/>
              <a:tabLst>
                <a:tab algn="l" pos="0"/>
              </a:tabLst>
            </a:pPr>
            <a:r>
              <a:rPr b="0" lang="en-US" sz="1400" spc="148" strike="noStrike">
                <a:solidFill>
                  <a:srgbClr val="000000"/>
                </a:solidFill>
                <a:latin typeface="Tenorite"/>
              </a:rPr>
              <a:t>Node Ratio (N)</a:t>
            </a:r>
            <a:endParaRPr b="0" lang="en-US" sz="1400" spc="-1" strike="noStrike">
              <a:solidFill>
                <a:srgbClr val="000000"/>
              </a:solidFill>
              <a:latin typeface="Tenorite"/>
            </a:endParaRPr>
          </a:p>
        </p:txBody>
      </p:sp>
      <p:sp>
        <p:nvSpPr>
          <p:cNvPr id="470" name="PlaceHolder 5"/>
          <p:cNvSpPr>
            <a:spLocks noGrp="1"/>
          </p:cNvSpPr>
          <p:nvPr>
            <p:ph/>
          </p:nvPr>
        </p:nvSpPr>
        <p:spPr>
          <a:xfrm>
            <a:off x="3836880" y="5478840"/>
            <a:ext cx="1855440" cy="342720"/>
          </a:xfrm>
          <a:prstGeom prst="rect">
            <a:avLst/>
          </a:prstGeom>
          <a:noFill/>
          <a:ln w="0">
            <a:noFill/>
          </a:ln>
        </p:spPr>
        <p:txBody>
          <a:bodyPr anchor="t">
            <a:noAutofit/>
          </a:bodyPr>
          <a:p>
            <a:pPr algn="ctr">
              <a:lnSpc>
                <a:spcPct val="90000"/>
              </a:lnSpc>
              <a:spcBef>
                <a:spcPts val="1001"/>
              </a:spcBef>
              <a:buNone/>
              <a:tabLst>
                <a:tab algn="l" pos="0"/>
              </a:tabLst>
            </a:pPr>
            <a:r>
              <a:rPr b="0" lang="en-US" sz="1000" spc="148" strike="noStrike">
                <a:solidFill>
                  <a:srgbClr val="000000"/>
                </a:solidFill>
                <a:latin typeface="Tenorite"/>
              </a:rPr>
              <a:t>No strong correlation</a:t>
            </a:r>
            <a:br>
              <a:rPr sz="1000"/>
            </a:br>
            <a:r>
              <a:rPr b="0" lang="en-US" sz="1000" spc="148" strike="noStrike">
                <a:solidFill>
                  <a:srgbClr val="000000"/>
                </a:solidFill>
                <a:latin typeface="Tenorite"/>
              </a:rPr>
              <a:t>N0 might miss nodes</a:t>
            </a:r>
            <a:endParaRPr b="0" lang="en-US" sz="1000" spc="-1" strike="noStrike">
              <a:solidFill>
                <a:srgbClr val="000000"/>
              </a:solidFill>
              <a:latin typeface="Tenorite"/>
            </a:endParaRPr>
          </a:p>
        </p:txBody>
      </p:sp>
      <p:pic>
        <p:nvPicPr>
          <p:cNvPr id="471" name="Picture Placeholder 22" descr="Chart, box and whisker chart&#10;&#10;Description automatically generated"/>
          <p:cNvPicPr/>
          <p:nvPr/>
        </p:nvPicPr>
        <p:blipFill>
          <a:blip r:embed="rId3"/>
          <a:srcRect l="44" t="0" r="44" b="0"/>
          <a:stretch/>
        </p:blipFill>
        <p:spPr>
          <a:xfrm>
            <a:off x="6327720" y="2886120"/>
            <a:ext cx="1845000" cy="1845000"/>
          </a:xfrm>
          <a:prstGeom prst="rect">
            <a:avLst/>
          </a:prstGeom>
          <a:ln w="0">
            <a:noFill/>
          </a:ln>
        </p:spPr>
      </p:pic>
      <p:sp>
        <p:nvSpPr>
          <p:cNvPr id="472" name="PlaceHolder 6"/>
          <p:cNvSpPr>
            <a:spLocks noGrp="1"/>
          </p:cNvSpPr>
          <p:nvPr>
            <p:ph/>
          </p:nvPr>
        </p:nvSpPr>
        <p:spPr>
          <a:xfrm>
            <a:off x="6068880" y="5084640"/>
            <a:ext cx="2317320" cy="342720"/>
          </a:xfrm>
          <a:prstGeom prst="rect">
            <a:avLst/>
          </a:prstGeom>
          <a:noFill/>
          <a:ln w="0">
            <a:noFill/>
          </a:ln>
        </p:spPr>
        <p:txBody>
          <a:bodyPr anchor="ctr">
            <a:noAutofit/>
          </a:bodyPr>
          <a:p>
            <a:pPr algn="ctr">
              <a:lnSpc>
                <a:spcPct val="90000"/>
              </a:lnSpc>
              <a:spcBef>
                <a:spcPts val="1001"/>
              </a:spcBef>
              <a:buNone/>
              <a:tabLst>
                <a:tab algn="l" pos="0"/>
              </a:tabLst>
            </a:pPr>
            <a:r>
              <a:rPr b="0" lang="en-US" sz="1400" spc="148" strike="noStrike">
                <a:solidFill>
                  <a:srgbClr val="000000"/>
                </a:solidFill>
                <a:latin typeface="Tenorite"/>
              </a:rPr>
              <a:t>Tumor Grade (G)</a:t>
            </a:r>
            <a:endParaRPr b="0" lang="en-US" sz="1400" spc="-1" strike="noStrike">
              <a:solidFill>
                <a:srgbClr val="000000"/>
              </a:solidFill>
              <a:latin typeface="Tenorite"/>
            </a:endParaRPr>
          </a:p>
        </p:txBody>
      </p:sp>
      <p:sp>
        <p:nvSpPr>
          <p:cNvPr id="473" name="PlaceHolder 7"/>
          <p:cNvSpPr>
            <a:spLocks noGrp="1"/>
          </p:cNvSpPr>
          <p:nvPr>
            <p:ph/>
          </p:nvPr>
        </p:nvSpPr>
        <p:spPr>
          <a:xfrm>
            <a:off x="6327720" y="5478840"/>
            <a:ext cx="1845000" cy="342720"/>
          </a:xfrm>
          <a:prstGeom prst="rect">
            <a:avLst/>
          </a:prstGeom>
          <a:noFill/>
          <a:ln w="0">
            <a:noFill/>
          </a:ln>
        </p:spPr>
        <p:txBody>
          <a:bodyPr anchor="t">
            <a:noAutofit/>
          </a:bodyPr>
          <a:p>
            <a:pPr algn="ctr">
              <a:lnSpc>
                <a:spcPct val="90000"/>
              </a:lnSpc>
              <a:spcBef>
                <a:spcPts val="1001"/>
              </a:spcBef>
              <a:buNone/>
              <a:tabLst>
                <a:tab algn="l" pos="0"/>
              </a:tabLst>
            </a:pPr>
            <a:r>
              <a:rPr b="0" lang="en-US" sz="1000" spc="148" strike="noStrike">
                <a:solidFill>
                  <a:srgbClr val="000000"/>
                </a:solidFill>
                <a:latin typeface="Tenorite"/>
              </a:rPr>
              <a:t>Higher grades is a negative predictor</a:t>
            </a:r>
            <a:endParaRPr b="0" lang="en-US" sz="1000" spc="-1" strike="noStrike">
              <a:solidFill>
                <a:srgbClr val="000000"/>
              </a:solidFill>
              <a:latin typeface="Tenorite"/>
            </a:endParaRPr>
          </a:p>
        </p:txBody>
      </p:sp>
      <p:pic>
        <p:nvPicPr>
          <p:cNvPr id="474" name="Picture Placeholder 24" descr="Chart, scatter chart&#10;&#10;Description automatically generated"/>
          <p:cNvPicPr/>
          <p:nvPr/>
        </p:nvPicPr>
        <p:blipFill>
          <a:blip r:embed="rId4"/>
          <a:stretch/>
        </p:blipFill>
        <p:spPr>
          <a:xfrm>
            <a:off x="8747280" y="2886120"/>
            <a:ext cx="1845000" cy="1845000"/>
          </a:xfrm>
          <a:prstGeom prst="rect">
            <a:avLst/>
          </a:prstGeom>
          <a:ln w="0">
            <a:noFill/>
          </a:ln>
        </p:spPr>
      </p:pic>
      <p:sp>
        <p:nvSpPr>
          <p:cNvPr id="475" name="PlaceHolder 8"/>
          <p:cNvSpPr>
            <a:spLocks noGrp="1"/>
          </p:cNvSpPr>
          <p:nvPr>
            <p:ph/>
          </p:nvPr>
        </p:nvSpPr>
        <p:spPr>
          <a:xfrm>
            <a:off x="8488800" y="5084640"/>
            <a:ext cx="2317320" cy="342720"/>
          </a:xfrm>
          <a:prstGeom prst="rect">
            <a:avLst/>
          </a:prstGeom>
          <a:noFill/>
          <a:ln w="0">
            <a:noFill/>
          </a:ln>
        </p:spPr>
        <p:txBody>
          <a:bodyPr anchor="ctr">
            <a:noAutofit/>
          </a:bodyPr>
          <a:p>
            <a:pPr algn="ctr">
              <a:lnSpc>
                <a:spcPct val="90000"/>
              </a:lnSpc>
              <a:spcBef>
                <a:spcPts val="1001"/>
              </a:spcBef>
              <a:buNone/>
              <a:tabLst>
                <a:tab algn="l" pos="0"/>
              </a:tabLst>
            </a:pPr>
            <a:r>
              <a:rPr b="0" lang="en-US" sz="1400" spc="148" strike="noStrike">
                <a:solidFill>
                  <a:srgbClr val="000000"/>
                </a:solidFill>
                <a:latin typeface="Tenorite"/>
              </a:rPr>
              <a:t>Age At Diagnosis</a:t>
            </a:r>
            <a:endParaRPr b="0" lang="en-US" sz="1400" spc="-1" strike="noStrike">
              <a:solidFill>
                <a:srgbClr val="000000"/>
              </a:solidFill>
              <a:latin typeface="Tenorite"/>
            </a:endParaRPr>
          </a:p>
        </p:txBody>
      </p:sp>
      <p:sp>
        <p:nvSpPr>
          <p:cNvPr id="476" name="PlaceHolder 9"/>
          <p:cNvSpPr>
            <a:spLocks noGrp="1"/>
          </p:cNvSpPr>
          <p:nvPr>
            <p:ph/>
          </p:nvPr>
        </p:nvSpPr>
        <p:spPr>
          <a:xfrm>
            <a:off x="8747280" y="5464080"/>
            <a:ext cx="1845000" cy="342720"/>
          </a:xfrm>
          <a:prstGeom prst="rect">
            <a:avLst/>
          </a:prstGeom>
          <a:noFill/>
          <a:ln w="0">
            <a:noFill/>
          </a:ln>
        </p:spPr>
        <p:txBody>
          <a:bodyPr anchor="t">
            <a:noAutofit/>
          </a:bodyPr>
          <a:p>
            <a:pPr algn="ctr">
              <a:lnSpc>
                <a:spcPct val="90000"/>
              </a:lnSpc>
              <a:spcBef>
                <a:spcPts val="1001"/>
              </a:spcBef>
              <a:buNone/>
              <a:tabLst>
                <a:tab algn="l" pos="0"/>
              </a:tabLst>
            </a:pPr>
            <a:r>
              <a:rPr b="0" lang="en-US" sz="1000" spc="148" strike="noStrike">
                <a:solidFill>
                  <a:srgbClr val="000000"/>
                </a:solidFill>
                <a:latin typeface="Tenorite"/>
              </a:rPr>
              <a:t>No strong correlation</a:t>
            </a:r>
            <a:endParaRPr b="0" lang="en-US" sz="1000" spc="-1" strike="noStrike">
              <a:solidFill>
                <a:srgbClr val="000000"/>
              </a:solidFill>
              <a:latin typeface="Tenorite"/>
            </a:endParaRPr>
          </a:p>
        </p:txBody>
      </p:sp>
      <p:sp>
        <p:nvSpPr>
          <p:cNvPr id="477" name="PlaceHolder 10"/>
          <p:cNvSpPr>
            <a:spLocks noGrp="1"/>
          </p:cNvSpPr>
          <p:nvPr>
            <p:ph type="dt" idx="41"/>
          </p:nvPr>
        </p:nvSpPr>
        <p:spPr>
          <a:xfrm>
            <a:off x="838080" y="6356520"/>
            <a:ext cx="274284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20XX</a:t>
            </a:r>
            <a:endParaRPr b="0" lang="en-US" sz="900" spc="-1" strike="noStrike">
              <a:latin typeface="Times New Roman"/>
            </a:endParaRPr>
          </a:p>
        </p:txBody>
      </p:sp>
      <p:sp>
        <p:nvSpPr>
          <p:cNvPr id="478" name="TextBox 25"/>
          <p:cNvSpPr/>
          <p:nvPr/>
        </p:nvSpPr>
        <p:spPr>
          <a:xfrm>
            <a:off x="1523880" y="1962720"/>
            <a:ext cx="9143640" cy="1186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Tenorite"/>
              </a:rPr>
              <a:t>We assume that the patient’s risk of passing away is constant throughout.</a:t>
            </a:r>
            <a:endParaRPr b="0" lang="en-US" sz="1800" spc="-1" strike="noStrike">
              <a:latin typeface="Arial"/>
            </a:endParaRPr>
          </a:p>
          <a:p>
            <a:pPr algn="ctr">
              <a:lnSpc>
                <a:spcPct val="100000"/>
              </a:lnSpc>
              <a:buNone/>
            </a:pPr>
            <a:r>
              <a:rPr b="0" lang="en-US" sz="1800" spc="-1" strike="noStrike">
                <a:solidFill>
                  <a:srgbClr val="000000"/>
                </a:solidFill>
                <a:latin typeface="Tenorite"/>
              </a:rPr>
              <a:t>Thus, the patient’s survival follows and exponential distribution with parameters influenced by the predictors. We will check if log survival is linearly correlated.</a:t>
            </a:r>
            <a:endParaRPr b="0" lang="en-US" sz="1800" spc="-1" strike="noStrike">
              <a:latin typeface="Arial"/>
            </a:endParaRPr>
          </a:p>
        </p:txBody>
      </p:sp>
      <p:sp>
        <p:nvSpPr>
          <p:cNvPr id="12" name="PlaceHolder 11"/>
          <p:cNvSpPr>
            <a:spLocks noGrp="1"/>
          </p:cNvSpPr>
          <p:nvPr>
            <p:ph type="ftr" idx="17"/>
          </p:nvPr>
        </p:nvSpPr>
        <p:spPr/>
        <p:txBody>
          <a:bodyPr/>
          <a:p>
            <a:r>
              <a:t>Predictors of Pancreatic Cancer Survival</a:t>
            </a:r>
          </a:p>
        </p:txBody>
      </p:sp>
      <p:sp>
        <p:nvSpPr>
          <p:cNvPr id="13" name="PlaceHolder 12"/>
          <p:cNvSpPr>
            <a:spLocks noGrp="1"/>
          </p:cNvSpPr>
          <p:nvPr>
            <p:ph type="sldNum" idx="18"/>
          </p:nvPr>
        </p:nvSpPr>
        <p:spPr/>
        <p:txBody>
          <a:bodyPr/>
          <a:p>
            <a:fld id="{FEEBC06F-16B1-4C19-8D7B-364618626F76}"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title"/>
          </p:nvPr>
        </p:nvSpPr>
        <p:spPr>
          <a:xfrm>
            <a:off x="6991200" y="2148840"/>
            <a:ext cx="4179240" cy="1715040"/>
          </a:xfrm>
          <a:prstGeom prst="rect">
            <a:avLst/>
          </a:prstGeom>
          <a:noFill/>
          <a:ln w="0">
            <a:noFill/>
          </a:ln>
        </p:spPr>
        <p:txBody>
          <a:bodyPr anchor="b">
            <a:noAutofit/>
          </a:bodyPr>
          <a:p>
            <a:pPr>
              <a:lnSpc>
                <a:spcPct val="90000"/>
              </a:lnSpc>
              <a:buNone/>
            </a:pPr>
            <a:r>
              <a:rPr b="1" lang="en-US" sz="3600" spc="148" strike="noStrike" cap="all">
                <a:solidFill>
                  <a:srgbClr val="ffffff"/>
                </a:solidFill>
                <a:latin typeface="Tenorite"/>
              </a:rPr>
              <a:t>Discussion and Limitations</a:t>
            </a:r>
            <a:endParaRPr b="0" lang="en-US" sz="3600" spc="-1" strike="noStrike">
              <a:solidFill>
                <a:srgbClr val="000000"/>
              </a:solidFill>
              <a:latin typeface="Tenorite"/>
            </a:endParaRPr>
          </a:p>
        </p:txBody>
      </p:sp>
      <p:sp>
        <p:nvSpPr>
          <p:cNvPr id="480" name="PlaceHolder 2"/>
          <p:cNvSpPr>
            <a:spLocks noGrp="1"/>
          </p:cNvSpPr>
          <p:nvPr>
            <p:ph type="subTitle"/>
          </p:nvPr>
        </p:nvSpPr>
        <p:spPr>
          <a:xfrm>
            <a:off x="6991200" y="3962160"/>
            <a:ext cx="4179240" cy="1828440"/>
          </a:xfrm>
          <a:prstGeom prst="rect">
            <a:avLst/>
          </a:prstGeom>
          <a:noFill/>
          <a:ln w="0">
            <a:noFill/>
          </a:ln>
        </p:spPr>
        <p:txBody>
          <a:bodyPr anchor="t">
            <a:noAutofit/>
          </a:bodyPr>
          <a:p>
            <a:pPr>
              <a:lnSpc>
                <a:spcPct val="90000"/>
              </a:lnSpc>
              <a:spcBef>
                <a:spcPts val="1001"/>
              </a:spcBef>
              <a:buNone/>
              <a:tabLst>
                <a:tab algn="l" pos="0"/>
              </a:tabLst>
            </a:pPr>
            <a:r>
              <a:rPr b="0" lang="en-US" sz="1600" spc="-1" strike="noStrike">
                <a:solidFill>
                  <a:srgbClr val="ffffff"/>
                </a:solidFill>
                <a:latin typeface="Tenorite"/>
              </a:rPr>
              <a:t>Since we are filtering our dataset to a small group of patients who undergone successful resection but passed away from recurrence, we will discuss whether these predictors are consistent with what we observed from the articles.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title"/>
          </p:nvPr>
        </p:nvSpPr>
        <p:spPr>
          <a:xfrm>
            <a:off x="838080" y="5509440"/>
            <a:ext cx="4081680" cy="585360"/>
          </a:xfrm>
          <a:prstGeom prst="rect">
            <a:avLst/>
          </a:prstGeom>
          <a:noFill/>
          <a:ln w="0">
            <a:noFill/>
          </a:ln>
        </p:spPr>
        <p:txBody>
          <a:bodyPr anchor="ctr">
            <a:normAutofit/>
          </a:bodyPr>
          <a:p>
            <a:pPr>
              <a:lnSpc>
                <a:spcPct val="90000"/>
              </a:lnSpc>
              <a:buNone/>
            </a:pPr>
            <a:r>
              <a:rPr b="1" lang="en-US" sz="3600" spc="148" strike="noStrike" cap="all">
                <a:solidFill>
                  <a:srgbClr val="000000"/>
                </a:solidFill>
                <a:latin typeface="Tenorite"/>
              </a:rPr>
              <a:t>Discussion</a:t>
            </a:r>
            <a:endParaRPr b="0" lang="en-US" sz="3600" spc="-1" strike="noStrike">
              <a:solidFill>
                <a:srgbClr val="000000"/>
              </a:solidFill>
              <a:latin typeface="Tenorite"/>
            </a:endParaRPr>
          </a:p>
        </p:txBody>
      </p:sp>
      <p:sp>
        <p:nvSpPr>
          <p:cNvPr id="482" name="PlaceHolder 2"/>
          <p:cNvSpPr>
            <a:spLocks noGrp="1"/>
          </p:cNvSpPr>
          <p:nvPr>
            <p:ph/>
          </p:nvPr>
        </p:nvSpPr>
        <p:spPr>
          <a:xfrm>
            <a:off x="165960" y="1507680"/>
            <a:ext cx="2141280" cy="514080"/>
          </a:xfrm>
          <a:prstGeom prst="rect">
            <a:avLst/>
          </a:prstGeom>
          <a:noFill/>
          <a:ln w="0">
            <a:noFill/>
          </a:ln>
        </p:spPr>
        <p:txBody>
          <a:bodyPr anchor="ctr">
            <a:normAutofit/>
          </a:bodyPr>
          <a:p>
            <a:pPr algn="r">
              <a:lnSpc>
                <a:spcPct val="90000"/>
              </a:lnSpc>
              <a:spcBef>
                <a:spcPts val="1001"/>
              </a:spcBef>
              <a:buNone/>
              <a:tabLst>
                <a:tab algn="l" pos="0"/>
              </a:tabLst>
            </a:pPr>
            <a:r>
              <a:rPr b="0" lang="en-US" sz="2400" spc="-1" strike="noStrike">
                <a:solidFill>
                  <a:srgbClr val="000000"/>
                </a:solidFill>
                <a:latin typeface="Tenorite"/>
              </a:rPr>
              <a:t>Log survival</a:t>
            </a:r>
            <a:endParaRPr b="0" lang="en-US" sz="2400" spc="-1" strike="noStrike">
              <a:solidFill>
                <a:srgbClr val="000000"/>
              </a:solidFill>
              <a:latin typeface="Tenorite"/>
            </a:endParaRPr>
          </a:p>
        </p:txBody>
      </p:sp>
      <p:sp>
        <p:nvSpPr>
          <p:cNvPr id="483" name="PlaceHolder 3"/>
          <p:cNvSpPr>
            <a:spLocks noGrp="1"/>
          </p:cNvSpPr>
          <p:nvPr>
            <p:ph/>
          </p:nvPr>
        </p:nvSpPr>
        <p:spPr>
          <a:xfrm>
            <a:off x="732240" y="2584080"/>
            <a:ext cx="2141280" cy="514080"/>
          </a:xfrm>
          <a:prstGeom prst="rect">
            <a:avLst/>
          </a:prstGeom>
          <a:noFill/>
          <a:ln w="0">
            <a:noFill/>
          </a:ln>
        </p:spPr>
        <p:txBody>
          <a:bodyPr anchor="ctr">
            <a:normAutofit/>
          </a:bodyPr>
          <a:p>
            <a:pPr algn="r">
              <a:lnSpc>
                <a:spcPct val="90000"/>
              </a:lnSpc>
              <a:spcBef>
                <a:spcPts val="1001"/>
              </a:spcBef>
              <a:buNone/>
              <a:tabLst>
                <a:tab algn="l" pos="0"/>
              </a:tabLst>
            </a:pPr>
            <a:r>
              <a:rPr b="0" lang="en-US" sz="2400" spc="-1" strike="noStrike">
                <a:solidFill>
                  <a:srgbClr val="000000"/>
                </a:solidFill>
                <a:latin typeface="Tenorite"/>
              </a:rPr>
              <a:t>Bias</a:t>
            </a:r>
            <a:endParaRPr b="0" lang="en-US" sz="2400" spc="-1" strike="noStrike">
              <a:solidFill>
                <a:srgbClr val="000000"/>
              </a:solidFill>
              <a:latin typeface="Tenorite"/>
            </a:endParaRPr>
          </a:p>
        </p:txBody>
      </p:sp>
      <p:sp>
        <p:nvSpPr>
          <p:cNvPr id="484" name="PlaceHolder 4"/>
          <p:cNvSpPr>
            <a:spLocks noGrp="1"/>
          </p:cNvSpPr>
          <p:nvPr>
            <p:ph/>
          </p:nvPr>
        </p:nvSpPr>
        <p:spPr>
          <a:xfrm>
            <a:off x="1338480" y="3660480"/>
            <a:ext cx="2141280" cy="514080"/>
          </a:xfrm>
          <a:prstGeom prst="rect">
            <a:avLst/>
          </a:prstGeom>
          <a:noFill/>
          <a:ln w="0">
            <a:noFill/>
          </a:ln>
        </p:spPr>
        <p:txBody>
          <a:bodyPr anchor="ctr">
            <a:normAutofit/>
          </a:bodyPr>
          <a:p>
            <a:pPr algn="r">
              <a:lnSpc>
                <a:spcPct val="90000"/>
              </a:lnSpc>
              <a:spcBef>
                <a:spcPts val="1001"/>
              </a:spcBef>
              <a:buNone/>
              <a:tabLst>
                <a:tab algn="l" pos="0"/>
              </a:tabLst>
            </a:pPr>
            <a:r>
              <a:rPr b="0" lang="en-US" sz="2400" spc="-1" strike="noStrike">
                <a:solidFill>
                  <a:srgbClr val="000000"/>
                </a:solidFill>
                <a:latin typeface="Tenorite"/>
              </a:rPr>
              <a:t>Sample Size</a:t>
            </a:r>
            <a:endParaRPr b="0" lang="en-US" sz="2400" spc="-1" strike="noStrike">
              <a:solidFill>
                <a:srgbClr val="000000"/>
              </a:solidFill>
              <a:latin typeface="Tenorite"/>
            </a:endParaRPr>
          </a:p>
        </p:txBody>
      </p:sp>
      <p:sp>
        <p:nvSpPr>
          <p:cNvPr id="485" name="PlaceHolder 5"/>
          <p:cNvSpPr>
            <a:spLocks noGrp="1"/>
          </p:cNvSpPr>
          <p:nvPr>
            <p:ph/>
          </p:nvPr>
        </p:nvSpPr>
        <p:spPr>
          <a:xfrm>
            <a:off x="1922760" y="4736880"/>
            <a:ext cx="2141280" cy="514080"/>
          </a:xfrm>
          <a:prstGeom prst="rect">
            <a:avLst/>
          </a:prstGeom>
          <a:noFill/>
          <a:ln w="0">
            <a:noFill/>
          </a:ln>
        </p:spPr>
        <p:txBody>
          <a:bodyPr anchor="ctr">
            <a:normAutofit/>
          </a:bodyPr>
          <a:p>
            <a:pPr algn="r">
              <a:lnSpc>
                <a:spcPct val="90000"/>
              </a:lnSpc>
              <a:spcBef>
                <a:spcPts val="1001"/>
              </a:spcBef>
              <a:buNone/>
              <a:tabLst>
                <a:tab algn="l" pos="0"/>
              </a:tabLst>
            </a:pPr>
            <a:r>
              <a:rPr b="0" lang="en-US" sz="2400" spc="-1" strike="noStrike">
                <a:solidFill>
                  <a:srgbClr val="000000"/>
                </a:solidFill>
                <a:latin typeface="Tenorite"/>
              </a:rPr>
              <a:t>Assumptions</a:t>
            </a:r>
            <a:endParaRPr b="0" lang="en-US" sz="2400" spc="-1" strike="noStrike">
              <a:solidFill>
                <a:srgbClr val="000000"/>
              </a:solidFill>
              <a:latin typeface="Tenorite"/>
            </a:endParaRPr>
          </a:p>
        </p:txBody>
      </p:sp>
      <p:sp>
        <p:nvSpPr>
          <p:cNvPr id="486" name="PlaceHolder 6"/>
          <p:cNvSpPr>
            <a:spLocks noGrp="1"/>
          </p:cNvSpPr>
          <p:nvPr>
            <p:ph/>
          </p:nvPr>
        </p:nvSpPr>
        <p:spPr>
          <a:xfrm>
            <a:off x="4401360" y="1613520"/>
            <a:ext cx="5486040" cy="1010520"/>
          </a:xfrm>
          <a:prstGeom prst="rect">
            <a:avLst/>
          </a:prstGeom>
          <a:noFill/>
          <a:ln w="0">
            <a:noFill/>
          </a:ln>
        </p:spPr>
        <p:txBody>
          <a:bodyPr anchor="t">
            <a:normAutofit fontScale="94000"/>
          </a:bodyPr>
          <a:p>
            <a:pPr>
              <a:lnSpc>
                <a:spcPct val="100000"/>
              </a:lnSpc>
              <a:spcBef>
                <a:spcPts val="1001"/>
              </a:spcBef>
              <a:buNone/>
              <a:tabLst>
                <a:tab algn="l" pos="0"/>
              </a:tabLst>
            </a:pPr>
            <a:r>
              <a:rPr b="0" lang="en-US" sz="1600" spc="49" strike="noStrike">
                <a:solidFill>
                  <a:srgbClr val="000000"/>
                </a:solidFill>
                <a:latin typeface="Tenorite"/>
              </a:rPr>
              <a:t>We will assume that the risk of recurrence or death is uniform within the first five years but respond to the predictors. We will see if linear regression is suitable.</a:t>
            </a:r>
            <a:endParaRPr b="0" lang="en-US" sz="1600" spc="-1" strike="noStrike">
              <a:solidFill>
                <a:srgbClr val="000000"/>
              </a:solidFill>
              <a:latin typeface="Tenorite"/>
            </a:endParaRPr>
          </a:p>
        </p:txBody>
      </p:sp>
      <p:sp>
        <p:nvSpPr>
          <p:cNvPr id="487" name="PlaceHolder 7"/>
          <p:cNvSpPr>
            <a:spLocks noGrp="1"/>
          </p:cNvSpPr>
          <p:nvPr>
            <p:ph/>
          </p:nvPr>
        </p:nvSpPr>
        <p:spPr>
          <a:xfrm>
            <a:off x="4986000" y="2682720"/>
            <a:ext cx="5486040" cy="1010520"/>
          </a:xfrm>
          <a:prstGeom prst="rect">
            <a:avLst/>
          </a:prstGeom>
          <a:noFill/>
          <a:ln w="0">
            <a:noFill/>
          </a:ln>
        </p:spPr>
        <p:txBody>
          <a:bodyPr anchor="t">
            <a:normAutofit/>
          </a:bodyPr>
          <a:p>
            <a:pPr>
              <a:lnSpc>
                <a:spcPct val="100000"/>
              </a:lnSpc>
              <a:spcBef>
                <a:spcPts val="1001"/>
              </a:spcBef>
              <a:buNone/>
              <a:tabLst>
                <a:tab algn="l" pos="0"/>
              </a:tabLst>
            </a:pPr>
            <a:r>
              <a:rPr b="0" lang="en-US" sz="1600" spc="49" strike="noStrike">
                <a:solidFill>
                  <a:srgbClr val="000000"/>
                </a:solidFill>
                <a:latin typeface="Tenorite"/>
              </a:rPr>
              <a:t>Our dataset is quite limited, and the majority of the patients are of the White ethnicity. We must factor if race has an effect on survival.</a:t>
            </a:r>
            <a:endParaRPr b="0" lang="en-US" sz="1600" spc="-1" strike="noStrike">
              <a:solidFill>
                <a:srgbClr val="000000"/>
              </a:solidFill>
              <a:latin typeface="Tenorite"/>
            </a:endParaRPr>
          </a:p>
        </p:txBody>
      </p:sp>
      <p:sp>
        <p:nvSpPr>
          <p:cNvPr id="488" name="PlaceHolder 8"/>
          <p:cNvSpPr>
            <a:spLocks noGrp="1"/>
          </p:cNvSpPr>
          <p:nvPr>
            <p:ph/>
          </p:nvPr>
        </p:nvSpPr>
        <p:spPr>
          <a:xfrm>
            <a:off x="5576760" y="3755520"/>
            <a:ext cx="5486040" cy="1010520"/>
          </a:xfrm>
          <a:prstGeom prst="rect">
            <a:avLst/>
          </a:prstGeom>
          <a:noFill/>
          <a:ln w="0">
            <a:noFill/>
          </a:ln>
        </p:spPr>
        <p:txBody>
          <a:bodyPr anchor="t">
            <a:normAutofit fontScale="94000"/>
          </a:bodyPr>
          <a:p>
            <a:pPr>
              <a:lnSpc>
                <a:spcPct val="100000"/>
              </a:lnSpc>
              <a:spcBef>
                <a:spcPts val="1001"/>
              </a:spcBef>
              <a:buNone/>
              <a:tabLst>
                <a:tab algn="l" pos="0"/>
              </a:tabLst>
            </a:pPr>
            <a:r>
              <a:rPr b="0" lang="en-US" sz="1600" spc="49" strike="noStrike">
                <a:solidFill>
                  <a:srgbClr val="000000"/>
                </a:solidFill>
                <a:latin typeface="Tenorite"/>
              </a:rPr>
              <a:t>Since our final dataset contains less than fifty datapoints, and that two of our predictors are refuted in our study, we may need to consider another dataset.</a:t>
            </a:r>
            <a:endParaRPr b="0" lang="en-US" sz="1600" spc="-1" strike="noStrike">
              <a:solidFill>
                <a:srgbClr val="000000"/>
              </a:solidFill>
              <a:latin typeface="Tenorite"/>
            </a:endParaRPr>
          </a:p>
        </p:txBody>
      </p:sp>
      <p:sp>
        <p:nvSpPr>
          <p:cNvPr id="489" name="PlaceHolder 9"/>
          <p:cNvSpPr>
            <a:spLocks noGrp="1"/>
          </p:cNvSpPr>
          <p:nvPr>
            <p:ph/>
          </p:nvPr>
        </p:nvSpPr>
        <p:spPr>
          <a:xfrm>
            <a:off x="6175440" y="4824360"/>
            <a:ext cx="5102280" cy="1010520"/>
          </a:xfrm>
          <a:prstGeom prst="rect">
            <a:avLst/>
          </a:prstGeom>
          <a:noFill/>
          <a:ln w="0">
            <a:noFill/>
          </a:ln>
        </p:spPr>
        <p:txBody>
          <a:bodyPr anchor="t">
            <a:normAutofit fontScale="94000"/>
          </a:bodyPr>
          <a:p>
            <a:pPr>
              <a:lnSpc>
                <a:spcPct val="100000"/>
              </a:lnSpc>
              <a:spcBef>
                <a:spcPts val="1001"/>
              </a:spcBef>
              <a:buNone/>
              <a:tabLst>
                <a:tab algn="l" pos="0"/>
              </a:tabLst>
            </a:pPr>
            <a:r>
              <a:rPr b="0" lang="en-US" sz="1600" spc="49" strike="noStrike">
                <a:solidFill>
                  <a:srgbClr val="000000"/>
                </a:solidFill>
                <a:latin typeface="Tenorite"/>
              </a:rPr>
              <a:t>We must assume that the conditions for linear regression holds, by observation. The survival is exponentially distributed given tumor attributes.</a:t>
            </a:r>
            <a:endParaRPr b="0" lang="en-US" sz="1600" spc="-1" strike="noStrike">
              <a:solidFill>
                <a:srgbClr val="000000"/>
              </a:solidFill>
              <a:latin typeface="Tenorite"/>
            </a:endParaRPr>
          </a:p>
        </p:txBody>
      </p:sp>
      <p:sp>
        <p:nvSpPr>
          <p:cNvPr id="490" name="PlaceHolder 10"/>
          <p:cNvSpPr>
            <a:spLocks noGrp="1"/>
          </p:cNvSpPr>
          <p:nvPr>
            <p:ph type="dt" idx="42"/>
          </p:nvPr>
        </p:nvSpPr>
        <p:spPr>
          <a:xfrm>
            <a:off x="838080" y="6356520"/>
            <a:ext cx="2742840" cy="364680"/>
          </a:xfrm>
          <a:prstGeom prst="rect">
            <a:avLst/>
          </a:prstGeom>
          <a:noFill/>
          <a:ln w="0">
            <a:noFill/>
          </a:ln>
        </p:spPr>
        <p:txBody>
          <a:bodyPr anchor="ctr">
            <a:noAutofit/>
          </a:bodyPr>
          <a:lstStyle>
            <a:lvl1pPr>
              <a:lnSpc>
                <a:spcPct val="100000"/>
              </a:lnSpc>
              <a:buNone/>
              <a:defRPr b="0" lang="en-US" sz="900" spc="-1" strike="noStrike">
                <a:solidFill>
                  <a:srgbClr val="b0b0b0"/>
                </a:solidFill>
                <a:latin typeface="Tenorite"/>
              </a:defRPr>
            </a:lvl1pPr>
          </a:lstStyle>
          <a:p>
            <a:pPr>
              <a:lnSpc>
                <a:spcPct val="100000"/>
              </a:lnSpc>
              <a:buNone/>
            </a:pPr>
            <a:r>
              <a:rPr b="0" lang="en-US" sz="900" spc="-1" strike="noStrike">
                <a:solidFill>
                  <a:srgbClr val="b0b0b0"/>
                </a:solidFill>
                <a:latin typeface="Tenorite"/>
              </a:rPr>
              <a:t>20XX</a:t>
            </a:r>
            <a:endParaRPr b="0" lang="en-US" sz="900" spc="-1" strike="noStrike">
              <a:latin typeface="Times New Roman"/>
            </a:endParaRPr>
          </a:p>
        </p:txBody>
      </p:sp>
      <p:sp>
        <p:nvSpPr>
          <p:cNvPr id="12" name="PlaceHolder 11"/>
          <p:cNvSpPr>
            <a:spLocks noGrp="1"/>
          </p:cNvSpPr>
          <p:nvPr>
            <p:ph type="ftr" idx="8"/>
          </p:nvPr>
        </p:nvSpPr>
        <p:spPr/>
        <p:txBody>
          <a:bodyPr/>
          <a:p>
            <a:r>
              <a:t>Predictors of Pancreatic Cancer Survival</a:t>
            </a:r>
          </a:p>
        </p:txBody>
      </p:sp>
      <p:sp>
        <p:nvSpPr>
          <p:cNvPr id="13" name="PlaceHolder 12"/>
          <p:cNvSpPr>
            <a:spLocks noGrp="1"/>
          </p:cNvSpPr>
          <p:nvPr>
            <p:ph type="sldNum" idx="9"/>
          </p:nvPr>
        </p:nvSpPr>
        <p:spPr/>
        <p:txBody>
          <a:bodyPr/>
          <a:p>
            <a:fld id="{69090300-49F9-4DEE-B54F-6CA9562FAB1C}"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title"/>
          </p:nvPr>
        </p:nvSpPr>
        <p:spPr>
          <a:xfrm>
            <a:off x="4267080" y="1615680"/>
            <a:ext cx="4179240" cy="1524240"/>
          </a:xfrm>
          <a:prstGeom prst="rect">
            <a:avLst/>
          </a:prstGeom>
          <a:noFill/>
          <a:ln w="0">
            <a:noFill/>
          </a:ln>
        </p:spPr>
        <p:txBody>
          <a:bodyPr anchor="b">
            <a:noAutofit/>
          </a:bodyPr>
          <a:p>
            <a:pPr>
              <a:lnSpc>
                <a:spcPct val="90000"/>
              </a:lnSpc>
              <a:buNone/>
            </a:pPr>
            <a:r>
              <a:rPr b="1" lang="en-US" sz="3600" spc="148" strike="noStrike" cap="all">
                <a:solidFill>
                  <a:srgbClr val="ffffff"/>
                </a:solidFill>
                <a:latin typeface="Tenorite"/>
              </a:rPr>
              <a:t>Next Steps…</a:t>
            </a:r>
            <a:endParaRPr b="0" lang="en-US" sz="3600" spc="-1" strike="noStrike">
              <a:solidFill>
                <a:srgbClr val="000000"/>
              </a:solidFill>
              <a:latin typeface="Tenorite"/>
            </a:endParaRPr>
          </a:p>
        </p:txBody>
      </p:sp>
      <p:sp>
        <p:nvSpPr>
          <p:cNvPr id="492" name="PlaceHolder 2"/>
          <p:cNvSpPr>
            <a:spLocks noGrp="1"/>
          </p:cNvSpPr>
          <p:nvPr>
            <p:ph type="subTitle"/>
          </p:nvPr>
        </p:nvSpPr>
        <p:spPr>
          <a:xfrm>
            <a:off x="4267080" y="3238200"/>
            <a:ext cx="4179240" cy="2742840"/>
          </a:xfrm>
          <a:prstGeom prst="rect">
            <a:avLst/>
          </a:prstGeom>
          <a:noFill/>
          <a:ln w="0">
            <a:noFill/>
          </a:ln>
        </p:spPr>
        <p:txBody>
          <a:bodyPr anchor="t">
            <a:normAutofit/>
          </a:bodyPr>
          <a:p>
            <a:pPr>
              <a:lnSpc>
                <a:spcPct val="150000"/>
              </a:lnSpc>
              <a:spcBef>
                <a:spcPts val="1001"/>
              </a:spcBef>
              <a:buNone/>
              <a:tabLst>
                <a:tab algn="l" pos="0"/>
              </a:tabLst>
            </a:pPr>
            <a:r>
              <a:rPr b="0" lang="en-US" sz="1600" spc="49" strike="noStrike">
                <a:solidFill>
                  <a:srgbClr val="ffffff"/>
                </a:solidFill>
                <a:latin typeface="Tenorite"/>
              </a:rPr>
              <a:t>Our dataset successfully captures </a:t>
            </a:r>
            <a:r>
              <a:rPr b="0" i="1" lang="en-US" sz="1600" spc="49" strike="noStrike">
                <a:solidFill>
                  <a:srgbClr val="ffffff"/>
                </a:solidFill>
                <a:latin typeface="Tenorite"/>
              </a:rPr>
              <a:t>some of </a:t>
            </a:r>
            <a:r>
              <a:rPr b="0" lang="en-US" sz="1600" spc="49" strike="noStrike">
                <a:solidFill>
                  <a:srgbClr val="ffffff"/>
                </a:solidFill>
                <a:latin typeface="Tenorite"/>
              </a:rPr>
              <a:t>the linear relationship between the conditional survival rate (and thus the log-survival), but we need to consider a larger dataset to ensure the other predictors match our predictions.</a:t>
            </a:r>
            <a:endParaRPr b="0" lang="en-US" sz="1600" spc="-1" strike="noStrike">
              <a:latin typeface="Arial"/>
            </a:endParaRPr>
          </a:p>
        </p:txBody>
      </p:sp>
      <p:sp>
        <p:nvSpPr>
          <p:cNvPr id="493" name="PlaceHolder 3"/>
          <p:cNvSpPr>
            <a:spLocks noGrp="1"/>
          </p:cNvSpPr>
          <p:nvPr>
            <p:ph type="dt" idx="43"/>
          </p:nvPr>
        </p:nvSpPr>
        <p:spPr>
          <a:xfrm>
            <a:off x="4267080" y="6356520"/>
            <a:ext cx="177408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2023</a:t>
            </a:r>
            <a:endParaRPr b="0" lang="en-US" sz="900" spc="-1" strike="noStrike">
              <a:latin typeface="Times New Roman"/>
            </a:endParaRPr>
          </a:p>
        </p:txBody>
      </p:sp>
      <p:sp>
        <p:nvSpPr>
          <p:cNvPr id="5" name="PlaceHolder 4"/>
          <p:cNvSpPr>
            <a:spLocks noGrp="1"/>
          </p:cNvSpPr>
          <p:nvPr>
            <p:ph type="ftr" idx="20"/>
          </p:nvPr>
        </p:nvSpPr>
        <p:spPr/>
        <p:txBody>
          <a:bodyPr/>
          <a:p>
            <a:r>
              <a:t>Predictors of Pancreatic Cancer Survival</a:t>
            </a:r>
          </a:p>
        </p:txBody>
      </p:sp>
      <p:sp>
        <p:nvSpPr>
          <p:cNvPr id="6" name="PlaceHolder 5"/>
          <p:cNvSpPr>
            <a:spLocks noGrp="1"/>
          </p:cNvSpPr>
          <p:nvPr>
            <p:ph type="sldNum" idx="21"/>
          </p:nvPr>
        </p:nvSpPr>
        <p:spPr/>
        <p:txBody>
          <a:bodyPr/>
          <a:p>
            <a:fld id="{AFCEFA82-ED1A-4EC8-BD4E-CD0F45E19969}" type="slidenum">
              <a:t>16</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1333440" y="1020600"/>
            <a:ext cx="2895120" cy="1325160"/>
          </a:xfrm>
          <a:prstGeom prst="rect">
            <a:avLst/>
          </a:prstGeom>
          <a:noFill/>
          <a:ln w="0">
            <a:noFill/>
          </a:ln>
        </p:spPr>
        <p:txBody>
          <a:bodyPr anchor="b">
            <a:normAutofit/>
          </a:bodyPr>
          <a:p>
            <a:pPr>
              <a:lnSpc>
                <a:spcPct val="90000"/>
              </a:lnSpc>
              <a:buNone/>
            </a:pPr>
            <a:r>
              <a:rPr b="1" lang="en-US" sz="3600" spc="148" strike="noStrike" cap="all">
                <a:solidFill>
                  <a:srgbClr val="ffffff"/>
                </a:solidFill>
                <a:latin typeface="Tenorite"/>
              </a:rPr>
              <a:t>AGENDA</a:t>
            </a:r>
            <a:endParaRPr b="0" lang="en-US" sz="3600" spc="-1" strike="noStrike">
              <a:solidFill>
                <a:srgbClr val="000000"/>
              </a:solidFill>
              <a:latin typeface="Tenorite"/>
            </a:endParaRPr>
          </a:p>
        </p:txBody>
      </p:sp>
      <p:sp>
        <p:nvSpPr>
          <p:cNvPr id="406" name="PlaceHolder 2"/>
          <p:cNvSpPr>
            <a:spLocks noGrp="1"/>
          </p:cNvSpPr>
          <p:nvPr>
            <p:ph/>
          </p:nvPr>
        </p:nvSpPr>
        <p:spPr>
          <a:xfrm>
            <a:off x="1333440" y="2924280"/>
            <a:ext cx="2895120" cy="2518920"/>
          </a:xfrm>
          <a:prstGeom prst="rect">
            <a:avLst/>
          </a:prstGeom>
          <a:noFill/>
          <a:ln w="0">
            <a:noFill/>
          </a:ln>
        </p:spPr>
        <p:txBody>
          <a:bodyPr anchor="t">
            <a:normAutofit/>
          </a:bodyPr>
          <a:p>
            <a:pPr marL="285840" indent="-285840">
              <a:lnSpc>
                <a:spcPct val="150000"/>
              </a:lnSpc>
              <a:spcBef>
                <a:spcPts val="1001"/>
              </a:spcBef>
              <a:buClr>
                <a:srgbClr val="ffffff"/>
              </a:buClr>
              <a:buFont typeface="Arial"/>
              <a:buChar char="•"/>
            </a:pPr>
            <a:r>
              <a:rPr b="0" lang="en-US" sz="1600" spc="-1" strike="noStrike">
                <a:solidFill>
                  <a:srgbClr val="ffffff"/>
                </a:solidFill>
                <a:latin typeface="Tenorite"/>
              </a:rPr>
              <a:t>Research Question</a:t>
            </a:r>
            <a:endParaRPr b="0" lang="en-US" sz="1600" spc="-1" strike="noStrike">
              <a:solidFill>
                <a:srgbClr val="000000"/>
              </a:solidFill>
              <a:latin typeface="Tenorite"/>
            </a:endParaRPr>
          </a:p>
          <a:p>
            <a:pPr marL="285840" indent="-285840">
              <a:lnSpc>
                <a:spcPct val="150000"/>
              </a:lnSpc>
              <a:spcBef>
                <a:spcPts val="1001"/>
              </a:spcBef>
              <a:buClr>
                <a:srgbClr val="ffffff"/>
              </a:buClr>
              <a:buFont typeface="Arial"/>
              <a:buChar char="•"/>
            </a:pPr>
            <a:r>
              <a:rPr b="0" lang="en-US" sz="1600" spc="-1" strike="noStrike">
                <a:solidFill>
                  <a:srgbClr val="ffffff"/>
                </a:solidFill>
                <a:latin typeface="Tenorite"/>
              </a:rPr>
              <a:t>Academic Papers</a:t>
            </a:r>
            <a:endParaRPr b="0" lang="en-US" sz="1600" spc="-1" strike="noStrike">
              <a:solidFill>
                <a:srgbClr val="000000"/>
              </a:solidFill>
              <a:latin typeface="Tenorite"/>
            </a:endParaRPr>
          </a:p>
          <a:p>
            <a:pPr marL="285840" indent="-285840">
              <a:lnSpc>
                <a:spcPct val="150000"/>
              </a:lnSpc>
              <a:spcBef>
                <a:spcPts val="1001"/>
              </a:spcBef>
              <a:buClr>
                <a:srgbClr val="ffffff"/>
              </a:buClr>
              <a:buFont typeface="Arial"/>
              <a:buChar char="•"/>
            </a:pPr>
            <a:r>
              <a:rPr b="0" lang="en-US" sz="1600" spc="-1" strike="noStrike">
                <a:solidFill>
                  <a:srgbClr val="ffffff"/>
                </a:solidFill>
                <a:latin typeface="Tenorite"/>
              </a:rPr>
              <a:t>Chosen Dataset</a:t>
            </a:r>
            <a:endParaRPr b="0" lang="en-US" sz="1600" spc="-1" strike="noStrike">
              <a:solidFill>
                <a:srgbClr val="000000"/>
              </a:solidFill>
              <a:latin typeface="Tenorite"/>
            </a:endParaRPr>
          </a:p>
          <a:p>
            <a:pPr marL="285840" indent="-285840">
              <a:lnSpc>
                <a:spcPct val="150000"/>
              </a:lnSpc>
              <a:spcBef>
                <a:spcPts val="1001"/>
              </a:spcBef>
              <a:buClr>
                <a:srgbClr val="ffffff"/>
              </a:buClr>
              <a:buFont typeface="Arial"/>
              <a:buChar char="•"/>
            </a:pPr>
            <a:r>
              <a:rPr b="0" lang="en-US" sz="1600" spc="-1" strike="noStrike">
                <a:solidFill>
                  <a:srgbClr val="ffffff"/>
                </a:solidFill>
                <a:latin typeface="Tenorite"/>
              </a:rPr>
              <a:t>Model Selection</a:t>
            </a:r>
            <a:endParaRPr b="0" lang="en-US" sz="1600" spc="-1" strike="noStrike">
              <a:solidFill>
                <a:srgbClr val="000000"/>
              </a:solidFill>
              <a:latin typeface="Tenorite"/>
            </a:endParaRPr>
          </a:p>
          <a:p>
            <a:pPr marL="285840" indent="-285840">
              <a:lnSpc>
                <a:spcPct val="150000"/>
              </a:lnSpc>
              <a:spcBef>
                <a:spcPts val="1001"/>
              </a:spcBef>
              <a:buClr>
                <a:srgbClr val="ffffff"/>
              </a:buClr>
              <a:buFont typeface="Arial"/>
              <a:buChar char="•"/>
            </a:pPr>
            <a:r>
              <a:rPr b="0" lang="en-US" sz="1600" spc="-1" strike="noStrike">
                <a:solidFill>
                  <a:srgbClr val="ffffff"/>
                </a:solidFill>
                <a:latin typeface="Tenorite"/>
              </a:rPr>
              <a:t>Discussion</a:t>
            </a:r>
            <a:endParaRPr b="0" lang="en-US" sz="1600" spc="-1" strike="noStrike">
              <a:solidFill>
                <a:srgbClr val="000000"/>
              </a:solidFill>
              <a:latin typeface="Tenorite"/>
            </a:endParaRPr>
          </a:p>
        </p:txBody>
      </p:sp>
      <p:sp>
        <p:nvSpPr>
          <p:cNvPr id="407" name="PlaceHolder 3"/>
          <p:cNvSpPr>
            <a:spLocks noGrp="1"/>
          </p:cNvSpPr>
          <p:nvPr>
            <p:ph type="dt" idx="22"/>
          </p:nvPr>
        </p:nvSpPr>
        <p:spPr>
          <a:xfrm>
            <a:off x="1333440" y="6356520"/>
            <a:ext cx="98496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2023</a:t>
            </a:r>
            <a:endParaRPr b="0" lang="en-US" sz="900" spc="-1" strike="noStrike">
              <a:latin typeface="Times New Roman"/>
            </a:endParaRPr>
          </a:p>
        </p:txBody>
      </p:sp>
      <p:sp>
        <p:nvSpPr>
          <p:cNvPr id="408" name="PlaceHolder 4"/>
          <p:cNvSpPr>
            <a:spLocks noGrp="1"/>
          </p:cNvSpPr>
          <p:nvPr>
            <p:ph type="ftr" idx="23"/>
          </p:nvPr>
        </p:nvSpPr>
        <p:spPr>
          <a:xfrm>
            <a:off x="2669760" y="6356520"/>
            <a:ext cx="2482560" cy="36468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Pancreatic Ductal Adenocarcinoma</a:t>
            </a:r>
            <a:endParaRPr b="0" lang="en-US" sz="900" spc="-1" strike="noStrike">
              <a:latin typeface="Times New Roman"/>
            </a:endParaRPr>
          </a:p>
        </p:txBody>
      </p:sp>
      <p:sp>
        <p:nvSpPr>
          <p:cNvPr id="409" name="PlaceHolder 5"/>
          <p:cNvSpPr>
            <a:spLocks noGrp="1"/>
          </p:cNvSpPr>
          <p:nvPr>
            <p:ph type="sldNum" idx="24"/>
          </p:nvPr>
        </p:nvSpPr>
        <p:spPr>
          <a:xfrm>
            <a:off x="5536440" y="6356520"/>
            <a:ext cx="98712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enorite"/>
              </a:defRPr>
            </a:lvl1pPr>
          </a:lstStyle>
          <a:p>
            <a:pPr algn="r">
              <a:lnSpc>
                <a:spcPct val="100000"/>
              </a:lnSpc>
              <a:buNone/>
            </a:pPr>
            <a:fld id="{08590FCE-E86F-4FCF-BB94-BA9E1115BBB8}" type="slidenum">
              <a:rPr b="0" lang="en-US" sz="900" spc="-1" strike="noStrike">
                <a:solidFill>
                  <a:srgbClr val="8b8b8b"/>
                </a:solidFill>
                <a:latin typeface="Tenorite"/>
              </a:rPr>
              <a:t>2</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1362240" y="1671480"/>
            <a:ext cx="5111280" cy="1204560"/>
          </a:xfrm>
          <a:prstGeom prst="rect">
            <a:avLst/>
          </a:prstGeom>
          <a:noFill/>
          <a:ln w="0">
            <a:noFill/>
          </a:ln>
        </p:spPr>
        <p:txBody>
          <a:bodyPr anchor="b">
            <a:normAutofit/>
          </a:bodyPr>
          <a:p>
            <a:pPr>
              <a:lnSpc>
                <a:spcPct val="90000"/>
              </a:lnSpc>
              <a:buNone/>
            </a:pPr>
            <a:r>
              <a:rPr b="1" lang="en-US" sz="3600" spc="148" strike="noStrike" cap="all">
                <a:solidFill>
                  <a:srgbClr val="000000"/>
                </a:solidFill>
                <a:latin typeface="Tenorite"/>
              </a:rPr>
              <a:t>What is Cancer?</a:t>
            </a:r>
            <a:endParaRPr b="0" lang="en-US" sz="3600" spc="-1" strike="noStrike">
              <a:solidFill>
                <a:srgbClr val="000000"/>
              </a:solidFill>
              <a:latin typeface="Tenorite"/>
            </a:endParaRPr>
          </a:p>
        </p:txBody>
      </p:sp>
      <p:sp>
        <p:nvSpPr>
          <p:cNvPr id="411" name="PlaceHolder 2"/>
          <p:cNvSpPr>
            <a:spLocks noGrp="1"/>
          </p:cNvSpPr>
          <p:nvPr>
            <p:ph/>
          </p:nvPr>
        </p:nvSpPr>
        <p:spPr>
          <a:xfrm>
            <a:off x="1362240" y="3660840"/>
            <a:ext cx="5486040" cy="2742840"/>
          </a:xfrm>
          <a:prstGeom prst="rect">
            <a:avLst/>
          </a:prstGeom>
          <a:noFill/>
          <a:ln w="0">
            <a:noFill/>
          </a:ln>
        </p:spPr>
        <p:txBody>
          <a:bodyPr anchor="t">
            <a:normAutofit fontScale="94000"/>
          </a:bodyPr>
          <a:p>
            <a:pPr>
              <a:lnSpc>
                <a:spcPct val="100000"/>
              </a:lnSpc>
              <a:spcBef>
                <a:spcPts val="1001"/>
              </a:spcBef>
              <a:buNone/>
              <a:tabLst>
                <a:tab algn="l" pos="0"/>
              </a:tabLst>
            </a:pPr>
            <a:r>
              <a:rPr b="0" lang="en-US" sz="1600" spc="49" strike="noStrike">
                <a:solidFill>
                  <a:srgbClr val="000000"/>
                </a:solidFill>
                <a:latin typeface="Tenorite"/>
              </a:rPr>
              <a:t>The word “</a:t>
            </a:r>
            <a:r>
              <a:rPr b="1" lang="en-US" sz="1600" spc="49" strike="noStrike">
                <a:solidFill>
                  <a:srgbClr val="000000"/>
                </a:solidFill>
                <a:latin typeface="Tenorite"/>
              </a:rPr>
              <a:t>cancer</a:t>
            </a:r>
            <a:r>
              <a:rPr b="0" lang="en-US" sz="1600" spc="49" strike="noStrike">
                <a:solidFill>
                  <a:srgbClr val="000000"/>
                </a:solidFill>
                <a:latin typeface="Tenorite"/>
              </a:rPr>
              <a:t>” imposes great fear and uncertainty to the patient recently diagnosed with it. Known for being a slow and painful killer, those who survived the disease must live their lives with disfigurement, and even then, many still pass away due to </a:t>
            </a:r>
            <a:r>
              <a:rPr b="1" lang="en-US" sz="1600" spc="49" strike="noStrike">
                <a:solidFill>
                  <a:srgbClr val="000000"/>
                </a:solidFill>
                <a:latin typeface="Tenorite"/>
              </a:rPr>
              <a:t>recurrence</a:t>
            </a:r>
            <a:r>
              <a:rPr b="0" lang="en-US" sz="1600" spc="49" strike="noStrike">
                <a:solidFill>
                  <a:srgbClr val="000000"/>
                </a:solidFill>
                <a:latin typeface="Tenorite"/>
              </a:rPr>
              <a:t>.</a:t>
            </a:r>
            <a:endParaRPr b="0" lang="en-US" sz="1600" spc="-1" strike="noStrike">
              <a:solidFill>
                <a:srgbClr val="000000"/>
              </a:solidFill>
              <a:latin typeface="Tenorite"/>
            </a:endParaRPr>
          </a:p>
          <a:p>
            <a:pPr>
              <a:lnSpc>
                <a:spcPct val="100000"/>
              </a:lnSpc>
              <a:spcBef>
                <a:spcPts val="1001"/>
              </a:spcBef>
              <a:buNone/>
              <a:tabLst>
                <a:tab algn="l" pos="0"/>
              </a:tabLst>
            </a:pPr>
            <a:r>
              <a:rPr b="0" lang="en-US" sz="1600" spc="49" strike="noStrike">
                <a:solidFill>
                  <a:srgbClr val="000000"/>
                </a:solidFill>
                <a:latin typeface="Tenorite"/>
              </a:rPr>
              <a:t>Cancer actually refers to a whole group of very different aliments that share a commonality: the uncontrolled proliferation of cells that have accumulated mutations. One cancer stands above all else… </a:t>
            </a:r>
            <a:endParaRPr b="0" lang="en-US" sz="1600" spc="-1" strike="noStrike">
              <a:solidFill>
                <a:srgbClr val="000000"/>
              </a:solidFill>
              <a:latin typeface="Tenorite"/>
            </a:endParaRPr>
          </a:p>
        </p:txBody>
      </p:sp>
      <p:sp>
        <p:nvSpPr>
          <p:cNvPr id="412" name="PlaceHolder 3"/>
          <p:cNvSpPr>
            <a:spLocks noGrp="1"/>
          </p:cNvSpPr>
          <p:nvPr>
            <p:ph type="dt" idx="25"/>
          </p:nvPr>
        </p:nvSpPr>
        <p:spPr>
          <a:xfrm>
            <a:off x="838080" y="6356520"/>
            <a:ext cx="121896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2023</a:t>
            </a:r>
            <a:endParaRPr b="0" lang="en-US" sz="900" spc="-1" strike="noStrike">
              <a:latin typeface="Times New Roman"/>
            </a:endParaRPr>
          </a:p>
        </p:txBody>
      </p:sp>
      <p:sp>
        <p:nvSpPr>
          <p:cNvPr id="413" name="PlaceHolder 4"/>
          <p:cNvSpPr>
            <a:spLocks noGrp="1"/>
          </p:cNvSpPr>
          <p:nvPr>
            <p:ph type="ftr" idx="26"/>
          </p:nvPr>
        </p:nvSpPr>
        <p:spPr>
          <a:xfrm>
            <a:off x="2463840" y="6356520"/>
            <a:ext cx="3479400" cy="36468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Pancreatic Ductal Adenocarcinoma</a:t>
            </a:r>
            <a:endParaRPr b="0" lang="en-US" sz="900" spc="-1" strike="noStrike">
              <a:latin typeface="Times New Roman"/>
            </a:endParaRPr>
          </a:p>
        </p:txBody>
      </p:sp>
      <p:sp>
        <p:nvSpPr>
          <p:cNvPr id="414" name="PlaceHolder 5"/>
          <p:cNvSpPr>
            <a:spLocks noGrp="1"/>
          </p:cNvSpPr>
          <p:nvPr>
            <p:ph type="sldNum" idx="27"/>
          </p:nvPr>
        </p:nvSpPr>
        <p:spPr>
          <a:xfrm>
            <a:off x="8610480" y="6356520"/>
            <a:ext cx="2742840" cy="364680"/>
          </a:xfrm>
          <a:prstGeom prst="rect">
            <a:avLst/>
          </a:prstGeom>
          <a:noFill/>
          <a:ln w="0">
            <a:noFill/>
          </a:ln>
        </p:spPr>
        <p:txBody>
          <a:bodyPr anchor="ctr">
            <a:noAutofit/>
          </a:bodyPr>
          <a:lstStyle>
            <a:lvl1pPr algn="r">
              <a:lnSpc>
                <a:spcPct val="100000"/>
              </a:lnSpc>
              <a:buNone/>
              <a:defRPr b="0" lang="en-US" sz="900" spc="-1" strike="noStrike">
                <a:solidFill>
                  <a:srgbClr val="8b8b8b"/>
                </a:solidFill>
                <a:latin typeface="Tenorite"/>
              </a:defRPr>
            </a:lvl1pPr>
          </a:lstStyle>
          <a:p>
            <a:pPr algn="r">
              <a:lnSpc>
                <a:spcPct val="100000"/>
              </a:lnSpc>
              <a:buNone/>
            </a:pPr>
            <a:fld id="{4AC4B7E3-9BE7-41FF-98FC-B838130BB6AA}" type="slidenum">
              <a:rPr b="0" lang="en-US" sz="900" spc="-1" strike="noStrike">
                <a:solidFill>
                  <a:srgbClr val="8b8b8b"/>
                </a:solidFill>
                <a:latin typeface="Tenorite"/>
              </a:rPr>
              <a:t>3</a:t>
            </a:fld>
            <a:endParaRPr b="0" lang="en-US" sz="9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6991200" y="2148840"/>
            <a:ext cx="4179240" cy="1715040"/>
          </a:xfrm>
          <a:prstGeom prst="rect">
            <a:avLst/>
          </a:prstGeom>
          <a:noFill/>
          <a:ln w="0">
            <a:noFill/>
          </a:ln>
        </p:spPr>
        <p:txBody>
          <a:bodyPr anchor="b">
            <a:noAutofit/>
          </a:bodyPr>
          <a:p>
            <a:pPr>
              <a:lnSpc>
                <a:spcPct val="90000"/>
              </a:lnSpc>
              <a:buNone/>
            </a:pPr>
            <a:r>
              <a:rPr b="1" lang="en-US" sz="3600" spc="148" strike="noStrike" cap="all">
                <a:solidFill>
                  <a:srgbClr val="ffffff"/>
                </a:solidFill>
                <a:latin typeface="Tenorite"/>
              </a:rPr>
              <a:t>Why Pancreatic Cancer?</a:t>
            </a:r>
            <a:endParaRPr b="0" lang="en-US" sz="3600" spc="-1" strike="noStrike">
              <a:solidFill>
                <a:srgbClr val="000000"/>
              </a:solidFill>
              <a:latin typeface="Tenorite"/>
            </a:endParaRPr>
          </a:p>
        </p:txBody>
      </p:sp>
      <p:sp>
        <p:nvSpPr>
          <p:cNvPr id="416" name="PlaceHolder 2"/>
          <p:cNvSpPr>
            <a:spLocks noGrp="1"/>
          </p:cNvSpPr>
          <p:nvPr>
            <p:ph type="subTitle"/>
          </p:nvPr>
        </p:nvSpPr>
        <p:spPr>
          <a:xfrm>
            <a:off x="6991200" y="3962160"/>
            <a:ext cx="4179240" cy="2742840"/>
          </a:xfrm>
          <a:prstGeom prst="rect">
            <a:avLst/>
          </a:prstGeom>
          <a:noFill/>
          <a:ln w="0">
            <a:noFill/>
          </a:ln>
        </p:spPr>
        <p:txBody>
          <a:bodyPr anchor="t">
            <a:normAutofit fontScale="96000"/>
          </a:bodyPr>
          <a:p>
            <a:pPr>
              <a:lnSpc>
                <a:spcPct val="90000"/>
              </a:lnSpc>
              <a:spcBef>
                <a:spcPts val="1001"/>
              </a:spcBef>
              <a:buNone/>
              <a:tabLst>
                <a:tab algn="l" pos="0"/>
              </a:tabLst>
            </a:pPr>
            <a:r>
              <a:rPr b="0" lang="en-US" sz="1600" spc="-1" strike="noStrike">
                <a:solidFill>
                  <a:srgbClr val="ffffff"/>
                </a:solidFill>
                <a:latin typeface="Tenorite"/>
              </a:rPr>
              <a:t>Cancers are often specified by the affected organ. Of all the cancers, one trumps above all the others (by a considerable margin). </a:t>
            </a:r>
            <a:r>
              <a:rPr b="0" i="1" lang="en-US" sz="1600" spc="-1" strike="noStrike">
                <a:solidFill>
                  <a:srgbClr val="ffffff"/>
                </a:solidFill>
                <a:latin typeface="Tenorite"/>
              </a:rPr>
              <a:t>Pancreatic cancer.</a:t>
            </a:r>
            <a:endParaRPr b="0" lang="en-US" sz="1600" spc="-1" strike="noStrike">
              <a:latin typeface="Arial"/>
            </a:endParaRPr>
          </a:p>
          <a:p>
            <a:pPr>
              <a:lnSpc>
                <a:spcPct val="90000"/>
              </a:lnSpc>
              <a:spcBef>
                <a:spcPts val="1001"/>
              </a:spcBef>
              <a:buNone/>
              <a:tabLst>
                <a:tab algn="l" pos="0"/>
              </a:tabLst>
            </a:pPr>
            <a:r>
              <a:rPr b="0" lang="en-US" sz="1600" spc="-1" strike="noStrike">
                <a:solidFill>
                  <a:srgbClr val="ffffff"/>
                </a:solidFill>
                <a:latin typeface="Tenorite"/>
              </a:rPr>
              <a:t>Which cancer is known for evading all means of reliable detection before it spreads? That is pancreatic cancer. The five-year overall survival rate of pancreatic cancer currently hovers at around 10%, just half of the next biggest major killer, liver cancer.</a:t>
            </a:r>
            <a:endParaRPr b="0" lang="en-US" sz="1600" spc="-1" strike="noStrike">
              <a:latin typeface="Arial"/>
            </a:endParaRPr>
          </a:p>
        </p:txBody>
      </p:sp>
      <p:pic>
        <p:nvPicPr>
          <p:cNvPr id="417" name="Picture 6" descr="https://www.cancerresearchuk.org/health-professional/cancer-statistics/survival/common-cancers-compared"/>
          <p:cNvPicPr/>
          <p:nvPr/>
        </p:nvPicPr>
        <p:blipFill>
          <a:blip r:embed="rId1"/>
          <a:stretch/>
        </p:blipFill>
        <p:spPr>
          <a:xfrm>
            <a:off x="1020960" y="443160"/>
            <a:ext cx="5142600" cy="59709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1362240" y="1671480"/>
            <a:ext cx="5111280" cy="1204560"/>
          </a:xfrm>
          <a:prstGeom prst="rect">
            <a:avLst/>
          </a:prstGeom>
          <a:noFill/>
          <a:ln w="0">
            <a:noFill/>
          </a:ln>
        </p:spPr>
        <p:txBody>
          <a:bodyPr anchor="b">
            <a:normAutofit/>
          </a:bodyPr>
          <a:p>
            <a:pPr>
              <a:lnSpc>
                <a:spcPct val="90000"/>
              </a:lnSpc>
              <a:buNone/>
            </a:pPr>
            <a:r>
              <a:rPr b="1" lang="en-US" sz="3600" spc="148" strike="noStrike" cap="all">
                <a:solidFill>
                  <a:srgbClr val="000000"/>
                </a:solidFill>
                <a:latin typeface="Tenorite"/>
              </a:rPr>
              <a:t>But that </a:t>
            </a:r>
            <a:br>
              <a:rPr sz="3600"/>
            </a:br>
            <a:r>
              <a:rPr b="1" lang="en-US" sz="3600" spc="148" strike="noStrike" cap="all">
                <a:solidFill>
                  <a:srgbClr val="000000"/>
                </a:solidFill>
                <a:latin typeface="Tenorite"/>
              </a:rPr>
              <a:t>is not all…</a:t>
            </a:r>
            <a:endParaRPr b="0" lang="en-US" sz="3600" spc="-1" strike="noStrike">
              <a:solidFill>
                <a:srgbClr val="000000"/>
              </a:solidFill>
              <a:latin typeface="Tenorite"/>
            </a:endParaRPr>
          </a:p>
        </p:txBody>
      </p:sp>
      <p:sp>
        <p:nvSpPr>
          <p:cNvPr id="419" name="PlaceHolder 2"/>
          <p:cNvSpPr>
            <a:spLocks noGrp="1"/>
          </p:cNvSpPr>
          <p:nvPr>
            <p:ph/>
          </p:nvPr>
        </p:nvSpPr>
        <p:spPr>
          <a:xfrm>
            <a:off x="1362240" y="3200400"/>
            <a:ext cx="5486040" cy="3657240"/>
          </a:xfrm>
          <a:prstGeom prst="rect">
            <a:avLst/>
          </a:prstGeom>
          <a:noFill/>
          <a:ln w="0">
            <a:noFill/>
          </a:ln>
        </p:spPr>
        <p:txBody>
          <a:bodyPr anchor="t">
            <a:normAutofit/>
          </a:bodyPr>
          <a:p>
            <a:pPr>
              <a:lnSpc>
                <a:spcPct val="100000"/>
              </a:lnSpc>
              <a:spcBef>
                <a:spcPts val="1001"/>
              </a:spcBef>
              <a:buNone/>
              <a:tabLst>
                <a:tab algn="l" pos="0"/>
              </a:tabLst>
            </a:pPr>
            <a:r>
              <a:rPr b="0" lang="en-US" sz="1600" spc="49" strike="noStrike">
                <a:solidFill>
                  <a:srgbClr val="000000"/>
                </a:solidFill>
                <a:latin typeface="Tenorite"/>
              </a:rPr>
              <a:t>The prognosis of the remaining patients detected before this cancer spreads still remains dismal. Only around a sixth of all pancreatic cancer patients are eligible for surgery, the only curative therapy. Even then, this surgery is notoriously complicated, rife with complications and failure. The success rate of this surgery (characterized by a clear resection margin) hovers around 60%.</a:t>
            </a:r>
            <a:endParaRPr b="0" lang="en-US" sz="1600" spc="-1" strike="noStrike">
              <a:solidFill>
                <a:srgbClr val="000000"/>
              </a:solidFill>
              <a:latin typeface="Tenorite"/>
            </a:endParaRPr>
          </a:p>
          <a:p>
            <a:pPr>
              <a:lnSpc>
                <a:spcPct val="100000"/>
              </a:lnSpc>
              <a:spcBef>
                <a:spcPts val="1001"/>
              </a:spcBef>
              <a:buNone/>
              <a:tabLst>
                <a:tab algn="l" pos="0"/>
              </a:tabLst>
            </a:pPr>
            <a:r>
              <a:rPr b="0" lang="en-US" sz="1600" spc="49" strike="noStrike">
                <a:solidFill>
                  <a:srgbClr val="000000"/>
                </a:solidFill>
                <a:latin typeface="Tenorite"/>
              </a:rPr>
              <a:t>Worst of all, the prognosis of pancreatic cancer patients that undergone successful surgery remains unsatisfactory with a five-year overall survival (after surgery) being around 15% to 20%.</a:t>
            </a:r>
            <a:endParaRPr b="0" lang="en-US" sz="1600" spc="-1" strike="noStrike">
              <a:solidFill>
                <a:srgbClr val="000000"/>
              </a:solidFill>
              <a:latin typeface="Tenorite"/>
            </a:endParaRPr>
          </a:p>
        </p:txBody>
      </p:sp>
      <p:sp>
        <p:nvSpPr>
          <p:cNvPr id="420" name="PlaceHolder 3"/>
          <p:cNvSpPr>
            <a:spLocks noGrp="1"/>
          </p:cNvSpPr>
          <p:nvPr>
            <p:ph type="dt" idx="28"/>
          </p:nvPr>
        </p:nvSpPr>
        <p:spPr>
          <a:xfrm>
            <a:off x="838080" y="6356520"/>
            <a:ext cx="121896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2023</a:t>
            </a:r>
            <a:endParaRPr b="0" lang="en-US" sz="900" spc="-1" strike="noStrike">
              <a:latin typeface="Times New Roman"/>
            </a:endParaRPr>
          </a:p>
        </p:txBody>
      </p:sp>
      <p:pic>
        <p:nvPicPr>
          <p:cNvPr id="421" name="Picture 7" descr="A picture containing clipart&#10;&#10;Description automatically generated"/>
          <p:cNvPicPr/>
          <p:nvPr/>
        </p:nvPicPr>
        <p:blipFill>
          <a:blip r:embed="rId1"/>
          <a:stretch/>
        </p:blipFill>
        <p:spPr>
          <a:xfrm>
            <a:off x="3997440" y="314280"/>
            <a:ext cx="4952520" cy="2561760"/>
          </a:xfrm>
          <a:prstGeom prst="rect">
            <a:avLst/>
          </a:prstGeom>
          <a:ln w="0">
            <a:noFill/>
          </a:ln>
        </p:spPr>
      </p:pic>
      <p:sp>
        <p:nvSpPr>
          <p:cNvPr id="5" name="PlaceHolder 4"/>
          <p:cNvSpPr>
            <a:spLocks noGrp="1"/>
          </p:cNvSpPr>
          <p:nvPr>
            <p:ph type="ftr" idx="5"/>
          </p:nvPr>
        </p:nvSpPr>
        <p:spPr/>
        <p:txBody>
          <a:bodyPr/>
          <a:p>
            <a:r>
              <a:t>Predictors of Pancreatic Cancer Survival</a:t>
            </a:r>
          </a:p>
        </p:txBody>
      </p:sp>
      <p:sp>
        <p:nvSpPr>
          <p:cNvPr id="6" name="PlaceHolder 5"/>
          <p:cNvSpPr>
            <a:spLocks noGrp="1"/>
          </p:cNvSpPr>
          <p:nvPr>
            <p:ph type="sldNum" idx="6"/>
          </p:nvPr>
        </p:nvSpPr>
        <p:spPr/>
        <p:txBody>
          <a:bodyPr/>
          <a:p>
            <a:fld id="{615C870C-85E7-4502-B3FF-BC3B2305DBFD}"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838080" y="5509440"/>
            <a:ext cx="4081680" cy="585360"/>
          </a:xfrm>
          <a:prstGeom prst="rect">
            <a:avLst/>
          </a:prstGeom>
          <a:noFill/>
          <a:ln w="0">
            <a:noFill/>
          </a:ln>
        </p:spPr>
        <p:txBody>
          <a:bodyPr anchor="ctr">
            <a:normAutofit fontScale="91000"/>
          </a:bodyPr>
          <a:p>
            <a:pPr>
              <a:lnSpc>
                <a:spcPct val="90000"/>
              </a:lnSpc>
              <a:buNone/>
            </a:pPr>
            <a:r>
              <a:rPr b="1" lang="en-US" sz="3600" spc="148" strike="noStrike" cap="all">
                <a:solidFill>
                  <a:srgbClr val="000000"/>
                </a:solidFill>
                <a:latin typeface="Tenorite"/>
              </a:rPr>
              <a:t>Data analysis</a:t>
            </a:r>
            <a:endParaRPr b="0" lang="en-US" sz="3600" spc="-1" strike="noStrike">
              <a:solidFill>
                <a:srgbClr val="000000"/>
              </a:solidFill>
              <a:latin typeface="Tenorite"/>
            </a:endParaRPr>
          </a:p>
        </p:txBody>
      </p:sp>
      <p:sp>
        <p:nvSpPr>
          <p:cNvPr id="423" name="PlaceHolder 2"/>
          <p:cNvSpPr>
            <a:spLocks noGrp="1"/>
          </p:cNvSpPr>
          <p:nvPr>
            <p:ph/>
          </p:nvPr>
        </p:nvSpPr>
        <p:spPr>
          <a:xfrm>
            <a:off x="165960" y="1507680"/>
            <a:ext cx="2141280" cy="514080"/>
          </a:xfrm>
          <a:prstGeom prst="rect">
            <a:avLst/>
          </a:prstGeom>
          <a:noFill/>
          <a:ln w="0">
            <a:noFill/>
          </a:ln>
        </p:spPr>
        <p:txBody>
          <a:bodyPr anchor="ctr">
            <a:normAutofit/>
          </a:bodyPr>
          <a:p>
            <a:pPr algn="r">
              <a:lnSpc>
                <a:spcPct val="90000"/>
              </a:lnSpc>
              <a:spcBef>
                <a:spcPts val="1001"/>
              </a:spcBef>
              <a:buNone/>
              <a:tabLst>
                <a:tab algn="l" pos="0"/>
              </a:tabLst>
            </a:pPr>
            <a:r>
              <a:rPr b="1" lang="en-US" sz="2400" spc="-1" strike="noStrike">
                <a:solidFill>
                  <a:srgbClr val="000000"/>
                </a:solidFill>
                <a:latin typeface="Tenorite"/>
              </a:rPr>
              <a:t>Question</a:t>
            </a:r>
            <a:endParaRPr b="0" lang="en-US" sz="2400" spc="-1" strike="noStrike">
              <a:solidFill>
                <a:srgbClr val="000000"/>
              </a:solidFill>
              <a:latin typeface="Tenorite"/>
            </a:endParaRPr>
          </a:p>
        </p:txBody>
      </p:sp>
      <p:sp>
        <p:nvSpPr>
          <p:cNvPr id="424" name="PlaceHolder 3"/>
          <p:cNvSpPr>
            <a:spLocks noGrp="1"/>
          </p:cNvSpPr>
          <p:nvPr>
            <p:ph/>
          </p:nvPr>
        </p:nvSpPr>
        <p:spPr>
          <a:xfrm>
            <a:off x="732240" y="2584080"/>
            <a:ext cx="2141280" cy="514080"/>
          </a:xfrm>
          <a:prstGeom prst="rect">
            <a:avLst/>
          </a:prstGeom>
          <a:noFill/>
          <a:ln w="0">
            <a:noFill/>
          </a:ln>
        </p:spPr>
        <p:txBody>
          <a:bodyPr anchor="ctr">
            <a:normAutofit/>
          </a:bodyPr>
          <a:p>
            <a:pPr algn="r">
              <a:lnSpc>
                <a:spcPct val="90000"/>
              </a:lnSpc>
              <a:spcBef>
                <a:spcPts val="1001"/>
              </a:spcBef>
              <a:buNone/>
              <a:tabLst>
                <a:tab algn="l" pos="0"/>
              </a:tabLst>
            </a:pPr>
            <a:r>
              <a:rPr b="1" lang="en-US" sz="2400" spc="-1" strike="noStrike">
                <a:solidFill>
                  <a:srgbClr val="000000"/>
                </a:solidFill>
                <a:latin typeface="Tenorite"/>
              </a:rPr>
              <a:t>Factors</a:t>
            </a:r>
            <a:endParaRPr b="0" lang="en-US" sz="2400" spc="-1" strike="noStrike">
              <a:solidFill>
                <a:srgbClr val="000000"/>
              </a:solidFill>
              <a:latin typeface="Tenorite"/>
            </a:endParaRPr>
          </a:p>
        </p:txBody>
      </p:sp>
      <p:sp>
        <p:nvSpPr>
          <p:cNvPr id="425" name="PlaceHolder 4"/>
          <p:cNvSpPr>
            <a:spLocks noGrp="1"/>
          </p:cNvSpPr>
          <p:nvPr>
            <p:ph/>
          </p:nvPr>
        </p:nvSpPr>
        <p:spPr>
          <a:xfrm>
            <a:off x="732240" y="3660480"/>
            <a:ext cx="2747880" cy="514080"/>
          </a:xfrm>
          <a:prstGeom prst="rect">
            <a:avLst/>
          </a:prstGeom>
          <a:noFill/>
          <a:ln w="0">
            <a:noFill/>
          </a:ln>
        </p:spPr>
        <p:txBody>
          <a:bodyPr anchor="ctr">
            <a:normAutofit/>
          </a:bodyPr>
          <a:p>
            <a:pPr algn="r">
              <a:lnSpc>
                <a:spcPct val="90000"/>
              </a:lnSpc>
              <a:spcBef>
                <a:spcPts val="1001"/>
              </a:spcBef>
              <a:buNone/>
              <a:tabLst>
                <a:tab algn="l" pos="0"/>
              </a:tabLst>
            </a:pPr>
            <a:r>
              <a:rPr b="1" lang="en-US" sz="2400" spc="-1" strike="noStrike">
                <a:solidFill>
                  <a:srgbClr val="000000"/>
                </a:solidFill>
                <a:latin typeface="Tenorite"/>
              </a:rPr>
              <a:t>Dataset</a:t>
            </a:r>
            <a:endParaRPr b="0" lang="en-US" sz="2400" spc="-1" strike="noStrike">
              <a:solidFill>
                <a:srgbClr val="000000"/>
              </a:solidFill>
              <a:latin typeface="Tenorite"/>
            </a:endParaRPr>
          </a:p>
        </p:txBody>
      </p:sp>
      <p:sp>
        <p:nvSpPr>
          <p:cNvPr id="426" name="PlaceHolder 5"/>
          <p:cNvSpPr>
            <a:spLocks noGrp="1"/>
          </p:cNvSpPr>
          <p:nvPr>
            <p:ph/>
          </p:nvPr>
        </p:nvSpPr>
        <p:spPr>
          <a:xfrm>
            <a:off x="732240" y="4736880"/>
            <a:ext cx="3332160" cy="514080"/>
          </a:xfrm>
          <a:prstGeom prst="rect">
            <a:avLst/>
          </a:prstGeom>
          <a:noFill/>
          <a:ln w="0">
            <a:noFill/>
          </a:ln>
        </p:spPr>
        <p:txBody>
          <a:bodyPr anchor="ctr">
            <a:normAutofit/>
          </a:bodyPr>
          <a:p>
            <a:pPr algn="r">
              <a:lnSpc>
                <a:spcPct val="90000"/>
              </a:lnSpc>
              <a:spcBef>
                <a:spcPts val="1001"/>
              </a:spcBef>
              <a:buNone/>
              <a:tabLst>
                <a:tab algn="l" pos="0"/>
              </a:tabLst>
            </a:pPr>
            <a:r>
              <a:rPr b="1" lang="en-US" sz="2400" spc="-1" strike="noStrike">
                <a:solidFill>
                  <a:srgbClr val="000000"/>
                </a:solidFill>
                <a:latin typeface="Tenorite"/>
              </a:rPr>
              <a:t>Model Selection</a:t>
            </a:r>
            <a:endParaRPr b="0" lang="en-US" sz="2400" spc="-1" strike="noStrike">
              <a:solidFill>
                <a:srgbClr val="000000"/>
              </a:solidFill>
              <a:latin typeface="Tenorite"/>
            </a:endParaRPr>
          </a:p>
        </p:txBody>
      </p:sp>
      <p:sp>
        <p:nvSpPr>
          <p:cNvPr id="427" name="PlaceHolder 6"/>
          <p:cNvSpPr>
            <a:spLocks noGrp="1"/>
          </p:cNvSpPr>
          <p:nvPr>
            <p:ph/>
          </p:nvPr>
        </p:nvSpPr>
        <p:spPr>
          <a:xfrm>
            <a:off x="4401360" y="1613520"/>
            <a:ext cx="5102280" cy="1010520"/>
          </a:xfrm>
          <a:prstGeom prst="rect">
            <a:avLst/>
          </a:prstGeom>
          <a:noFill/>
          <a:ln w="0">
            <a:noFill/>
          </a:ln>
        </p:spPr>
        <p:txBody>
          <a:bodyPr anchor="t">
            <a:normAutofit/>
          </a:bodyPr>
          <a:p>
            <a:pPr>
              <a:lnSpc>
                <a:spcPct val="100000"/>
              </a:lnSpc>
              <a:spcBef>
                <a:spcPts val="1001"/>
              </a:spcBef>
              <a:buNone/>
              <a:tabLst>
                <a:tab algn="l" pos="0"/>
              </a:tabLst>
            </a:pPr>
            <a:r>
              <a:rPr b="0" lang="en-US" sz="1600" spc="49" strike="noStrike">
                <a:solidFill>
                  <a:srgbClr val="000000"/>
                </a:solidFill>
                <a:latin typeface="Tenorite"/>
              </a:rPr>
              <a:t>What is the prognosis of pancreatic cancer patients that undergone a </a:t>
            </a:r>
            <a:r>
              <a:rPr b="0" i="1" lang="en-US" sz="1600" spc="49" strike="noStrike">
                <a:solidFill>
                  <a:srgbClr val="000000"/>
                </a:solidFill>
                <a:latin typeface="Tenorite"/>
              </a:rPr>
              <a:t>successful</a:t>
            </a:r>
            <a:r>
              <a:rPr b="0" lang="en-US" sz="1600" spc="49" strike="noStrike">
                <a:solidFill>
                  <a:srgbClr val="000000"/>
                </a:solidFill>
                <a:latin typeface="Tenorite"/>
              </a:rPr>
              <a:t> resection?</a:t>
            </a:r>
            <a:endParaRPr b="0" lang="en-US" sz="1600" spc="-1" strike="noStrike">
              <a:solidFill>
                <a:srgbClr val="000000"/>
              </a:solidFill>
              <a:latin typeface="Tenorite"/>
            </a:endParaRPr>
          </a:p>
        </p:txBody>
      </p:sp>
      <p:sp>
        <p:nvSpPr>
          <p:cNvPr id="428" name="PlaceHolder 7"/>
          <p:cNvSpPr>
            <a:spLocks noGrp="1"/>
          </p:cNvSpPr>
          <p:nvPr>
            <p:ph/>
          </p:nvPr>
        </p:nvSpPr>
        <p:spPr>
          <a:xfrm>
            <a:off x="4986000" y="2682720"/>
            <a:ext cx="5102280" cy="1010520"/>
          </a:xfrm>
          <a:prstGeom prst="rect">
            <a:avLst/>
          </a:prstGeom>
          <a:noFill/>
          <a:ln w="0">
            <a:noFill/>
          </a:ln>
        </p:spPr>
        <p:txBody>
          <a:bodyPr anchor="t">
            <a:normAutofit fontScale="86000"/>
          </a:bodyPr>
          <a:p>
            <a:pPr>
              <a:lnSpc>
                <a:spcPct val="100000"/>
              </a:lnSpc>
              <a:spcBef>
                <a:spcPts val="1001"/>
              </a:spcBef>
              <a:buNone/>
              <a:tabLst>
                <a:tab algn="l" pos="0"/>
              </a:tabLst>
            </a:pPr>
            <a:r>
              <a:rPr b="0" lang="en-US" sz="1600" spc="49" strike="noStrike">
                <a:solidFill>
                  <a:srgbClr val="000000"/>
                </a:solidFill>
                <a:latin typeface="Tenorite"/>
              </a:rPr>
              <a:t>Which factors are predictors of how long the patient will live, overall or disease-free?</a:t>
            </a:r>
            <a:endParaRPr b="0" lang="en-US" sz="1600" spc="-1" strike="noStrike">
              <a:solidFill>
                <a:srgbClr val="000000"/>
              </a:solidFill>
              <a:latin typeface="Tenorite"/>
            </a:endParaRPr>
          </a:p>
          <a:p>
            <a:pPr>
              <a:lnSpc>
                <a:spcPct val="100000"/>
              </a:lnSpc>
              <a:spcBef>
                <a:spcPts val="1001"/>
              </a:spcBef>
              <a:buNone/>
              <a:tabLst>
                <a:tab algn="l" pos="0"/>
              </a:tabLst>
            </a:pPr>
            <a:r>
              <a:rPr b="0" lang="en-US" sz="1600" spc="49" strike="noStrike">
                <a:solidFill>
                  <a:srgbClr val="000000"/>
                </a:solidFill>
                <a:latin typeface="Tenorite"/>
              </a:rPr>
              <a:t>Propose T, N, G numbers, age, and year of diagnosis</a:t>
            </a:r>
            <a:endParaRPr b="0" lang="en-US" sz="1600" spc="-1" strike="noStrike">
              <a:solidFill>
                <a:srgbClr val="000000"/>
              </a:solidFill>
              <a:latin typeface="Tenorite"/>
            </a:endParaRPr>
          </a:p>
        </p:txBody>
      </p:sp>
      <p:sp>
        <p:nvSpPr>
          <p:cNvPr id="429" name="PlaceHolder 8"/>
          <p:cNvSpPr>
            <a:spLocks noGrp="1"/>
          </p:cNvSpPr>
          <p:nvPr>
            <p:ph/>
          </p:nvPr>
        </p:nvSpPr>
        <p:spPr>
          <a:xfrm>
            <a:off x="5576760" y="3755520"/>
            <a:ext cx="5102280" cy="1010520"/>
          </a:xfrm>
          <a:prstGeom prst="rect">
            <a:avLst/>
          </a:prstGeom>
          <a:noFill/>
          <a:ln w="0">
            <a:noFill/>
          </a:ln>
        </p:spPr>
        <p:txBody>
          <a:bodyPr anchor="t">
            <a:normAutofit/>
          </a:bodyPr>
          <a:p>
            <a:pPr>
              <a:lnSpc>
                <a:spcPct val="100000"/>
              </a:lnSpc>
              <a:spcBef>
                <a:spcPts val="1001"/>
              </a:spcBef>
              <a:buNone/>
              <a:tabLst>
                <a:tab algn="l" pos="0"/>
              </a:tabLst>
            </a:pPr>
            <a:r>
              <a:rPr b="0" lang="en-US" sz="1600" spc="49" strike="noStrike">
                <a:solidFill>
                  <a:srgbClr val="000000"/>
                </a:solidFill>
                <a:latin typeface="Tenorite"/>
              </a:rPr>
              <a:t>Which dataset did we source from, and what are the limitations of our dataset?</a:t>
            </a:r>
            <a:endParaRPr b="0" lang="en-US" sz="1600" spc="-1" strike="noStrike">
              <a:solidFill>
                <a:srgbClr val="000000"/>
              </a:solidFill>
              <a:latin typeface="Tenorite"/>
            </a:endParaRPr>
          </a:p>
        </p:txBody>
      </p:sp>
      <p:sp>
        <p:nvSpPr>
          <p:cNvPr id="430" name="PlaceHolder 9"/>
          <p:cNvSpPr>
            <a:spLocks noGrp="1"/>
          </p:cNvSpPr>
          <p:nvPr>
            <p:ph/>
          </p:nvPr>
        </p:nvSpPr>
        <p:spPr>
          <a:xfrm>
            <a:off x="6175440" y="4824360"/>
            <a:ext cx="5102280" cy="1010520"/>
          </a:xfrm>
          <a:prstGeom prst="rect">
            <a:avLst/>
          </a:prstGeom>
          <a:noFill/>
          <a:ln w="0">
            <a:noFill/>
          </a:ln>
        </p:spPr>
        <p:txBody>
          <a:bodyPr anchor="t">
            <a:normAutofit/>
          </a:bodyPr>
          <a:p>
            <a:pPr>
              <a:lnSpc>
                <a:spcPct val="100000"/>
              </a:lnSpc>
              <a:spcBef>
                <a:spcPts val="1001"/>
              </a:spcBef>
              <a:buNone/>
              <a:tabLst>
                <a:tab algn="l" pos="0"/>
              </a:tabLst>
            </a:pPr>
            <a:r>
              <a:rPr b="0" lang="en-US" sz="1600" spc="49" strike="noStrike">
                <a:solidFill>
                  <a:srgbClr val="000000"/>
                </a:solidFill>
                <a:latin typeface="Tenorite"/>
              </a:rPr>
              <a:t>How can we transform our dataset, so it is compatible with linear regression?</a:t>
            </a:r>
            <a:endParaRPr b="0" lang="en-US" sz="1600" spc="-1" strike="noStrike">
              <a:solidFill>
                <a:srgbClr val="000000"/>
              </a:solidFill>
              <a:latin typeface="Tenorite"/>
            </a:endParaRPr>
          </a:p>
        </p:txBody>
      </p:sp>
      <p:sp>
        <p:nvSpPr>
          <p:cNvPr id="431" name="PlaceHolder 10"/>
          <p:cNvSpPr>
            <a:spLocks noGrp="1"/>
          </p:cNvSpPr>
          <p:nvPr>
            <p:ph type="dt" idx="29"/>
          </p:nvPr>
        </p:nvSpPr>
        <p:spPr>
          <a:xfrm>
            <a:off x="838080" y="6356520"/>
            <a:ext cx="2742840" cy="364680"/>
          </a:xfrm>
          <a:prstGeom prst="rect">
            <a:avLst/>
          </a:prstGeom>
          <a:noFill/>
          <a:ln w="0">
            <a:noFill/>
          </a:ln>
        </p:spPr>
        <p:txBody>
          <a:bodyPr anchor="ctr">
            <a:noAutofit/>
          </a:bodyPr>
          <a:lstStyle>
            <a:lvl1pPr>
              <a:lnSpc>
                <a:spcPct val="100000"/>
              </a:lnSpc>
              <a:buNone/>
              <a:defRPr b="0" lang="en-US" sz="900" spc="-1" strike="noStrike">
                <a:solidFill>
                  <a:srgbClr val="b0b0b0"/>
                </a:solidFill>
                <a:latin typeface="Tenorite"/>
              </a:defRPr>
            </a:lvl1pPr>
          </a:lstStyle>
          <a:p>
            <a:pPr>
              <a:lnSpc>
                <a:spcPct val="100000"/>
              </a:lnSpc>
              <a:buNone/>
            </a:pPr>
            <a:r>
              <a:rPr b="0" lang="en-US" sz="900" spc="-1" strike="noStrike">
                <a:solidFill>
                  <a:srgbClr val="b0b0b0"/>
                </a:solidFill>
                <a:latin typeface="Tenorite"/>
              </a:rPr>
              <a:t>2023</a:t>
            </a:r>
            <a:endParaRPr b="0" lang="en-US" sz="900" spc="-1" strike="noStrike">
              <a:latin typeface="Times New Roman"/>
            </a:endParaRPr>
          </a:p>
        </p:txBody>
      </p:sp>
      <p:sp>
        <p:nvSpPr>
          <p:cNvPr id="12" name="PlaceHolder 11"/>
          <p:cNvSpPr>
            <a:spLocks noGrp="1"/>
          </p:cNvSpPr>
          <p:nvPr>
            <p:ph type="ftr" idx="8"/>
          </p:nvPr>
        </p:nvSpPr>
        <p:spPr/>
        <p:txBody>
          <a:bodyPr/>
          <a:p>
            <a:r>
              <a:t>Predictors of Pancreatic Cancer Survival</a:t>
            </a:r>
          </a:p>
        </p:txBody>
      </p:sp>
      <p:sp>
        <p:nvSpPr>
          <p:cNvPr id="13" name="PlaceHolder 12"/>
          <p:cNvSpPr>
            <a:spLocks noGrp="1"/>
          </p:cNvSpPr>
          <p:nvPr>
            <p:ph type="sldNum" idx="9"/>
          </p:nvPr>
        </p:nvSpPr>
        <p:spPr/>
        <p:txBody>
          <a:bodyPr/>
          <a:p>
            <a:fld id="{6F2217F0-8353-4A72-B5BE-CAFE2F3ECF45}"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6991200" y="2148840"/>
            <a:ext cx="4179240" cy="1715040"/>
          </a:xfrm>
          <a:prstGeom prst="rect">
            <a:avLst/>
          </a:prstGeom>
          <a:noFill/>
          <a:ln w="0">
            <a:noFill/>
          </a:ln>
        </p:spPr>
        <p:txBody>
          <a:bodyPr anchor="b">
            <a:noAutofit/>
          </a:bodyPr>
          <a:p>
            <a:pPr>
              <a:lnSpc>
                <a:spcPct val="90000"/>
              </a:lnSpc>
              <a:buNone/>
            </a:pPr>
            <a:r>
              <a:rPr b="1" lang="en-US" sz="3600" spc="148" strike="noStrike" cap="all">
                <a:solidFill>
                  <a:srgbClr val="ffffff"/>
                </a:solidFill>
                <a:latin typeface="Tenorite"/>
              </a:rPr>
              <a:t>Why is this important?</a:t>
            </a:r>
            <a:endParaRPr b="0" lang="en-US" sz="3600" spc="-1" strike="noStrike">
              <a:solidFill>
                <a:srgbClr val="000000"/>
              </a:solidFill>
              <a:latin typeface="Tenorite"/>
            </a:endParaRPr>
          </a:p>
        </p:txBody>
      </p:sp>
      <p:sp>
        <p:nvSpPr>
          <p:cNvPr id="433" name="PlaceHolder 2"/>
          <p:cNvSpPr>
            <a:spLocks noGrp="1"/>
          </p:cNvSpPr>
          <p:nvPr>
            <p:ph type="subTitle"/>
          </p:nvPr>
        </p:nvSpPr>
        <p:spPr>
          <a:xfrm>
            <a:off x="6991200" y="3962160"/>
            <a:ext cx="4179240" cy="2394000"/>
          </a:xfrm>
          <a:prstGeom prst="rect">
            <a:avLst/>
          </a:prstGeom>
          <a:noFill/>
          <a:ln w="0">
            <a:noFill/>
          </a:ln>
        </p:spPr>
        <p:txBody>
          <a:bodyPr anchor="t">
            <a:noAutofit/>
          </a:bodyPr>
          <a:p>
            <a:pPr>
              <a:lnSpc>
                <a:spcPct val="90000"/>
              </a:lnSpc>
              <a:spcBef>
                <a:spcPts val="1001"/>
              </a:spcBef>
              <a:buNone/>
              <a:tabLst>
                <a:tab algn="l" pos="0"/>
              </a:tabLst>
            </a:pPr>
            <a:r>
              <a:rPr b="0" lang="en-US" sz="1600" spc="-1" strike="noStrike">
                <a:solidFill>
                  <a:srgbClr val="ffffff"/>
                </a:solidFill>
                <a:latin typeface="Tenorite"/>
              </a:rPr>
              <a:t>The R-word, recurrence, underlies why the fear of cancer is justified.</a:t>
            </a:r>
            <a:endParaRPr b="0" lang="en-US" sz="1600" spc="-1" strike="noStrike">
              <a:latin typeface="Arial"/>
            </a:endParaRPr>
          </a:p>
          <a:p>
            <a:pPr>
              <a:lnSpc>
                <a:spcPct val="90000"/>
              </a:lnSpc>
              <a:spcBef>
                <a:spcPts val="1001"/>
              </a:spcBef>
              <a:buNone/>
              <a:tabLst>
                <a:tab algn="l" pos="0"/>
              </a:tabLst>
            </a:pPr>
            <a:r>
              <a:rPr b="0" lang="en-US" sz="1600" spc="-1" strike="noStrike">
                <a:solidFill>
                  <a:srgbClr val="ffffff"/>
                </a:solidFill>
                <a:latin typeface="Tenorite"/>
              </a:rPr>
              <a:t>The great majority of the pancreatic cancer patients that undergone successful curative surgery still passed away from recurrence.</a:t>
            </a:r>
            <a:endParaRPr b="0" lang="en-US" sz="1600" spc="-1" strike="noStrike">
              <a:latin typeface="Arial"/>
            </a:endParaRPr>
          </a:p>
        </p:txBody>
      </p:sp>
      <p:sp>
        <p:nvSpPr>
          <p:cNvPr id="434" name="PlaceHolder 3"/>
          <p:cNvSpPr>
            <a:spLocks noGrp="1"/>
          </p:cNvSpPr>
          <p:nvPr>
            <p:ph type="dt" idx="30"/>
          </p:nvPr>
        </p:nvSpPr>
        <p:spPr>
          <a:xfrm>
            <a:off x="0" y="6356520"/>
            <a:ext cx="274284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Tenorite"/>
              </a:defRPr>
            </a:lvl1pPr>
          </a:lstStyle>
          <a:p>
            <a:pPr>
              <a:lnSpc>
                <a:spcPct val="100000"/>
              </a:lnSpc>
              <a:buNone/>
            </a:pPr>
            <a:r>
              <a:rPr b="0" lang="en-US" sz="1200" spc="-1" strike="noStrike">
                <a:solidFill>
                  <a:srgbClr val="8b8b8b"/>
                </a:solidFill>
                <a:latin typeface="Tenorite"/>
              </a:rPr>
              <a:t>2023</a:t>
            </a:r>
            <a:endParaRPr b="0" lang="en-US" sz="1200" spc="-1" strike="noStrike">
              <a:latin typeface="Times New Roman"/>
            </a:endParaRPr>
          </a:p>
        </p:txBody>
      </p:sp>
      <p:sp>
        <p:nvSpPr>
          <p:cNvPr id="435" name="PlaceHolder 4"/>
          <p:cNvSpPr>
            <a:spLocks noGrp="1"/>
          </p:cNvSpPr>
          <p:nvPr>
            <p:ph type="ftr" idx="31"/>
          </p:nvPr>
        </p:nvSpPr>
        <p:spPr>
          <a:xfrm>
            <a:off x="8415360" y="6356520"/>
            <a:ext cx="3776400" cy="364680"/>
          </a:xfrm>
          <a:prstGeom prst="rect">
            <a:avLst/>
          </a:prstGeom>
          <a:noFill/>
          <a:ln w="0">
            <a:noFill/>
          </a:ln>
        </p:spPr>
        <p:txBody>
          <a:bodyPr anchor="ctr">
            <a:noAutofit/>
          </a:bodyPr>
          <a:lstStyle>
            <a:lvl1pPr algn="ctr">
              <a:lnSpc>
                <a:spcPct val="100000"/>
              </a:lnSpc>
              <a:buNone/>
              <a:defRPr b="0" lang="en-US" sz="1200" spc="-1" strike="noStrike">
                <a:solidFill>
                  <a:srgbClr val="8b8b8b"/>
                </a:solidFill>
                <a:latin typeface="Tenorite"/>
              </a:defRPr>
            </a:lvl1pPr>
          </a:lstStyle>
          <a:p>
            <a:pPr algn="ctr">
              <a:lnSpc>
                <a:spcPct val="100000"/>
              </a:lnSpc>
              <a:buNone/>
            </a:pPr>
            <a:r>
              <a:rPr b="0" lang="en-US" sz="1200" spc="-1" strike="noStrike">
                <a:solidFill>
                  <a:srgbClr val="8b8b8b"/>
                </a:solidFill>
                <a:latin typeface="Tenorite"/>
              </a:rPr>
              <a:t>Predictors of Pancreatic Cancer Survival</a:t>
            </a:r>
            <a:endParaRPr b="0" lang="en-US" sz="1200" spc="-1" strike="noStrike">
              <a:latin typeface="Times New Roman"/>
            </a:endParaRPr>
          </a:p>
        </p:txBody>
      </p:sp>
      <p:sp>
        <p:nvSpPr>
          <p:cNvPr id="436" name="PlaceHolder 5"/>
          <p:cNvSpPr>
            <a:spLocks noGrp="1"/>
          </p:cNvSpPr>
          <p:nvPr>
            <p:ph type="sldNum" idx="32"/>
          </p:nvPr>
        </p:nvSpPr>
        <p:spPr>
          <a:xfrm>
            <a:off x="11649240" y="6356520"/>
            <a:ext cx="54252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Tenorite"/>
              </a:defRPr>
            </a:lvl1pPr>
          </a:lstStyle>
          <a:p>
            <a:pPr algn="r">
              <a:lnSpc>
                <a:spcPct val="100000"/>
              </a:lnSpc>
              <a:buNone/>
            </a:pPr>
            <a:fld id="{9F02C393-779E-4F46-9D1F-75A34AA9ADD8}" type="slidenum">
              <a:rPr b="0" lang="en-US" sz="1200" spc="-1" strike="noStrike">
                <a:solidFill>
                  <a:srgbClr val="8b8b8b"/>
                </a:solidFill>
                <a:latin typeface="Tenorite"/>
              </a:rPr>
              <a:t>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2933640" y="892080"/>
            <a:ext cx="8421480" cy="1325160"/>
          </a:xfrm>
          <a:prstGeom prst="rect">
            <a:avLst/>
          </a:prstGeom>
          <a:noFill/>
          <a:ln w="0">
            <a:noFill/>
          </a:ln>
        </p:spPr>
        <p:txBody>
          <a:bodyPr anchor="ctr">
            <a:normAutofit/>
          </a:bodyPr>
          <a:p>
            <a:pPr>
              <a:lnSpc>
                <a:spcPct val="90000"/>
              </a:lnSpc>
              <a:buNone/>
            </a:pPr>
            <a:r>
              <a:rPr b="1" lang="en-US" sz="3600" spc="148" strike="noStrike" cap="all">
                <a:solidFill>
                  <a:srgbClr val="000000"/>
                </a:solidFill>
                <a:latin typeface="Tenorite"/>
              </a:rPr>
              <a:t>article I</a:t>
            </a:r>
            <a:endParaRPr b="0" lang="en-US" sz="3600" spc="-1" strike="noStrike">
              <a:solidFill>
                <a:srgbClr val="000000"/>
              </a:solidFill>
              <a:latin typeface="Tenorite"/>
            </a:endParaRPr>
          </a:p>
        </p:txBody>
      </p:sp>
      <p:sp>
        <p:nvSpPr>
          <p:cNvPr id="438" name="PlaceHolder 2"/>
          <p:cNvSpPr>
            <a:spLocks noGrp="1"/>
          </p:cNvSpPr>
          <p:nvPr>
            <p:ph/>
          </p:nvPr>
        </p:nvSpPr>
        <p:spPr>
          <a:xfrm>
            <a:off x="1599480" y="2787480"/>
            <a:ext cx="5257440" cy="823680"/>
          </a:xfrm>
          <a:prstGeom prst="rect">
            <a:avLst/>
          </a:prstGeom>
          <a:noFill/>
          <a:ln w="0">
            <a:noFill/>
          </a:ln>
        </p:spPr>
        <p:txBody>
          <a:bodyPr anchor="b">
            <a:noAutofit/>
          </a:bodyPr>
          <a:p>
            <a:pPr>
              <a:lnSpc>
                <a:spcPct val="90000"/>
              </a:lnSpc>
              <a:spcBef>
                <a:spcPts val="1001"/>
              </a:spcBef>
              <a:buNone/>
              <a:tabLst>
                <a:tab algn="l" pos="0"/>
              </a:tabLst>
            </a:pPr>
            <a:r>
              <a:rPr b="1" lang="en-US" sz="2400" spc="148" strike="noStrike">
                <a:solidFill>
                  <a:srgbClr val="000000"/>
                </a:solidFill>
                <a:latin typeface="Tenorite"/>
              </a:rPr>
              <a:t>Resection margin is an important predictor on survival.</a:t>
            </a:r>
            <a:endParaRPr b="0" lang="en-US" sz="2400" spc="-1" strike="noStrike">
              <a:solidFill>
                <a:srgbClr val="000000"/>
              </a:solidFill>
              <a:latin typeface="Tenorite"/>
            </a:endParaRPr>
          </a:p>
        </p:txBody>
      </p:sp>
      <p:sp>
        <p:nvSpPr>
          <p:cNvPr id="439" name="PlaceHolder 3"/>
          <p:cNvSpPr>
            <a:spLocks noGrp="1"/>
          </p:cNvSpPr>
          <p:nvPr>
            <p:ph/>
          </p:nvPr>
        </p:nvSpPr>
        <p:spPr>
          <a:xfrm>
            <a:off x="838080" y="3834720"/>
            <a:ext cx="6019560" cy="1997640"/>
          </a:xfrm>
          <a:prstGeom prst="rect">
            <a:avLst/>
          </a:prstGeom>
          <a:noFill/>
          <a:ln w="0">
            <a:noFill/>
          </a:ln>
        </p:spPr>
        <p:txBody>
          <a:bodyPr anchor="t">
            <a:normAutofit fontScale="91000"/>
          </a:bodyPr>
          <a:p>
            <a:pPr>
              <a:lnSpc>
                <a:spcPct val="100000"/>
              </a:lnSpc>
              <a:spcBef>
                <a:spcPts val="1001"/>
              </a:spcBef>
              <a:buNone/>
              <a:tabLst>
                <a:tab algn="l" pos="0"/>
              </a:tabLst>
            </a:pPr>
            <a:r>
              <a:rPr b="0" lang="en-US" sz="1600" spc="49" strike="noStrike">
                <a:solidFill>
                  <a:srgbClr val="000000"/>
                </a:solidFill>
                <a:latin typeface="Tenorite"/>
              </a:rPr>
              <a:t>A 2019 Wolters Kluwer Health journal reported that a resection which left cancer cells on the margin is a significant negative predictor of pancreatic cancer survival. We will consider these resections, called Ra resections unsuccessful.</a:t>
            </a:r>
            <a:endParaRPr b="0" lang="en-US" sz="1600" spc="-1" strike="noStrike">
              <a:solidFill>
                <a:srgbClr val="000000"/>
              </a:solidFill>
              <a:latin typeface="Tenorite"/>
            </a:endParaRPr>
          </a:p>
          <a:p>
            <a:pPr>
              <a:lnSpc>
                <a:spcPct val="100000"/>
              </a:lnSpc>
              <a:spcBef>
                <a:spcPts val="1001"/>
              </a:spcBef>
              <a:buNone/>
              <a:tabLst>
                <a:tab algn="l" pos="0"/>
              </a:tabLst>
            </a:pPr>
            <a:r>
              <a:rPr b="0" lang="en-US" sz="1600" spc="49" strike="noStrike">
                <a:solidFill>
                  <a:srgbClr val="000000"/>
                </a:solidFill>
                <a:latin typeface="Tenorite"/>
              </a:rPr>
              <a:t>The proportion of the patients that underwent successful (R0) surgery have a noticeably better survival. We will only consider patients that undergone successful surgery.</a:t>
            </a:r>
            <a:endParaRPr b="0" lang="en-US" sz="1600" spc="-1" strike="noStrike">
              <a:solidFill>
                <a:srgbClr val="000000"/>
              </a:solidFill>
              <a:latin typeface="Tenorite"/>
            </a:endParaRPr>
          </a:p>
        </p:txBody>
      </p:sp>
      <p:pic>
        <p:nvPicPr>
          <p:cNvPr id="440" name="Content Placeholder 16" descr="Chart, histogram&#10;&#10;Description automatically generated"/>
          <p:cNvPicPr/>
          <p:nvPr/>
        </p:nvPicPr>
        <p:blipFill>
          <a:blip r:embed="rId1"/>
          <a:stretch/>
        </p:blipFill>
        <p:spPr>
          <a:xfrm>
            <a:off x="7144560" y="722160"/>
            <a:ext cx="3923280" cy="5109840"/>
          </a:xfrm>
          <a:prstGeom prst="rect">
            <a:avLst/>
          </a:prstGeom>
          <a:ln w="0">
            <a:solidFill>
              <a:srgbClr val="000000"/>
            </a:solidFill>
          </a:ln>
        </p:spPr>
      </p:pic>
      <p:sp>
        <p:nvSpPr>
          <p:cNvPr id="441" name="PlaceHolder 4"/>
          <p:cNvSpPr>
            <a:spLocks noGrp="1"/>
          </p:cNvSpPr>
          <p:nvPr>
            <p:ph type="dt" idx="33"/>
          </p:nvPr>
        </p:nvSpPr>
        <p:spPr>
          <a:xfrm>
            <a:off x="838080" y="6356520"/>
            <a:ext cx="274284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2023</a:t>
            </a:r>
            <a:endParaRPr b="0" lang="en-US" sz="900" spc="-1" strike="noStrike">
              <a:latin typeface="Times New Roman"/>
            </a:endParaRPr>
          </a:p>
        </p:txBody>
      </p:sp>
      <p:sp>
        <p:nvSpPr>
          <p:cNvPr id="442" name="PlaceHolder 5"/>
          <p:cNvSpPr>
            <a:spLocks noGrp="1"/>
          </p:cNvSpPr>
          <p:nvPr>
            <p:ph type="ftr" idx="34"/>
          </p:nvPr>
        </p:nvSpPr>
        <p:spPr>
          <a:xfrm>
            <a:off x="1295280" y="6172200"/>
            <a:ext cx="9600840" cy="68544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Ghaneh, P. , Kleeff, J. , Halloran, C. , Raraty, M. , Jackson, R. , Melling, J. , Jones, O. , Palmer, D. , Cox, T. , Smith, C. , O’Reilly, D. , Izbicki, J. , Scarfe, A. , Valle, J. , McDonald, A. , Carter, R. , Tebbutt, N. , Goldstein, D. , Padbury, R. , Shannon, J. , Dervenis, C. , Glimelius, B. , Deakin, M. , Anthoney, A. , Lerch, M. , Mayerle, J. , Oláh, A. , Rawcliffe, C. , Campbell, F. , Strobel, O. , Büchler, M. &amp; Neoptolemos, J. (2019). The Impact of Positive Resection Margins on Survival and Recurrence Following Resection and Adjuvant Chemotherapy for Pancreatic Ductal Adenocarcinoma. Annals of Surgery, 269 (3), 520-529. doi: 10.1097/SLA.0000000000002557. </a:t>
            </a:r>
            <a:endParaRPr b="0" lang="en-US" sz="900" spc="-1" strike="noStrike">
              <a:latin typeface="Times New Roman"/>
            </a:endParaRPr>
          </a:p>
        </p:txBody>
      </p:sp>
      <p:sp>
        <p:nvSpPr>
          <p:cNvPr id="7" name="PlaceHolder 6"/>
          <p:cNvSpPr>
            <a:spLocks noGrp="1"/>
          </p:cNvSpPr>
          <p:nvPr>
            <p:ph type="sldNum" idx="12"/>
          </p:nvPr>
        </p:nvSpPr>
        <p:spPr/>
        <p:txBody>
          <a:bodyPr/>
          <a:p>
            <a:fld id="{81E6DA42-1AF9-4237-B315-F9228FC0DB10}"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2933640" y="892080"/>
            <a:ext cx="8421480" cy="1325160"/>
          </a:xfrm>
          <a:prstGeom prst="rect">
            <a:avLst/>
          </a:prstGeom>
          <a:noFill/>
          <a:ln w="0">
            <a:noFill/>
          </a:ln>
        </p:spPr>
        <p:txBody>
          <a:bodyPr anchor="ctr">
            <a:normAutofit/>
          </a:bodyPr>
          <a:p>
            <a:pPr>
              <a:lnSpc>
                <a:spcPct val="90000"/>
              </a:lnSpc>
              <a:buNone/>
            </a:pPr>
            <a:r>
              <a:rPr b="1" lang="en-US" sz="3600" spc="148" strike="noStrike" cap="all">
                <a:solidFill>
                  <a:srgbClr val="000000"/>
                </a:solidFill>
                <a:latin typeface="Tenorite"/>
              </a:rPr>
              <a:t>article II</a:t>
            </a:r>
            <a:endParaRPr b="0" lang="en-US" sz="3600" spc="-1" strike="noStrike">
              <a:solidFill>
                <a:srgbClr val="000000"/>
              </a:solidFill>
              <a:latin typeface="Tenorite"/>
            </a:endParaRPr>
          </a:p>
        </p:txBody>
      </p:sp>
      <p:sp>
        <p:nvSpPr>
          <p:cNvPr id="444" name="PlaceHolder 2"/>
          <p:cNvSpPr>
            <a:spLocks noGrp="1"/>
          </p:cNvSpPr>
          <p:nvPr>
            <p:ph/>
          </p:nvPr>
        </p:nvSpPr>
        <p:spPr>
          <a:xfrm>
            <a:off x="1609560" y="2217600"/>
            <a:ext cx="5257440" cy="1382760"/>
          </a:xfrm>
          <a:prstGeom prst="rect">
            <a:avLst/>
          </a:prstGeom>
          <a:noFill/>
          <a:ln w="0">
            <a:noFill/>
          </a:ln>
        </p:spPr>
        <p:txBody>
          <a:bodyPr anchor="b">
            <a:noAutofit/>
          </a:bodyPr>
          <a:p>
            <a:pPr>
              <a:lnSpc>
                <a:spcPct val="90000"/>
              </a:lnSpc>
              <a:spcBef>
                <a:spcPts val="1001"/>
              </a:spcBef>
              <a:buNone/>
              <a:tabLst>
                <a:tab algn="l" pos="0"/>
              </a:tabLst>
            </a:pPr>
            <a:r>
              <a:rPr b="1" lang="en-US" sz="2400" spc="148" strike="noStrike">
                <a:solidFill>
                  <a:srgbClr val="000000"/>
                </a:solidFill>
                <a:latin typeface="Tenorite"/>
              </a:rPr>
              <a:t>Lymph Node Ratio is the best predictor for predicting survival based on nodal involvement.</a:t>
            </a:r>
            <a:endParaRPr b="0" lang="en-US" sz="2400" spc="-1" strike="noStrike">
              <a:solidFill>
                <a:srgbClr val="000000"/>
              </a:solidFill>
              <a:latin typeface="Tenorite"/>
            </a:endParaRPr>
          </a:p>
        </p:txBody>
      </p:sp>
      <p:sp>
        <p:nvSpPr>
          <p:cNvPr id="445" name="PlaceHolder 3"/>
          <p:cNvSpPr>
            <a:spLocks noGrp="1"/>
          </p:cNvSpPr>
          <p:nvPr>
            <p:ph/>
          </p:nvPr>
        </p:nvSpPr>
        <p:spPr>
          <a:xfrm>
            <a:off x="838080" y="3834720"/>
            <a:ext cx="6019560" cy="1997640"/>
          </a:xfrm>
          <a:prstGeom prst="rect">
            <a:avLst/>
          </a:prstGeom>
          <a:noFill/>
          <a:ln w="0">
            <a:noFill/>
          </a:ln>
        </p:spPr>
        <p:txBody>
          <a:bodyPr anchor="t">
            <a:normAutofit fontScale="92000"/>
          </a:bodyPr>
          <a:p>
            <a:pPr>
              <a:lnSpc>
                <a:spcPct val="100000"/>
              </a:lnSpc>
              <a:spcBef>
                <a:spcPts val="1001"/>
              </a:spcBef>
              <a:buNone/>
              <a:tabLst>
                <a:tab algn="l" pos="0"/>
              </a:tabLst>
            </a:pPr>
            <a:r>
              <a:rPr b="0" lang="en-US" sz="1600" spc="49" strike="noStrike">
                <a:solidFill>
                  <a:srgbClr val="000000"/>
                </a:solidFill>
                <a:latin typeface="Tenorite"/>
              </a:rPr>
              <a:t>Many malignancies first spread to the lymph nodes before they are able to spread to other organs, the point where the patient can no longer be cured.</a:t>
            </a:r>
            <a:endParaRPr b="0" lang="en-US" sz="1600" spc="-1" strike="noStrike">
              <a:solidFill>
                <a:srgbClr val="000000"/>
              </a:solidFill>
              <a:latin typeface="Tenorite"/>
            </a:endParaRPr>
          </a:p>
          <a:p>
            <a:pPr>
              <a:lnSpc>
                <a:spcPct val="100000"/>
              </a:lnSpc>
              <a:spcBef>
                <a:spcPts val="1001"/>
              </a:spcBef>
              <a:buNone/>
              <a:tabLst>
                <a:tab algn="l" pos="0"/>
              </a:tabLst>
            </a:pPr>
            <a:r>
              <a:rPr b="0" lang="en-US" sz="1600" spc="49" strike="noStrike">
                <a:solidFill>
                  <a:srgbClr val="000000"/>
                </a:solidFill>
                <a:latin typeface="Tenorite"/>
              </a:rPr>
              <a:t>Lymph node status is too vague to reliably predict the patient survival. Instead, we will refine lymph node status to a numeric lymph node ratio, the ratio of affected lymph nodes over all the lymph nodes harvested during the surgery.</a:t>
            </a:r>
            <a:endParaRPr b="0" lang="en-US" sz="1600" spc="-1" strike="noStrike">
              <a:solidFill>
                <a:srgbClr val="000000"/>
              </a:solidFill>
              <a:latin typeface="Tenorite"/>
            </a:endParaRPr>
          </a:p>
        </p:txBody>
      </p:sp>
      <p:sp>
        <p:nvSpPr>
          <p:cNvPr id="446" name="PlaceHolder 4"/>
          <p:cNvSpPr>
            <a:spLocks noGrp="1"/>
          </p:cNvSpPr>
          <p:nvPr>
            <p:ph/>
          </p:nvPr>
        </p:nvSpPr>
        <p:spPr>
          <a:xfrm>
            <a:off x="7238880" y="2329560"/>
            <a:ext cx="4114440" cy="914040"/>
          </a:xfrm>
          <a:prstGeom prst="rect">
            <a:avLst/>
          </a:prstGeom>
          <a:noFill/>
          <a:ln w="0">
            <a:noFill/>
          </a:ln>
        </p:spPr>
        <p:txBody>
          <a:bodyPr anchor="b">
            <a:noAutofit/>
          </a:bodyPr>
          <a:p>
            <a:pPr>
              <a:lnSpc>
                <a:spcPct val="90000"/>
              </a:lnSpc>
              <a:spcBef>
                <a:spcPts val="1001"/>
              </a:spcBef>
              <a:buNone/>
              <a:tabLst>
                <a:tab algn="l" pos="0"/>
              </a:tabLst>
            </a:pPr>
            <a:r>
              <a:rPr b="0" lang="en-US" sz="2400" spc="148" strike="noStrike">
                <a:solidFill>
                  <a:srgbClr val="000000"/>
                </a:solidFill>
                <a:latin typeface="Tenorite"/>
              </a:rPr>
              <a:t>Actuarial overall survival by lymph node ratio</a:t>
            </a:r>
            <a:endParaRPr b="0" lang="en-US" sz="2400" spc="-1" strike="noStrike">
              <a:solidFill>
                <a:srgbClr val="000000"/>
              </a:solidFill>
              <a:latin typeface="Tenorite"/>
            </a:endParaRPr>
          </a:p>
        </p:txBody>
      </p:sp>
      <p:pic>
        <p:nvPicPr>
          <p:cNvPr id="447" name="Content Placeholder 10" descr="Diagram&#10;&#10;Description automatically generated"/>
          <p:cNvPicPr/>
          <p:nvPr/>
        </p:nvPicPr>
        <p:blipFill>
          <a:blip r:embed="rId1"/>
          <a:stretch/>
        </p:blipFill>
        <p:spPr>
          <a:xfrm>
            <a:off x="7238880" y="3243960"/>
            <a:ext cx="4114440" cy="2721600"/>
          </a:xfrm>
          <a:prstGeom prst="rect">
            <a:avLst/>
          </a:prstGeom>
          <a:ln w="0">
            <a:noFill/>
          </a:ln>
        </p:spPr>
      </p:pic>
      <p:sp>
        <p:nvSpPr>
          <p:cNvPr id="448" name="PlaceHolder 5"/>
          <p:cNvSpPr>
            <a:spLocks noGrp="1"/>
          </p:cNvSpPr>
          <p:nvPr>
            <p:ph type="dt" idx="35"/>
          </p:nvPr>
        </p:nvSpPr>
        <p:spPr>
          <a:xfrm>
            <a:off x="838080" y="6356520"/>
            <a:ext cx="2742840" cy="364680"/>
          </a:xfrm>
          <a:prstGeom prst="rect">
            <a:avLst/>
          </a:prstGeom>
          <a:noFill/>
          <a:ln w="0">
            <a:noFill/>
          </a:ln>
        </p:spPr>
        <p:txBody>
          <a:bodyPr anchor="ctr">
            <a:noAutofit/>
          </a:bodyPr>
          <a:lstStyle>
            <a:lvl1pPr>
              <a:lnSpc>
                <a:spcPct val="100000"/>
              </a:lnSpc>
              <a:buNone/>
              <a:defRPr b="0" lang="en-US" sz="900" spc="-1" strike="noStrike">
                <a:solidFill>
                  <a:srgbClr val="8b8b8b"/>
                </a:solidFill>
                <a:latin typeface="Tenorite"/>
              </a:defRPr>
            </a:lvl1pPr>
          </a:lstStyle>
          <a:p>
            <a:pPr>
              <a:lnSpc>
                <a:spcPct val="100000"/>
              </a:lnSpc>
              <a:buNone/>
            </a:pPr>
            <a:r>
              <a:rPr b="0" lang="en-US" sz="900" spc="-1" strike="noStrike">
                <a:solidFill>
                  <a:srgbClr val="8b8b8b"/>
                </a:solidFill>
                <a:latin typeface="Tenorite"/>
              </a:rPr>
              <a:t>2023</a:t>
            </a:r>
            <a:endParaRPr b="0" lang="en-US" sz="900" spc="-1" strike="noStrike">
              <a:latin typeface="Times New Roman"/>
            </a:endParaRPr>
          </a:p>
        </p:txBody>
      </p:sp>
      <p:sp>
        <p:nvSpPr>
          <p:cNvPr id="449" name="PlaceHolder 6"/>
          <p:cNvSpPr>
            <a:spLocks noGrp="1"/>
          </p:cNvSpPr>
          <p:nvPr>
            <p:ph type="ftr" idx="36"/>
          </p:nvPr>
        </p:nvSpPr>
        <p:spPr>
          <a:xfrm>
            <a:off x="1295280" y="6356520"/>
            <a:ext cx="9600840" cy="364680"/>
          </a:xfrm>
          <a:prstGeom prst="rect">
            <a:avLst/>
          </a:prstGeom>
          <a:noFill/>
          <a:ln w="0">
            <a:noFill/>
          </a:ln>
        </p:spPr>
        <p:txBody>
          <a:bodyPr anchor="ctr">
            <a:noAutofit/>
          </a:bodyPr>
          <a:lstStyle>
            <a:lvl1pPr algn="ctr">
              <a:lnSpc>
                <a:spcPct val="100000"/>
              </a:lnSpc>
              <a:buNone/>
              <a:defRPr b="0" lang="en-US" sz="900" spc="-1" strike="noStrike">
                <a:solidFill>
                  <a:srgbClr val="8b8b8b"/>
                </a:solidFill>
                <a:latin typeface="Tenorite"/>
              </a:defRPr>
            </a:lvl1pPr>
          </a:lstStyle>
          <a:p>
            <a:pPr algn="ctr">
              <a:lnSpc>
                <a:spcPct val="100000"/>
              </a:lnSpc>
              <a:buNone/>
            </a:pPr>
            <a:r>
              <a:rPr b="0" lang="en-US" sz="900" spc="-1" strike="noStrike">
                <a:solidFill>
                  <a:srgbClr val="8b8b8b"/>
                </a:solidFill>
                <a:latin typeface="Tenorite"/>
              </a:rPr>
              <a:t>La Torre M, Cavallini M, Ramacciato G, et al. Role of the Lymph node ratio in pancreatic ductal adenocarcinoma. Impact on patient stratification and prognosis  . </a:t>
            </a:r>
            <a:r>
              <a:rPr b="0" i="1" lang="en-US" sz="900" spc="-1" strike="noStrike">
                <a:solidFill>
                  <a:srgbClr val="8b8b8b"/>
                </a:solidFill>
                <a:latin typeface="Tenorite"/>
              </a:rPr>
              <a:t>Journal of Surgical Oncology</a:t>
            </a:r>
            <a:r>
              <a:rPr b="0" lang="en-US" sz="900" spc="-1" strike="noStrike">
                <a:solidFill>
                  <a:srgbClr val="8b8b8b"/>
                </a:solidFill>
                <a:latin typeface="Tenorite"/>
              </a:rPr>
              <a:t>. 2011;104(6):629-633. doi:10.1002/jso.22013.</a:t>
            </a:r>
            <a:endParaRPr b="0" lang="en-US" sz="900" spc="-1" strike="noStrike">
              <a:latin typeface="Times New Roman"/>
            </a:endParaRPr>
          </a:p>
        </p:txBody>
      </p:sp>
      <p:sp>
        <p:nvSpPr>
          <p:cNvPr id="8" name="PlaceHolder 7"/>
          <p:cNvSpPr>
            <a:spLocks noGrp="1"/>
          </p:cNvSpPr>
          <p:nvPr>
            <p:ph type="sldNum" idx="12"/>
          </p:nvPr>
        </p:nvSpPr>
        <p:spPr/>
        <p:txBody>
          <a:bodyPr/>
          <a:p>
            <a:fld id="{2B095D67-2A49-42FF-9A4F-E2BA1387431B}"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{AA279A7E-D9DA-4BDB-865F-216128C677ED}tf67328976_win32</Template>
  <TotalTime>503</TotalTime>
  <Application>LibreOffice/7.3.7.2$Linux_X86_64 LibreOffice_project/30$Build-2</Application>
  <AppVersion>15.0000</AppVersion>
  <Words>1448</Words>
  <Paragraphs>140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2023-04-04T20:18:35Z</dcterms:created>
  <dc:creator>! Ricardo ! Samaria ! Mulligan !</dc:creator>
  <dc:description/>
  <dc:language>en-US</dc:language>
  <cp:lastModifiedBy/>
  <dcterms:modified xsi:type="dcterms:W3CDTF">2023-08-16T15:51:02Z</dcterms:modified>
  <cp:revision>175</cp:revision>
  <dc:subject/>
  <dc:title>Predictors of Pancreatic Cancer Survival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16</vt:i4>
  </property>
</Properties>
</file>