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foreground vs background counts 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878" y="1899919"/>
            <a:ext cx="7381068" cy="4446517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9928-D054-409B-83B7-4D2FAC1D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5ECA06-7925-4E32-9442-AF742FE2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53" y="2097088"/>
            <a:ext cx="6397093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9928-D054-409B-83B7-4D2FAC1D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5F477-6AE8-4BFC-9F42-C130AF93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19" y="2097088"/>
            <a:ext cx="6360186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9928-D054-409B-83B7-4D2FAC1D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0DAADD-B1E5-48AB-A7BD-555675E6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73" y="2097088"/>
            <a:ext cx="6455054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9928-D054-409B-83B7-4D2FAC1D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0B55D-5A5F-474B-9884-DE3A39E1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168" y="2097088"/>
            <a:ext cx="6413664" cy="4760912"/>
          </a:xfrm>
        </p:spPr>
      </p:pic>
    </p:spTree>
    <p:extLst>
      <p:ext uri="{BB962C8B-B14F-4D97-AF65-F5344CB8AC3E}">
        <p14:creationId xmlns:p14="http://schemas.microsoft.com/office/powerpoint/2010/main" val="8576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11">
            <a:extLst>
              <a:ext uri="{FF2B5EF4-FFF2-40B4-BE49-F238E27FC236}">
                <a16:creationId xmlns:a16="http://schemas.microsoft.com/office/drawing/2014/main" id="{5404C2E9-A8E4-49F9-8ACD-45F38F77C1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C7F46-0010-4D46-8A8F-FE0C5AEB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29765" y="1137621"/>
            <a:ext cx="2952774" cy="220719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3E3204-322A-4256-8082-7056340CF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262864" y="1137621"/>
            <a:ext cx="2962684" cy="2207199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1C2FC32-D3BE-4796-AB7C-52DF3873A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119822" y="3505687"/>
            <a:ext cx="2972659" cy="220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028AA-993F-4F10-9AB2-ADE990F288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4257042" y="3512502"/>
            <a:ext cx="2974328" cy="2193566"/>
          </a:xfrm>
          <a:prstGeom prst="rect">
            <a:avLst/>
          </a:prstGeom>
        </p:spPr>
      </p:pic>
      <p:pic>
        <p:nvPicPr>
          <p:cNvPr id="31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B34664-9009-4A6A-922A-E77BB0D0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740491" y="2325063"/>
            <a:ext cx="3652560" cy="2200381"/>
          </a:xfrm>
        </p:spPr>
      </p:pic>
    </p:spTree>
    <p:extLst>
      <p:ext uri="{BB962C8B-B14F-4D97-AF65-F5344CB8AC3E}">
        <p14:creationId xmlns:p14="http://schemas.microsoft.com/office/powerpoint/2010/main" val="945681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3581</TotalTime>
  <Words>10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Weekly update 2</vt:lpstr>
      <vt:lpstr>motif foreground vs background counts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11</cp:revision>
  <dcterms:created xsi:type="dcterms:W3CDTF">2018-02-01T15:24:04Z</dcterms:created>
  <dcterms:modified xsi:type="dcterms:W3CDTF">2018-02-10T20:28:51Z</dcterms:modified>
</cp:coreProperties>
</file>