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99C5-2ABD-4978-AD68-A96B46519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FE07A-7869-43FC-A202-B95A3AD3F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Mullin</a:t>
            </a:r>
          </a:p>
        </p:txBody>
      </p:sp>
    </p:spTree>
    <p:extLst>
      <p:ext uri="{BB962C8B-B14F-4D97-AF65-F5344CB8AC3E}">
        <p14:creationId xmlns:p14="http://schemas.microsoft.com/office/powerpoint/2010/main" val="3580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foreground vs background counts now with jitter and alpha </a:t>
            </a:r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952890A-D36F-40AF-94AF-CFCA1A073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149" y="1923256"/>
            <a:ext cx="7859701" cy="4934744"/>
          </a:xfrm>
        </p:spPr>
      </p:pic>
    </p:spTree>
    <p:extLst>
      <p:ext uri="{BB962C8B-B14F-4D97-AF65-F5344CB8AC3E}">
        <p14:creationId xmlns:p14="http://schemas.microsoft.com/office/powerpoint/2010/main" val="10381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</a:t>
            </a:r>
            <a:r>
              <a:rPr lang="en-US" dirty="0" err="1"/>
              <a:t>occurance</a:t>
            </a:r>
            <a:r>
              <a:rPr lang="en-US" dirty="0"/>
              <a:t> of motifs in the foreground and the background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A9382B-9284-4E74-8C0C-2032B7986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951" y="1934528"/>
            <a:ext cx="7588098" cy="4923472"/>
          </a:xfrm>
        </p:spPr>
      </p:pic>
    </p:spTree>
    <p:extLst>
      <p:ext uri="{BB962C8B-B14F-4D97-AF65-F5344CB8AC3E}">
        <p14:creationId xmlns:p14="http://schemas.microsoft.com/office/powerpoint/2010/main" val="130457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E24-418C-4F31-9335-5C6307B7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132743"/>
            <a:ext cx="9905998" cy="1478570"/>
          </a:xfrm>
        </p:spPr>
        <p:txBody>
          <a:bodyPr/>
          <a:lstStyle/>
          <a:p>
            <a:r>
              <a:rPr lang="en-US" dirty="0"/>
              <a:t>Motifs with: </a:t>
            </a:r>
            <a:br>
              <a:rPr lang="en-US" dirty="0"/>
            </a:br>
            <a:r>
              <a:rPr lang="en-US" dirty="0"/>
              <a:t>Foreground &gt;=9; background &lt;= 20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A210A9B-095A-4810-A0AA-90321C939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63980"/>
              </p:ext>
            </p:extLst>
          </p:nvPr>
        </p:nvGraphicFramePr>
        <p:xfrm>
          <a:off x="2435225" y="1490663"/>
          <a:ext cx="6796438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7321420" imgH="3873315" progId="Excel.Sheet.12">
                  <p:embed/>
                </p:oleObj>
              </mc:Choice>
              <mc:Fallback>
                <p:oleObj name="Worksheet" r:id="rId3" imgW="7321420" imgH="38733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25" y="1490663"/>
                        <a:ext cx="6796438" cy="359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712A51-5189-449D-9BC6-C4751928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72399"/>
              </p:ext>
            </p:extLst>
          </p:nvPr>
        </p:nvGraphicFramePr>
        <p:xfrm>
          <a:off x="704850" y="1500159"/>
          <a:ext cx="10763250" cy="522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210">
                  <a:extLst>
                    <a:ext uri="{9D8B030D-6E8A-4147-A177-3AD203B41FA5}">
                      <a16:colId xmlns:a16="http://schemas.microsoft.com/office/drawing/2014/main" val="3646479034"/>
                    </a:ext>
                  </a:extLst>
                </a:gridCol>
                <a:gridCol w="583643">
                  <a:extLst>
                    <a:ext uri="{9D8B030D-6E8A-4147-A177-3AD203B41FA5}">
                      <a16:colId xmlns:a16="http://schemas.microsoft.com/office/drawing/2014/main" val="726746647"/>
                    </a:ext>
                  </a:extLst>
                </a:gridCol>
                <a:gridCol w="628358">
                  <a:extLst>
                    <a:ext uri="{9D8B030D-6E8A-4147-A177-3AD203B41FA5}">
                      <a16:colId xmlns:a16="http://schemas.microsoft.com/office/drawing/2014/main" val="2743623629"/>
                    </a:ext>
                  </a:extLst>
                </a:gridCol>
                <a:gridCol w="609531">
                  <a:extLst>
                    <a:ext uri="{9D8B030D-6E8A-4147-A177-3AD203B41FA5}">
                      <a16:colId xmlns:a16="http://schemas.microsoft.com/office/drawing/2014/main" val="757227396"/>
                    </a:ext>
                  </a:extLst>
                </a:gridCol>
                <a:gridCol w="654244">
                  <a:extLst>
                    <a:ext uri="{9D8B030D-6E8A-4147-A177-3AD203B41FA5}">
                      <a16:colId xmlns:a16="http://schemas.microsoft.com/office/drawing/2014/main" val="3568202285"/>
                    </a:ext>
                  </a:extLst>
                </a:gridCol>
                <a:gridCol w="980464">
                  <a:extLst>
                    <a:ext uri="{9D8B030D-6E8A-4147-A177-3AD203B41FA5}">
                      <a16:colId xmlns:a16="http://schemas.microsoft.com/office/drawing/2014/main" val="41408647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28737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94280915"/>
                    </a:ext>
                  </a:extLst>
                </a:gridCol>
              </a:tblGrid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motif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true 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false 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true 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false 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1817399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gimme_101_Improbizer_GTAGCTACGTTGGCTAA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189411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gimme_104_Improbizer_GTGCAACGGAGAGT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6121132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gimme_106_Improbizer_AACCATCGTT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861199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gimme_133_MEME_4_w10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0924193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gimme_105_Improbizer_AACACACGTTTATTAGATGTTT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8925861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gimme_25_BioProspector_w14_5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071541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gimme_102_Improbizer_GCGTTATACCCGAGGATCAG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6510163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DECOD_Motif5_15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7458406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DECOD_Motif5_16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5376775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DME_AVKSAGAGW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5988720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DME_GRGAGAGV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0745394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DME_AWMTBAGAGA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22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8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3602</TotalTime>
  <Words>190</Words>
  <Application>Microsoft Office PowerPoint</Application>
  <PresentationFormat>Widescreen</PresentationFormat>
  <Paragraphs>109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Microsoft Excel Worksheet</vt:lpstr>
      <vt:lpstr>Weekly update 3</vt:lpstr>
      <vt:lpstr>motif foreground vs background counts now with jitter and alpha </vt:lpstr>
      <vt:lpstr>Co-occurance of motifs in the foreground and the background</vt:lpstr>
      <vt:lpstr>Motifs with:  Foreground &gt;=9; background &lt;=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HRGP data feature seleciton</dc:title>
  <dc:creator>Mullin, Maxwell</dc:creator>
  <cp:lastModifiedBy>Maxwell Mullin</cp:lastModifiedBy>
  <cp:revision>14</cp:revision>
  <dcterms:created xsi:type="dcterms:W3CDTF">2018-02-01T15:24:04Z</dcterms:created>
  <dcterms:modified xsi:type="dcterms:W3CDTF">2018-02-15T19:28:13Z</dcterms:modified>
</cp:coreProperties>
</file>