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D5BD-73C8-45CA-A831-6234904A3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D8CFC-2C0F-4D22-BF70-D0BFD0370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1B49-2A61-4187-89B8-A188F41E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E777-1159-4728-959F-9E63FD52B08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6C47C-4F7A-4D4C-A65E-8C14682B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35D4-3F9A-44EB-8119-5D9E580C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5C0-9D3D-4F42-BF72-D4976A59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C7B8-4ACD-4C16-A0E2-8A14D18B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7E444-1073-4834-84CF-D0F7AD442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7CBE2-40CF-4894-ACEA-B525722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E777-1159-4728-959F-9E63FD52B08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AD56-D646-4C18-B1BB-1EF3DA66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CB5A-D9DC-48B6-A2D9-E52BE3E8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5C0-9D3D-4F42-BF72-D4976A59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002B0-3230-44C8-B5F5-561DA14F2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632F-32DC-48AB-959C-9E136AEBC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B0017-7092-4F9D-B2B9-0F5DE4D4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E777-1159-4728-959F-9E63FD52B08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A3B0-C7FB-461C-9C37-AD053E4B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2257-88FE-4B47-9098-E56026FF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5C0-9D3D-4F42-BF72-D4976A59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A719-4ED2-4B6F-A180-9D27AB64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7F86-D1DB-421F-BAEF-F5F8953F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D522-0D4E-4805-8C5E-6A8FA076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E777-1159-4728-959F-9E63FD52B08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150F-4643-445F-B47C-67CFE68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F4EB-3E86-4B0E-BC83-1C16A37A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5C0-9D3D-4F42-BF72-D4976A59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4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09C8-0679-42F2-8724-159076F3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52A84-7FDE-41FE-B2FB-B2992FAC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33D4-5262-4BF7-8D82-B05CD6A6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E777-1159-4728-959F-9E63FD52B08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567A-440B-4552-A334-5443629B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8852-DAC7-4C84-B4BD-847220E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5C0-9D3D-4F42-BF72-D4976A59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7127-DAFB-43F7-B85F-12B6145E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2736-C117-4485-A39E-E1C4424DA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EC7A8-4B4F-43E6-9C6B-FAAF52815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179B7-C517-4BB1-BC14-51500D3F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E777-1159-4728-959F-9E63FD52B08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71728-4524-4CB6-8586-7C3AA2F4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0B12-5580-4B88-AE5B-654AAE2D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5C0-9D3D-4F42-BF72-D4976A59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0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2156-E721-4856-B821-4B859BD5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ED967-0E3D-4CD8-8B41-F6E06BEC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51EFF-612F-4031-914B-77B0C29FD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A14FA-20E1-424F-8A04-BDFDFCD0B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65961-B28E-4272-A552-33ECE7869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1CD42-1C9B-42CB-875F-D30FC646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E777-1159-4728-959F-9E63FD52B08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7FCF4-6CB8-4AD8-BA46-FA452677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D7F78-4825-4B31-80EA-D6128B5E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5C0-9D3D-4F42-BF72-D4976A59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0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7BAD-9CD2-4240-AE76-16D14BFF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4CB11-2F94-4E34-BB72-622B0A49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E777-1159-4728-959F-9E63FD52B08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92039-03FD-4D26-9722-DEA0E577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5E919-1947-46C9-B00B-893EA106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5C0-9D3D-4F42-BF72-D4976A59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0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A16C5-6940-461B-91B4-08BA98F8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E777-1159-4728-959F-9E63FD52B08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A688B-A3E9-4980-958B-0BED26FE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E320E-5478-4FF5-8DB0-1557C6F3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5C0-9D3D-4F42-BF72-D4976A59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1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1423-E78B-46EA-8F9B-6151BC6B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7AE5-1E8E-4E2C-9BE2-A85BEF326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C1A99-A089-4FD1-8063-92A645D99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C9EFD-7728-4DB1-9C83-A9548E67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E777-1159-4728-959F-9E63FD52B08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8103C-6B38-4E96-ABBA-B592BAE8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D851F-866B-4D72-AC55-E7D309A8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5C0-9D3D-4F42-BF72-D4976A59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0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62A7-3426-4BBD-B9BB-B343E85B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1E7E3-9A85-47AC-B466-0231010CB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9F3F7-186C-4673-89A1-D476A9FB6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6050A-3E12-481F-9DC5-27C46C04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E777-1159-4728-959F-9E63FD52B08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A324-7CD7-4C13-9D78-C3DD823C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E9A9E-179B-404F-9896-D35B60C4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D95C0-9D3D-4F42-BF72-D4976A59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8FCC8-4259-4571-AA4E-414C10F7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DBEB-667E-4C24-BD7B-9DFF5EB0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A5F1-7843-4B51-A8C0-9F60E9936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E777-1159-4728-959F-9E63FD52B083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6A74-1AA7-4BB1-97A8-3501C84D1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68DA-E77E-454F-BD7E-49390D4D1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95C0-9D3D-4F42-BF72-D4976A59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9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ransport&#10;&#10;Description generated with high confidence">
            <a:extLst>
              <a:ext uri="{FF2B5EF4-FFF2-40B4-BE49-F238E27FC236}">
                <a16:creationId xmlns:a16="http://schemas.microsoft.com/office/drawing/2014/main" id="{606C6A9C-279D-47FD-BEA6-1E01BD3DE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04" y="907354"/>
            <a:ext cx="9702192" cy="5145102"/>
          </a:xfrm>
          <a:prstGeom prst="rect">
            <a:avLst/>
          </a:prstGeom>
        </p:spPr>
      </p:pic>
      <p:pic>
        <p:nvPicPr>
          <p:cNvPr id="12" name="picture">
            <a:extLst>
              <a:ext uri="{FF2B5EF4-FFF2-40B4-BE49-F238E27FC236}">
                <a16:creationId xmlns:a16="http://schemas.microsoft.com/office/drawing/2014/main" id="{DB9B5655-ED7D-46A7-9D8B-1C6BD92735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12" y="5332706"/>
            <a:ext cx="1978940" cy="6179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2D67B4-B8B5-491F-AB2B-2AD76FF4B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614" y="141472"/>
            <a:ext cx="3333136" cy="907354"/>
          </a:xfrm>
          <a:prstGeom prst="rect">
            <a:avLst/>
          </a:prstGeom>
        </p:spPr>
      </p:pic>
      <p:pic>
        <p:nvPicPr>
          <p:cNvPr id="19" name="picture">
            <a:extLst>
              <a:ext uri="{FF2B5EF4-FFF2-40B4-BE49-F238E27FC236}">
                <a16:creationId xmlns:a16="http://schemas.microsoft.com/office/drawing/2014/main" id="{CE350D5D-7258-4327-94A3-72A1EB72E1C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84" y="1566773"/>
            <a:ext cx="2361416" cy="737186"/>
          </a:xfrm>
          <a:prstGeom prst="rect">
            <a:avLst/>
          </a:prstGeom>
        </p:spPr>
      </p:pic>
      <p:pic>
        <p:nvPicPr>
          <p:cNvPr id="20" name="picture">
            <a:extLst>
              <a:ext uri="{FF2B5EF4-FFF2-40B4-BE49-F238E27FC236}">
                <a16:creationId xmlns:a16="http://schemas.microsoft.com/office/drawing/2014/main" id="{1290EB04-41D3-4187-8DC4-687796A4ABE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97" y="521808"/>
            <a:ext cx="2471844" cy="771091"/>
          </a:xfrm>
          <a:prstGeom prst="rect">
            <a:avLst/>
          </a:prstGeom>
        </p:spPr>
      </p:pic>
      <p:pic>
        <p:nvPicPr>
          <p:cNvPr id="21" name="picture">
            <a:extLst>
              <a:ext uri="{FF2B5EF4-FFF2-40B4-BE49-F238E27FC236}">
                <a16:creationId xmlns:a16="http://schemas.microsoft.com/office/drawing/2014/main" id="{2C7A55D3-7039-4C03-9D53-5D12CF8E23A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70" y="5666910"/>
            <a:ext cx="2116092" cy="771091"/>
          </a:xfrm>
          <a:prstGeom prst="rect">
            <a:avLst/>
          </a:prstGeom>
        </p:spPr>
      </p:pic>
      <p:pic>
        <p:nvPicPr>
          <p:cNvPr id="22" name="picture">
            <a:extLst>
              <a:ext uri="{FF2B5EF4-FFF2-40B4-BE49-F238E27FC236}">
                <a16:creationId xmlns:a16="http://schemas.microsoft.com/office/drawing/2014/main" id="{CD2C21FC-2CD1-42FA-AB34-4DE0D96B2AE9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50" y="907353"/>
            <a:ext cx="2472075" cy="771091"/>
          </a:xfrm>
          <a:prstGeom prst="rect">
            <a:avLst/>
          </a:prstGeom>
        </p:spPr>
      </p:pic>
      <p:pic>
        <p:nvPicPr>
          <p:cNvPr id="23" name="picture">
            <a:extLst>
              <a:ext uri="{FF2B5EF4-FFF2-40B4-BE49-F238E27FC236}">
                <a16:creationId xmlns:a16="http://schemas.microsoft.com/office/drawing/2014/main" id="{51FED538-51FF-4CCB-8E3A-2741033FF8B1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6" y="3857291"/>
            <a:ext cx="2116396" cy="771090"/>
          </a:xfrm>
          <a:prstGeom prst="rect">
            <a:avLst/>
          </a:prstGeom>
        </p:spPr>
      </p:pic>
      <p:pic>
        <p:nvPicPr>
          <p:cNvPr id="24" name="picture">
            <a:extLst>
              <a:ext uri="{FF2B5EF4-FFF2-40B4-BE49-F238E27FC236}">
                <a16:creationId xmlns:a16="http://schemas.microsoft.com/office/drawing/2014/main" id="{560198CA-4482-4938-9119-83816BBEF8F7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5" y="2610934"/>
            <a:ext cx="3589831" cy="645613"/>
          </a:xfrm>
          <a:prstGeom prst="rect">
            <a:avLst/>
          </a:prstGeom>
        </p:spPr>
      </p:pic>
      <p:pic>
        <p:nvPicPr>
          <p:cNvPr id="25" name="picture">
            <a:extLst>
              <a:ext uri="{FF2B5EF4-FFF2-40B4-BE49-F238E27FC236}">
                <a16:creationId xmlns:a16="http://schemas.microsoft.com/office/drawing/2014/main" id="{9FE8399F-F08A-4983-93CD-6CA0DFFA258D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30" y="5641676"/>
            <a:ext cx="3934138" cy="771091"/>
          </a:xfrm>
          <a:prstGeom prst="rect">
            <a:avLst/>
          </a:prstGeom>
        </p:spPr>
      </p:pic>
      <p:pic>
        <p:nvPicPr>
          <p:cNvPr id="26" name="picture">
            <a:extLst>
              <a:ext uri="{FF2B5EF4-FFF2-40B4-BE49-F238E27FC236}">
                <a16:creationId xmlns:a16="http://schemas.microsoft.com/office/drawing/2014/main" id="{1740E898-7DE3-4199-811E-7AB5627C7D68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17" y="3971676"/>
            <a:ext cx="2268383" cy="907353"/>
          </a:xfrm>
          <a:prstGeom prst="rect">
            <a:avLst/>
          </a:prstGeom>
        </p:spPr>
      </p:pic>
      <p:pic>
        <p:nvPicPr>
          <p:cNvPr id="27" name="picture">
            <a:extLst>
              <a:ext uri="{FF2B5EF4-FFF2-40B4-BE49-F238E27FC236}">
                <a16:creationId xmlns:a16="http://schemas.microsoft.com/office/drawing/2014/main" id="{B00F152E-2527-4E48-A869-1DBBF5F12AC8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51" y="3518000"/>
            <a:ext cx="1927725" cy="7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Mullin, Maxwell</dc:creator>
  <cp:lastModifiedBy>Mullin, Maxwell</cp:lastModifiedBy>
  <cp:revision>3</cp:revision>
  <dcterms:created xsi:type="dcterms:W3CDTF">2018-04-23T00:58:20Z</dcterms:created>
  <dcterms:modified xsi:type="dcterms:W3CDTF">2018-04-23T01:19:18Z</dcterms:modified>
</cp:coreProperties>
</file>