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45C-6530-4D99-8500-9A069E29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6DE5-8E8F-46F7-B6EE-61AD1449F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3183-85E5-43B8-BF2C-1C6C8C3B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18A6-CD62-4E8C-A521-8AD4AB14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2491-B2BB-4F31-B7A6-17CCFC7A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F9D4-EA8F-4E05-912C-E8BDB0E3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5D57-619C-4BF9-A854-40734041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2151-AC47-4C4C-8458-48514148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23FC-C030-4ED3-8AEB-8EF73745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9987-CADA-44C9-9C11-EDBB8DB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695E8-6B1D-436D-B7A7-9A660132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1A65-42BD-4406-B0C0-D129F180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C597-728C-4966-AC1B-ED5D0E07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F597-A943-4ECE-BA60-FEE8517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A628-C4C0-432D-878D-8B6F43B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2A6E-03AD-4F67-9D5E-CF779EAB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303-524A-4875-913E-BB413CE7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4121-6925-43A9-ADE8-7764F66B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C9DB-6009-4ABC-A94D-9B43A632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D61D-3D4D-4667-9BDA-5C8C5B64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B5B6-E9D8-4F0D-95DE-FF80F7EA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53C5-2827-436C-87B0-81D6370A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FB9B-4687-4ED4-943A-B014DEB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A102-4E7D-430E-8AA7-7BB16D4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5513-82B4-4E39-80A7-0177461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B683-6D15-4A92-B391-8AAF54FE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4C4-A09B-4280-A9D4-C84E77CB5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C5B7-EC2F-4E90-900F-334457D1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D8AA-7747-4E28-8011-BF46F76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A12EB-B0DB-42B7-8E52-1E9DB689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34BC-21F4-4E44-9022-50B75845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3D5-D57F-45DB-BD5C-91998E9D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1446-C800-42E6-A825-D54B8BFC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7793-7352-4FD2-A503-323CE60B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EDB0C-D5A9-4D68-8FFA-D9B34F822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E54E8-F2A9-4DD4-BA37-C8C01864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87B0F-8787-49FF-A841-F3DDBE38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EFF81-49D0-496D-880B-3483B3E1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E371E-2400-4E64-AF92-6FE26AFF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EB0E-BB97-4CBE-931F-E7B526C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44F4E-0F4C-4459-ABA0-B9B60EE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BF529-0812-437D-910F-0C0214E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02EB-0EE9-448B-B0A3-FC33D44E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3C106-F47F-4639-856B-81AD5E77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F285-CAB3-4E6A-905D-72B19117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2CC5-B516-49E1-912B-1A3E062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C4BA-BF28-4E88-8E69-7CA8E1A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2495-462D-4DDF-8CFE-B72CD510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57EBF-2AC6-4E6D-B2C2-0F5838A7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1D35-5C19-4EB5-BD86-E6865C9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766E-C778-4C65-9BD7-18ED4C23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03C0B-8E2F-4A25-A14C-AAFD97DE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EC6D-1639-4AFE-99F8-1CEE3278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31837-0D03-494B-BC16-91F5291E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231D-E7C2-4C29-8C7B-0CEABFD7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C0637-5180-498C-B925-F0CA414A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7C57-A0AF-479D-BC16-8E09613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217E-3380-46A6-9EB0-BF7D63D0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1304E-21C1-48B2-B5B9-C8811BC2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F4E9-35A9-47EE-8F99-B4F493E2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4B5B-BEA0-4C66-9A17-7E080210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F216-57CF-402D-B107-21C0F0742DC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F018-372F-4860-9BBD-FAC7F755B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1C5-C3BB-4980-BD9B-3193E268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50EE-3958-4520-88D3-48C04082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C33-0D5C-441C-9ACD-FF07481DC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1BF3E-BB7C-4952-AC5A-CAAE3D8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Double strand data</a:t>
            </a:r>
          </a:p>
        </p:txBody>
      </p:sp>
    </p:spTree>
    <p:extLst>
      <p:ext uri="{BB962C8B-B14F-4D97-AF65-F5344CB8AC3E}">
        <p14:creationId xmlns:p14="http://schemas.microsoft.com/office/powerpoint/2010/main" val="55255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BAA6B-2027-4B11-892F-5956EE10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9" y="1389932"/>
            <a:ext cx="6461325" cy="436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3BD74-3647-463C-B6E8-2B92583BEF19}"/>
              </a:ext>
            </a:extLst>
          </p:cNvPr>
          <p:cNvSpPr txBox="1"/>
          <p:nvPr/>
        </p:nvSpPr>
        <p:spPr>
          <a:xfrm>
            <a:off x="7214895" y="1389932"/>
            <a:ext cx="4732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point on this scatter plot is one motif. The x-axis and y-axis represent the number of times the motif is found in the pollen specific and non-pollen specific genes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6209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33BD74-3647-463C-B6E8-2B92583BEF19}"/>
              </a:ext>
            </a:extLst>
          </p:cNvPr>
          <p:cNvSpPr txBox="1"/>
          <p:nvPr/>
        </p:nvSpPr>
        <p:spPr>
          <a:xfrm>
            <a:off x="7266520" y="1446440"/>
            <a:ext cx="4732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point on this scatter plot is a pair of motifs. The x-axis and y-axis represent the number of times the motif pairing is found in the pollen specific and non-pollen specific genes respectively.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CEB66-ACF5-41B7-981C-049EF588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4" y="1446440"/>
            <a:ext cx="6138600" cy="4253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40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C892C-C2A0-4B0D-9907-4E602C807127}"/>
              </a:ext>
            </a:extLst>
          </p:cNvPr>
          <p:cNvSpPr txBox="1"/>
          <p:nvPr/>
        </p:nvSpPr>
        <p:spPr>
          <a:xfrm>
            <a:off x="7116416" y="286247"/>
            <a:ext cx="507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for all motifs found in at least 9 pollen genes and no more than 20 non-pollen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FC32B-F5A0-4DA9-AB9A-111FEF2204DD}"/>
              </a:ext>
            </a:extLst>
          </p:cNvPr>
          <p:cNvSpPr txBox="1"/>
          <p:nvPr/>
        </p:nvSpPr>
        <p:spPr>
          <a:xfrm>
            <a:off x="8002040" y="2146852"/>
            <a:ext cx="40839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True positive</a:t>
            </a:r>
            <a:r>
              <a:rPr lang="en-US" sz="1400" dirty="0"/>
              <a:t> - number of pollen genes the motif is found in. (out of the 13 identified)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True negative</a:t>
            </a:r>
            <a:r>
              <a:rPr lang="en-US" sz="1400" dirty="0"/>
              <a:t> - number of non-pollen genes the motif is not found in. (out of the 145 identified)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Accuracy</a:t>
            </a:r>
            <a:r>
              <a:rPr lang="en-US" sz="1400" dirty="0"/>
              <a:t> – (True Positives + True Negatives) / Total number of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Sensitivity</a:t>
            </a:r>
            <a:r>
              <a:rPr lang="en-US" sz="1400" dirty="0"/>
              <a:t> – Percentage of pollen genes motif is found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Specificity</a:t>
            </a:r>
            <a:r>
              <a:rPr lang="en-US" sz="1400" dirty="0"/>
              <a:t> – Percentage of non-pollen genes motif is found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Motif Name</a:t>
            </a:r>
            <a:r>
              <a:rPr lang="en-US" sz="1400" dirty="0"/>
              <a:t> – The name assigned to the motif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2797820-D0F8-4CC1-AFE9-E587BB451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14073"/>
              </p:ext>
            </p:extLst>
          </p:nvPr>
        </p:nvGraphicFramePr>
        <p:xfrm>
          <a:off x="-1" y="0"/>
          <a:ext cx="7116417" cy="800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49">
                  <a:extLst>
                    <a:ext uri="{9D8B030D-6E8A-4147-A177-3AD203B41FA5}">
                      <a16:colId xmlns:a16="http://schemas.microsoft.com/office/drawing/2014/main" val="3872172283"/>
                    </a:ext>
                  </a:extLst>
                </a:gridCol>
                <a:gridCol w="897112">
                  <a:extLst>
                    <a:ext uri="{9D8B030D-6E8A-4147-A177-3AD203B41FA5}">
                      <a16:colId xmlns:a16="http://schemas.microsoft.com/office/drawing/2014/main" val="2298599740"/>
                    </a:ext>
                  </a:extLst>
                </a:gridCol>
                <a:gridCol w="579046">
                  <a:extLst>
                    <a:ext uri="{9D8B030D-6E8A-4147-A177-3AD203B41FA5}">
                      <a16:colId xmlns:a16="http://schemas.microsoft.com/office/drawing/2014/main" val="3103548176"/>
                    </a:ext>
                  </a:extLst>
                </a:gridCol>
                <a:gridCol w="758468">
                  <a:extLst>
                    <a:ext uri="{9D8B030D-6E8A-4147-A177-3AD203B41FA5}">
                      <a16:colId xmlns:a16="http://schemas.microsoft.com/office/drawing/2014/main" val="1202624291"/>
                    </a:ext>
                  </a:extLst>
                </a:gridCol>
                <a:gridCol w="758468">
                  <a:extLst>
                    <a:ext uri="{9D8B030D-6E8A-4147-A177-3AD203B41FA5}">
                      <a16:colId xmlns:a16="http://schemas.microsoft.com/office/drawing/2014/main" val="3779749147"/>
                    </a:ext>
                  </a:extLst>
                </a:gridCol>
                <a:gridCol w="3254074">
                  <a:extLst>
                    <a:ext uri="{9D8B030D-6E8A-4147-A177-3AD203B41FA5}">
                      <a16:colId xmlns:a16="http://schemas.microsoft.com/office/drawing/2014/main" val="860767338"/>
                    </a:ext>
                  </a:extLst>
                </a:gridCol>
              </a:tblGrid>
              <a:tr h="14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true positives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true negatives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motif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67956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gimme_15_BioProspector_w10_5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15221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gimme_143_MEME_4_w12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794430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gimme_104_Improbizer_GTGCAACGGAGAGT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1596138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gimme_13_BioProspector_w10_3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890397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gimme_106_Improbizer_AACCATCGTT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848349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gimme_30_AMD_Motif5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7098084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gimme_132_MEME_3_w10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736334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gimme_102_Improbizer_GCGTTATACCCGAGGATCAG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82113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DECOD_Motif5_12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121744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DECOD_Motif3_12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088930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DECOD_Motif4_13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81307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DECOD_Motif5_14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916776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DME_GMYCTYNGK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8650124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DME_GHTTTASC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603599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DME_TASGRKYTM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3967133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DME_KAGRYCTKK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61888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DME_KWAMGMGG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1424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DME_KGTTGATY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3802001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DME_KGAYCTTG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278154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DME_RASWGAKCWA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391255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DME_GRWKGKYGAW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529122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DME_ARRTCYKVRG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89999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DME_ACDGWGMYA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345502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DME_TRSRAWCYC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45493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DME_WMACGRKKG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06852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DME_KGVRAGRGS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4022860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DME_YGATSWGT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3151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DME_DRYGGHTTC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5220348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DME_ARTRARMGG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388073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DME_AKACKKWGA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0738452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DME_RGCWYAGWK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696385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DME_MKTHRRGAG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4701100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DME_TGAKYTMCB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9021075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DME_RGRRRYMWGG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741527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DME_RCRDTGSAA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7913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DME_ACKKKKGSK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5547728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DME_KCHTTKCRTG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220149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DME_VASGSARAS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563882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DME_AGAGKMTSV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8923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DME_SAKVSTKGA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040316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DME_AGAGKMTS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473746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DME_KHGGYTAAR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5033506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DME_CYGRRGMTB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2069787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DME_TCWSGMASWK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8363823"/>
                  </a:ext>
                </a:extLst>
              </a:tr>
              <a:tr h="1490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DME_AHGGTGRWR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559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7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41AF-5CCB-4B15-8365-87F9EEE4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AEB7-CC41-4416-A9D6-1F3B2E53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627</Words>
  <Application>Microsoft Office PowerPoint</Application>
  <PresentationFormat>Widescreen</PresentationFormat>
  <Paragraphs>287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Figures for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report</dc:title>
  <dc:creator>Maxwell Mullin</dc:creator>
  <cp:lastModifiedBy>Mullin, Maxwell</cp:lastModifiedBy>
  <cp:revision>8</cp:revision>
  <dcterms:created xsi:type="dcterms:W3CDTF">2018-03-31T05:06:47Z</dcterms:created>
  <dcterms:modified xsi:type="dcterms:W3CDTF">2018-03-31T16:39:12Z</dcterms:modified>
</cp:coreProperties>
</file>