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Double strand motif </a:t>
            </a:r>
            <a:br>
              <a:rPr lang="en-US" dirty="0"/>
            </a:br>
            <a:r>
              <a:rPr lang="en-US" dirty="0"/>
              <a:t>foreground vs background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717D72-D9C5-4AEE-8023-1A36D0E85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843" y="1920240"/>
            <a:ext cx="7352314" cy="4937760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06" y="0"/>
            <a:ext cx="9297988" cy="20970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foreground vs background of Motif </a:t>
            </a:r>
            <a:br>
              <a:rPr lang="en-US" dirty="0"/>
            </a:br>
            <a:r>
              <a:rPr lang="en-US" dirty="0"/>
              <a:t>Co-</a:t>
            </a:r>
            <a:r>
              <a:rPr lang="en-US" dirty="0" err="1"/>
              <a:t>occurance</a:t>
            </a:r>
            <a:r>
              <a:rPr lang="en-US" dirty="0"/>
              <a:t> in double stranded data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989F13-B19F-4941-9D33-DEDC7DD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972" y="1828800"/>
            <a:ext cx="7522056" cy="5100320"/>
          </a:xfrm>
        </p:spPr>
      </p:pic>
    </p:spTree>
    <p:extLst>
      <p:ext uri="{BB962C8B-B14F-4D97-AF65-F5344CB8AC3E}">
        <p14:creationId xmlns:p14="http://schemas.microsoft.com/office/powerpoint/2010/main" val="130457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3760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Weekly update 5</vt:lpstr>
      <vt:lpstr>Double strand motif  foreground vs background</vt:lpstr>
      <vt:lpstr>foreground vs background of Motif  Co-occurance in double stranded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22</cp:revision>
  <dcterms:created xsi:type="dcterms:W3CDTF">2018-02-01T15:24:04Z</dcterms:created>
  <dcterms:modified xsi:type="dcterms:W3CDTF">2018-03-01T19:38:38Z</dcterms:modified>
</cp:coreProperties>
</file>