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9C5-2ABD-4978-AD68-A96B4651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FE07A-7869-43FC-A202-B95A3AD3F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Mullin</a:t>
            </a:r>
          </a:p>
        </p:txBody>
      </p:sp>
    </p:spTree>
    <p:extLst>
      <p:ext uri="{BB962C8B-B14F-4D97-AF65-F5344CB8AC3E}">
        <p14:creationId xmlns:p14="http://schemas.microsoft.com/office/powerpoint/2010/main" val="3580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E24-418C-4F31-9335-5C6307B7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32743"/>
            <a:ext cx="9905998" cy="829283"/>
          </a:xfrm>
        </p:spPr>
        <p:txBody>
          <a:bodyPr/>
          <a:lstStyle/>
          <a:p>
            <a:r>
              <a:rPr lang="en-US" dirty="0"/>
              <a:t>Foreground &gt;=9; background &lt;= 20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95D6E4-5448-4811-9895-B1C73F441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19376"/>
              </p:ext>
            </p:extLst>
          </p:nvPr>
        </p:nvGraphicFramePr>
        <p:xfrm>
          <a:off x="658810" y="962026"/>
          <a:ext cx="10584655" cy="569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843">
                  <a:extLst>
                    <a:ext uri="{9D8B030D-6E8A-4147-A177-3AD203B41FA5}">
                      <a16:colId xmlns:a16="http://schemas.microsoft.com/office/drawing/2014/main" val="2081351613"/>
                    </a:ext>
                  </a:extLst>
                </a:gridCol>
                <a:gridCol w="433563">
                  <a:extLst>
                    <a:ext uri="{9D8B030D-6E8A-4147-A177-3AD203B41FA5}">
                      <a16:colId xmlns:a16="http://schemas.microsoft.com/office/drawing/2014/main" val="963327620"/>
                    </a:ext>
                  </a:extLst>
                </a:gridCol>
                <a:gridCol w="429919">
                  <a:extLst>
                    <a:ext uri="{9D8B030D-6E8A-4147-A177-3AD203B41FA5}">
                      <a16:colId xmlns:a16="http://schemas.microsoft.com/office/drawing/2014/main" val="1553764945"/>
                    </a:ext>
                  </a:extLst>
                </a:gridCol>
                <a:gridCol w="593868">
                  <a:extLst>
                    <a:ext uri="{9D8B030D-6E8A-4147-A177-3AD203B41FA5}">
                      <a16:colId xmlns:a16="http://schemas.microsoft.com/office/drawing/2014/main" val="3364009956"/>
                    </a:ext>
                  </a:extLst>
                </a:gridCol>
                <a:gridCol w="459066">
                  <a:extLst>
                    <a:ext uri="{9D8B030D-6E8A-4147-A177-3AD203B41FA5}">
                      <a16:colId xmlns:a16="http://schemas.microsoft.com/office/drawing/2014/main" val="319768927"/>
                    </a:ext>
                  </a:extLst>
                </a:gridCol>
                <a:gridCol w="799318">
                  <a:extLst>
                    <a:ext uri="{9D8B030D-6E8A-4147-A177-3AD203B41FA5}">
                      <a16:colId xmlns:a16="http://schemas.microsoft.com/office/drawing/2014/main" val="369464175"/>
                    </a:ext>
                  </a:extLst>
                </a:gridCol>
                <a:gridCol w="919846">
                  <a:extLst>
                    <a:ext uri="{9D8B030D-6E8A-4147-A177-3AD203B41FA5}">
                      <a16:colId xmlns:a16="http://schemas.microsoft.com/office/drawing/2014/main" val="1999895716"/>
                    </a:ext>
                  </a:extLst>
                </a:gridCol>
                <a:gridCol w="905557">
                  <a:extLst>
                    <a:ext uri="{9D8B030D-6E8A-4147-A177-3AD203B41FA5}">
                      <a16:colId xmlns:a16="http://schemas.microsoft.com/office/drawing/2014/main" val="2676360302"/>
                    </a:ext>
                  </a:extLst>
                </a:gridCol>
                <a:gridCol w="2072675">
                  <a:extLst>
                    <a:ext uri="{9D8B030D-6E8A-4147-A177-3AD203B41FA5}">
                      <a16:colId xmlns:a16="http://schemas.microsoft.com/office/drawing/2014/main" val="442511026"/>
                    </a:ext>
                  </a:extLst>
                </a:gridCol>
              </a:tblGrid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Motif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0587398"/>
                  </a:ext>
                </a:extLst>
              </a:tr>
              <a:tr h="47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gimme_101_Improbizer_GTAGCTACGTTGGCTAA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6902303"/>
                  </a:ext>
                </a:extLst>
              </a:tr>
              <a:tr h="47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gimme_104_Improbizer_GTGCAACGGAGAGT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8036414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gimme_106_Improbizer_AACCATCGTT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2533595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gimme_133_MEME_4_w10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818575"/>
                  </a:ext>
                </a:extLst>
              </a:tr>
              <a:tr h="47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gimme_105_Improbizer_AACACACGTTTATTAGATGTTT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3769548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gimme_25_BioProspector_w14_5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6883005"/>
                  </a:ext>
                </a:extLst>
              </a:tr>
              <a:tr h="47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gimme_102_Improbizer_GCGTTATACCCGAGGATCAG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1538179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DECOD_Motif5_15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1418913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DECOD_Motif5_16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6513577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DME_AVKSAGAGW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4622940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DME_GRGAGAGV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2497631"/>
                  </a:ext>
                </a:extLst>
              </a:tr>
              <a:tr h="421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DME_AWMTBAGAGA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9632102"/>
                  </a:ext>
                </a:extLst>
              </a:tr>
            </a:tbl>
          </a:graphicData>
        </a:graphic>
      </p:graphicFrame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4E4A8A67-70CC-4C36-A8D9-29368219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245" y="1373893"/>
            <a:ext cx="2117716" cy="476250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E37959D9-0CE4-414F-994A-F5B97069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748" y="1850143"/>
            <a:ext cx="2117716" cy="47625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DDE5CEDF-F3F0-4BFB-AA9A-AB167F3F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748" y="2326393"/>
            <a:ext cx="2117715" cy="411867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C6F64198-6470-4DF7-9A86-4D3F976CD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245" y="2738261"/>
            <a:ext cx="2104218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EAB382-F3F5-4B5B-9D28-246D3FFC2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245" y="3214510"/>
            <a:ext cx="2104218" cy="4289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89795B-2D40-4799-8204-9A368A032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243" y="3643490"/>
            <a:ext cx="2104218" cy="428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406152-1775-427B-82C0-BCDDF5E9D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9238" y="4548720"/>
            <a:ext cx="2104217" cy="4289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38E7E1-A019-47DD-B844-6B07447E2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9239" y="4072470"/>
            <a:ext cx="2157412" cy="428979"/>
          </a:xfrm>
          <a:prstGeom prst="rect">
            <a:avLst/>
          </a:prstGeom>
        </p:spPr>
      </p:pic>
      <p:pic>
        <p:nvPicPr>
          <p:cNvPr id="27" name="Picture 26" descr="A close up of a sign&#10;&#10;Description generated with high confidence">
            <a:extLst>
              <a:ext uri="{FF2B5EF4-FFF2-40B4-BE49-F238E27FC236}">
                <a16:creationId xmlns:a16="http://schemas.microsoft.com/office/drawing/2014/main" id="{6591FD5D-60A9-4E57-9C1D-AE0AA8ECD6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9228" y="4977699"/>
            <a:ext cx="2104217" cy="381709"/>
          </a:xfrm>
          <a:prstGeom prst="rect">
            <a:avLst/>
          </a:prstGeom>
        </p:spPr>
      </p:pic>
      <p:pic>
        <p:nvPicPr>
          <p:cNvPr id="29" name="Picture 2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C5FDC4-B9E3-4E6B-AC51-EA0D7A18D9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9228" y="5406678"/>
            <a:ext cx="2104217" cy="381709"/>
          </a:xfrm>
          <a:prstGeom prst="rect">
            <a:avLst/>
          </a:prstGeom>
        </p:spPr>
      </p:pic>
      <p:pic>
        <p:nvPicPr>
          <p:cNvPr id="31" name="Picture 30" descr="A close up of a sign&#10;&#10;Description generated with high confidence">
            <a:extLst>
              <a:ext uri="{FF2B5EF4-FFF2-40B4-BE49-F238E27FC236}">
                <a16:creationId xmlns:a16="http://schemas.microsoft.com/office/drawing/2014/main" id="{AA85FE18-3B6D-4271-9132-CB7BBF854B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9720" y="5835657"/>
            <a:ext cx="2063725" cy="381709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579C3EA3-0446-40F1-97D5-D062F6D5F0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9700" y="6217367"/>
            <a:ext cx="2063725" cy="4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foreground vs background counts now with jitter and alpha </a:t>
            </a:r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952890A-D36F-40AF-94AF-CFCA1A073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149" y="1923256"/>
            <a:ext cx="7859701" cy="4934744"/>
          </a:xfrm>
        </p:spPr>
      </p:pic>
    </p:spTree>
    <p:extLst>
      <p:ext uri="{BB962C8B-B14F-4D97-AF65-F5344CB8AC3E}">
        <p14:creationId xmlns:p14="http://schemas.microsoft.com/office/powerpoint/2010/main" val="103815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</a:t>
            </a:r>
            <a:r>
              <a:rPr lang="en-US" dirty="0" err="1"/>
              <a:t>occurance</a:t>
            </a:r>
            <a:r>
              <a:rPr lang="en-US" dirty="0"/>
              <a:t> of motifs in the foreground and the background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A9382B-9284-4E74-8C0C-2032B7986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951" y="1934528"/>
            <a:ext cx="7588098" cy="4923472"/>
          </a:xfrm>
        </p:spPr>
      </p:pic>
    </p:spTree>
    <p:extLst>
      <p:ext uri="{BB962C8B-B14F-4D97-AF65-F5344CB8AC3E}">
        <p14:creationId xmlns:p14="http://schemas.microsoft.com/office/powerpoint/2010/main" val="130457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6091-3F3F-43D0-83A5-E4D6119B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D3FE92E-FF6B-4098-9D30-2315F9E0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385" y="1794602"/>
            <a:ext cx="5941615" cy="3855166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AF2D1CA-E0FC-43E3-9327-043424B84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1"/>
          <a:stretch/>
        </p:blipFill>
        <p:spPr>
          <a:xfrm>
            <a:off x="-51393" y="1790103"/>
            <a:ext cx="5993009" cy="38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3697</TotalTime>
  <Words>191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Weekly update 4</vt:lpstr>
      <vt:lpstr>Foreground &gt;=9; background &lt;= 20</vt:lpstr>
      <vt:lpstr>motif foreground vs background counts now with jitter and alpha </vt:lpstr>
      <vt:lpstr>Co-occurance of motifs in the foreground and the 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HRGP data feature seleciton</dc:title>
  <dc:creator>Mullin, Maxwell</dc:creator>
  <cp:lastModifiedBy>Maxwell Mullin</cp:lastModifiedBy>
  <cp:revision>19</cp:revision>
  <dcterms:created xsi:type="dcterms:W3CDTF">2018-02-01T15:24:04Z</dcterms:created>
  <dcterms:modified xsi:type="dcterms:W3CDTF">2018-02-22T20:08:19Z</dcterms:modified>
</cp:coreProperties>
</file>