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4"/>
  </p:notesMasterIdLst>
  <p:sldIdLst>
    <p:sldId id="321" r:id="rId5"/>
    <p:sldId id="406" r:id="rId6"/>
    <p:sldId id="513" r:id="rId7"/>
    <p:sldId id="514" r:id="rId8"/>
    <p:sldId id="515" r:id="rId9"/>
    <p:sldId id="512" r:id="rId10"/>
    <p:sldId id="511" r:id="rId11"/>
    <p:sldId id="510" r:id="rId12"/>
    <p:sldId id="3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740" autoAdjust="0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536634" y="2235722"/>
            <a:ext cx="45719" cy="179383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447921"/>
            <a:ext cx="72705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BMC – Business Model </a:t>
            </a:r>
            <a:r>
              <a:rPr lang="pt-BR" sz="4000" b="1">
                <a:solidFill>
                  <a:schemeClr val="bg1"/>
                </a:solidFill>
              </a:rPr>
              <a:t>Canvas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sz="100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Prof. Ms. Gabriela Salomão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80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2023</a:t>
            </a:r>
          </a:p>
          <a:p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38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AC6AD952-DC81-DA34-8DEB-C54815E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Site&#10;&#10;Descrição gerada automaticamente">
            <a:extLst>
              <a:ext uri="{FF2B5EF4-FFF2-40B4-BE49-F238E27FC236}">
                <a16:creationId xmlns:a16="http://schemas.microsoft.com/office/drawing/2014/main" id="{20641979-1854-44D9-A0D8-D7F4C390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51394"/>
            <a:ext cx="8178799" cy="43552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5E5307B-7DBA-76DE-997E-3A0F29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643467"/>
            <a:ext cx="795866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 de bolhas&#10;&#10;Descrição gerada automaticamente">
            <a:extLst>
              <a:ext uri="{FF2B5EF4-FFF2-40B4-BE49-F238E27FC236}">
                <a16:creationId xmlns:a16="http://schemas.microsoft.com/office/drawing/2014/main" id="{34927ACE-59BF-BDFF-DFFB-536B3613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49159"/>
            <a:ext cx="8178799" cy="455968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A96BB-EEAD-18B8-0EA5-D72EFB57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Exemplo: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B0F6BCD-A1A0-BD92-5579-82F00837A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2" y="1675227"/>
            <a:ext cx="686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F3CA-F46C-6DED-3BE6-857D3CC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Bora praticar?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0A002-453B-97A3-CFEF-05699C887A2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miro.com</a:t>
            </a:r>
            <a:r>
              <a:rPr lang="pt-BR" dirty="0"/>
              <a:t>/app/board/o9J_lBEGM_k=/</a:t>
            </a:r>
          </a:p>
        </p:txBody>
      </p:sp>
    </p:spTree>
    <p:extLst>
      <p:ext uri="{BB962C8B-B14F-4D97-AF65-F5344CB8AC3E}">
        <p14:creationId xmlns:p14="http://schemas.microsoft.com/office/powerpoint/2010/main" val="13638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8121</TotalTime>
  <Words>33</Words>
  <Application>Microsoft Macintosh PowerPoint</Application>
  <PresentationFormat>Apresentação na tela (4:3)</PresentationFormat>
  <Paragraphs>7</Paragraphs>
  <Slides>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Exemplo:</vt:lpstr>
      <vt:lpstr>Bora praticar?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Salomão</cp:lastModifiedBy>
  <cp:revision>359</cp:revision>
  <dcterms:created xsi:type="dcterms:W3CDTF">2015-01-30T10:46:50Z</dcterms:created>
  <dcterms:modified xsi:type="dcterms:W3CDTF">2023-03-27T17:27:53Z</dcterms:modified>
</cp:coreProperties>
</file>