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34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6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6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731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8753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672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44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2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2792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3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268F9E-078E-48A4-80B9-5AD8F4CEC7A5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112842-3533-4143-B27A-6EFD9114EC3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6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329B-B2CC-489F-A5FE-79D2C1EA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2263694"/>
            <a:ext cx="10318418" cy="2330612"/>
          </a:xfrm>
        </p:spPr>
        <p:txBody>
          <a:bodyPr/>
          <a:lstStyle/>
          <a:p>
            <a:r>
              <a:rPr lang="pt-BR" dirty="0"/>
              <a:t>EXCEL BÁSICO</a:t>
            </a:r>
            <a:br>
              <a:rPr lang="pt-BR" dirty="0"/>
            </a:br>
            <a:r>
              <a:rPr lang="pt-BR" sz="3600" dirty="0"/>
              <a:t>Projeto integrador </a:t>
            </a:r>
            <a:r>
              <a:rPr lang="pt-BR" sz="3600" dirty="0" err="1"/>
              <a:t>ii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FAE38-EEC5-4038-B234-C6953CB6A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DISCENTE: Murillo Gabriel</a:t>
            </a:r>
          </a:p>
          <a:p>
            <a:r>
              <a:rPr lang="pt-BR" dirty="0"/>
              <a:t>Docente: Joilson porto</a:t>
            </a:r>
          </a:p>
        </p:txBody>
      </p:sp>
    </p:spTree>
    <p:extLst>
      <p:ext uri="{BB962C8B-B14F-4D97-AF65-F5344CB8AC3E}">
        <p14:creationId xmlns:p14="http://schemas.microsoft.com/office/powerpoint/2010/main" val="424881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1FDD8-1ACC-4756-9DE8-479760E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66" y="382385"/>
            <a:ext cx="8999669" cy="1492132"/>
          </a:xfrm>
        </p:spPr>
        <p:txBody>
          <a:bodyPr/>
          <a:lstStyle/>
          <a:p>
            <a:r>
              <a:rPr lang="pt-BR" dirty="0"/>
              <a:t>Tabela 1 – dados Excel básico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295577-A72C-4759-8C77-958B926B9C40}"/>
              </a:ext>
            </a:extLst>
          </p:cNvPr>
          <p:cNvSpPr txBox="1"/>
          <p:nvPr/>
        </p:nvSpPr>
        <p:spPr>
          <a:xfrm>
            <a:off x="1141485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F4BB17-A029-4DB3-8394-0E94A42B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95" y="2836492"/>
            <a:ext cx="10462206" cy="150379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887148-1061-4414-9248-961CADA469BE}"/>
              </a:ext>
            </a:extLst>
          </p:cNvPr>
          <p:cNvSpPr txBox="1"/>
          <p:nvPr/>
        </p:nvSpPr>
        <p:spPr>
          <a:xfrm>
            <a:off x="884471" y="4340289"/>
            <a:ext cx="1042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Tabela1 – Relação fictícia do consumo de energia em Watt, representado no projeto de tabela Excel de nível básico  </a:t>
            </a:r>
          </a:p>
        </p:txBody>
      </p:sp>
    </p:spTree>
    <p:extLst>
      <p:ext uri="{BB962C8B-B14F-4D97-AF65-F5344CB8AC3E}">
        <p14:creationId xmlns:p14="http://schemas.microsoft.com/office/powerpoint/2010/main" val="281169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1FDD8-1ACC-4756-9DE8-479760E2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817" y="382385"/>
            <a:ext cx="5618366" cy="808852"/>
          </a:xfrm>
        </p:spPr>
        <p:txBody>
          <a:bodyPr/>
          <a:lstStyle/>
          <a:p>
            <a:r>
              <a:rPr lang="pt-BR" dirty="0"/>
              <a:t>figura 1 – gráfico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295577-A72C-4759-8C77-958B926B9C40}"/>
              </a:ext>
            </a:extLst>
          </p:cNvPr>
          <p:cNvSpPr txBox="1"/>
          <p:nvPr/>
        </p:nvSpPr>
        <p:spPr>
          <a:xfrm>
            <a:off x="1141485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6145F0-26F2-45AD-842E-6E0CAC22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057281"/>
            <a:ext cx="4572396" cy="27434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6C95FA-3BBB-4343-B5E6-FE577A3070C0}"/>
              </a:ext>
            </a:extLst>
          </p:cNvPr>
          <p:cNvSpPr txBox="1"/>
          <p:nvPr/>
        </p:nvSpPr>
        <p:spPr>
          <a:xfrm>
            <a:off x="3809802" y="4974672"/>
            <a:ext cx="457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1- Retrato do gráfico da tabela submetida anteriormente, sobre o consumo de energia em Watt aplicada em projeto Excel </a:t>
            </a:r>
          </a:p>
        </p:txBody>
      </p:sp>
    </p:spTree>
    <p:extLst>
      <p:ext uri="{BB962C8B-B14F-4D97-AF65-F5344CB8AC3E}">
        <p14:creationId xmlns:p14="http://schemas.microsoft.com/office/powerpoint/2010/main" val="157695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329B-B2CC-489F-A5FE-79D2C1EA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2263694"/>
            <a:ext cx="10318418" cy="2330612"/>
          </a:xfrm>
        </p:spPr>
        <p:txBody>
          <a:bodyPr/>
          <a:lstStyle/>
          <a:p>
            <a:r>
              <a:rPr lang="pt-BR" dirty="0"/>
              <a:t>EXCEL BÁSICO</a:t>
            </a:r>
            <a:br>
              <a:rPr lang="pt-BR" dirty="0"/>
            </a:br>
            <a:r>
              <a:rPr lang="pt-BR" sz="3600" dirty="0"/>
              <a:t>Projeto integrador </a:t>
            </a:r>
            <a:r>
              <a:rPr lang="pt-BR" sz="3600" dirty="0" err="1"/>
              <a:t>ii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7FAE38-EEC5-4038-B234-C6953CB6A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DISCENTE: Murillo Gabriel</a:t>
            </a:r>
          </a:p>
          <a:p>
            <a:r>
              <a:rPr lang="pt-BR" dirty="0"/>
              <a:t>Docente: Joilson porto</a:t>
            </a:r>
          </a:p>
        </p:txBody>
      </p:sp>
    </p:spTree>
    <p:extLst>
      <p:ext uri="{BB962C8B-B14F-4D97-AF65-F5344CB8AC3E}">
        <p14:creationId xmlns:p14="http://schemas.microsoft.com/office/powerpoint/2010/main" val="901921163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21</TotalTime>
  <Words>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Impact</vt:lpstr>
      <vt:lpstr>Times New Roman</vt:lpstr>
      <vt:lpstr>Selo</vt:lpstr>
      <vt:lpstr>EXCEL BÁSICO Projeto integrador ii</vt:lpstr>
      <vt:lpstr>Tabela 1 – dados Excel básico</vt:lpstr>
      <vt:lpstr>figura 1 – gráfico</vt:lpstr>
      <vt:lpstr>EXCEL BÁSICO Projeto integrador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BÁSICO Projeto integrador ii</dc:title>
  <dc:creator>Aluno</dc:creator>
  <cp:lastModifiedBy>Aluno</cp:lastModifiedBy>
  <cp:revision>3</cp:revision>
  <dcterms:created xsi:type="dcterms:W3CDTF">2024-08-07T13:28:21Z</dcterms:created>
  <dcterms:modified xsi:type="dcterms:W3CDTF">2024-08-07T15:49:18Z</dcterms:modified>
</cp:coreProperties>
</file>