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F3C28-D9CB-4799-AE4F-37DEBE44BAD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C13103-0393-4058-8752-EA2141E3974E}">
      <dgm:prSet/>
      <dgm:spPr/>
      <dgm:t>
        <a:bodyPr/>
        <a:lstStyle/>
        <a:p>
          <a:r>
            <a:rPr lang="en-US"/>
            <a:t>Build RL-based agent which can help/assist cab drivers to build their profits by improving agent’s decision-making process.</a:t>
          </a:r>
        </a:p>
      </dgm:t>
    </dgm:pt>
    <dgm:pt modelId="{26FE2181-3957-484A-BE48-C053A6802669}" type="parTrans" cxnId="{981DF8D4-9924-4B43-9568-92DDFCABB411}">
      <dgm:prSet/>
      <dgm:spPr/>
      <dgm:t>
        <a:bodyPr/>
        <a:lstStyle/>
        <a:p>
          <a:endParaRPr lang="en-US"/>
        </a:p>
      </dgm:t>
    </dgm:pt>
    <dgm:pt modelId="{CCF1A501-0120-40A8-B3DE-73D409573EEC}" type="sibTrans" cxnId="{981DF8D4-9924-4B43-9568-92DDFCABB411}">
      <dgm:prSet/>
      <dgm:spPr/>
      <dgm:t>
        <a:bodyPr/>
        <a:lstStyle/>
        <a:p>
          <a:endParaRPr lang="en-US"/>
        </a:p>
      </dgm:t>
    </dgm:pt>
    <dgm:pt modelId="{D731C55B-418B-4610-B009-7CBF245A8F97}">
      <dgm:prSet/>
      <dgm:spPr/>
      <dgm:t>
        <a:bodyPr/>
        <a:lstStyle/>
        <a:p>
          <a:r>
            <a:rPr lang="en-US"/>
            <a:t>It can attract and can potentially retain new cab drivers.</a:t>
          </a:r>
        </a:p>
      </dgm:t>
    </dgm:pt>
    <dgm:pt modelId="{A4F46031-9DF0-469D-BB24-724A780CBBF7}" type="parTrans" cxnId="{D2C596F3-8530-4E34-94AF-FAB8B6D0D81B}">
      <dgm:prSet/>
      <dgm:spPr/>
      <dgm:t>
        <a:bodyPr/>
        <a:lstStyle/>
        <a:p>
          <a:endParaRPr lang="en-US"/>
        </a:p>
      </dgm:t>
    </dgm:pt>
    <dgm:pt modelId="{D1CE76E7-D190-4DFA-BBC8-29E2E7E88485}" type="sibTrans" cxnId="{D2C596F3-8530-4E34-94AF-FAB8B6D0D81B}">
      <dgm:prSet/>
      <dgm:spPr/>
      <dgm:t>
        <a:bodyPr/>
        <a:lstStyle/>
        <a:p>
          <a:endParaRPr lang="en-US"/>
        </a:p>
      </dgm:t>
    </dgm:pt>
    <dgm:pt modelId="{3D4E9B3B-8A7D-4AB6-A5B1-ED93CEDA3DF0}" type="pres">
      <dgm:prSet presAssocID="{6A8F3C28-D9CB-4799-AE4F-37DEBE44BA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3E1578-1C43-48C4-99FE-AF80563A9DA5}" type="pres">
      <dgm:prSet presAssocID="{8DC13103-0393-4058-8752-EA2141E3974E}" presName="hierRoot1" presStyleCnt="0"/>
      <dgm:spPr/>
    </dgm:pt>
    <dgm:pt modelId="{7EDE4B06-FC95-4A6D-8F71-14230E0FFBD6}" type="pres">
      <dgm:prSet presAssocID="{8DC13103-0393-4058-8752-EA2141E3974E}" presName="composite" presStyleCnt="0"/>
      <dgm:spPr/>
    </dgm:pt>
    <dgm:pt modelId="{1148D347-62BA-4750-BB05-4A2F716823DC}" type="pres">
      <dgm:prSet presAssocID="{8DC13103-0393-4058-8752-EA2141E3974E}" presName="background" presStyleLbl="node0" presStyleIdx="0" presStyleCnt="2"/>
      <dgm:spPr/>
    </dgm:pt>
    <dgm:pt modelId="{7BAFFE99-64B4-434D-892A-83B1D564160F}" type="pres">
      <dgm:prSet presAssocID="{8DC13103-0393-4058-8752-EA2141E3974E}" presName="text" presStyleLbl="fgAcc0" presStyleIdx="0" presStyleCnt="2">
        <dgm:presLayoutVars>
          <dgm:chPref val="3"/>
        </dgm:presLayoutVars>
      </dgm:prSet>
      <dgm:spPr/>
    </dgm:pt>
    <dgm:pt modelId="{B661C577-0983-4294-8C4A-033DD90171C9}" type="pres">
      <dgm:prSet presAssocID="{8DC13103-0393-4058-8752-EA2141E3974E}" presName="hierChild2" presStyleCnt="0"/>
      <dgm:spPr/>
    </dgm:pt>
    <dgm:pt modelId="{B24794F1-EA24-4830-BDA5-DD98E2446087}" type="pres">
      <dgm:prSet presAssocID="{D731C55B-418B-4610-B009-7CBF245A8F97}" presName="hierRoot1" presStyleCnt="0"/>
      <dgm:spPr/>
    </dgm:pt>
    <dgm:pt modelId="{E38DFAB2-0C00-4B28-95A5-9867139C79E9}" type="pres">
      <dgm:prSet presAssocID="{D731C55B-418B-4610-B009-7CBF245A8F97}" presName="composite" presStyleCnt="0"/>
      <dgm:spPr/>
    </dgm:pt>
    <dgm:pt modelId="{AFFB6E45-9EA9-4952-9D7E-69752C668FA6}" type="pres">
      <dgm:prSet presAssocID="{D731C55B-418B-4610-B009-7CBF245A8F97}" presName="background" presStyleLbl="node0" presStyleIdx="1" presStyleCnt="2"/>
      <dgm:spPr/>
    </dgm:pt>
    <dgm:pt modelId="{3462AFB8-0554-4C47-AD8A-22D2A1A25756}" type="pres">
      <dgm:prSet presAssocID="{D731C55B-418B-4610-B009-7CBF245A8F97}" presName="text" presStyleLbl="fgAcc0" presStyleIdx="1" presStyleCnt="2">
        <dgm:presLayoutVars>
          <dgm:chPref val="3"/>
        </dgm:presLayoutVars>
      </dgm:prSet>
      <dgm:spPr/>
    </dgm:pt>
    <dgm:pt modelId="{DD9666B5-6248-4039-AF52-04637978161E}" type="pres">
      <dgm:prSet presAssocID="{D731C55B-418B-4610-B009-7CBF245A8F97}" presName="hierChild2" presStyleCnt="0"/>
      <dgm:spPr/>
    </dgm:pt>
  </dgm:ptLst>
  <dgm:cxnLst>
    <dgm:cxn modelId="{488C7C0D-8178-4F79-BB27-1200F6AEF4E1}" type="presOf" srcId="{6A8F3C28-D9CB-4799-AE4F-37DEBE44BAD3}" destId="{3D4E9B3B-8A7D-4AB6-A5B1-ED93CEDA3DF0}" srcOrd="0" destOrd="0" presId="urn:microsoft.com/office/officeart/2005/8/layout/hierarchy1"/>
    <dgm:cxn modelId="{110FAC28-4F98-4A5C-9457-68E1F39AB6F1}" type="presOf" srcId="{8DC13103-0393-4058-8752-EA2141E3974E}" destId="{7BAFFE99-64B4-434D-892A-83B1D564160F}" srcOrd="0" destOrd="0" presId="urn:microsoft.com/office/officeart/2005/8/layout/hierarchy1"/>
    <dgm:cxn modelId="{B5CF8A36-84AE-4308-992B-51FC39AC4D4B}" type="presOf" srcId="{D731C55B-418B-4610-B009-7CBF245A8F97}" destId="{3462AFB8-0554-4C47-AD8A-22D2A1A25756}" srcOrd="0" destOrd="0" presId="urn:microsoft.com/office/officeart/2005/8/layout/hierarchy1"/>
    <dgm:cxn modelId="{981DF8D4-9924-4B43-9568-92DDFCABB411}" srcId="{6A8F3C28-D9CB-4799-AE4F-37DEBE44BAD3}" destId="{8DC13103-0393-4058-8752-EA2141E3974E}" srcOrd="0" destOrd="0" parTransId="{26FE2181-3957-484A-BE48-C053A6802669}" sibTransId="{CCF1A501-0120-40A8-B3DE-73D409573EEC}"/>
    <dgm:cxn modelId="{D2C596F3-8530-4E34-94AF-FAB8B6D0D81B}" srcId="{6A8F3C28-D9CB-4799-AE4F-37DEBE44BAD3}" destId="{D731C55B-418B-4610-B009-7CBF245A8F97}" srcOrd="1" destOrd="0" parTransId="{A4F46031-9DF0-469D-BB24-724A780CBBF7}" sibTransId="{D1CE76E7-D190-4DFA-BBC8-29E2E7E88485}"/>
    <dgm:cxn modelId="{0E785C8A-DF72-430A-934A-4BABE4FDEFBB}" type="presParOf" srcId="{3D4E9B3B-8A7D-4AB6-A5B1-ED93CEDA3DF0}" destId="{573E1578-1C43-48C4-99FE-AF80563A9DA5}" srcOrd="0" destOrd="0" presId="urn:microsoft.com/office/officeart/2005/8/layout/hierarchy1"/>
    <dgm:cxn modelId="{A2B19F43-FB5B-4ED8-9C0E-A64B13288FCE}" type="presParOf" srcId="{573E1578-1C43-48C4-99FE-AF80563A9DA5}" destId="{7EDE4B06-FC95-4A6D-8F71-14230E0FFBD6}" srcOrd="0" destOrd="0" presId="urn:microsoft.com/office/officeart/2005/8/layout/hierarchy1"/>
    <dgm:cxn modelId="{DAEFFBF5-0A78-46C2-8FAA-BC64324D885D}" type="presParOf" srcId="{7EDE4B06-FC95-4A6D-8F71-14230E0FFBD6}" destId="{1148D347-62BA-4750-BB05-4A2F716823DC}" srcOrd="0" destOrd="0" presId="urn:microsoft.com/office/officeart/2005/8/layout/hierarchy1"/>
    <dgm:cxn modelId="{3D3795D4-A69F-4371-B93F-A08834E8D266}" type="presParOf" srcId="{7EDE4B06-FC95-4A6D-8F71-14230E0FFBD6}" destId="{7BAFFE99-64B4-434D-892A-83B1D564160F}" srcOrd="1" destOrd="0" presId="urn:microsoft.com/office/officeart/2005/8/layout/hierarchy1"/>
    <dgm:cxn modelId="{C8A614FB-74C2-4672-8D17-07AAAB03D388}" type="presParOf" srcId="{573E1578-1C43-48C4-99FE-AF80563A9DA5}" destId="{B661C577-0983-4294-8C4A-033DD90171C9}" srcOrd="1" destOrd="0" presId="urn:microsoft.com/office/officeart/2005/8/layout/hierarchy1"/>
    <dgm:cxn modelId="{13288811-7F36-4917-AE68-D8D3B882FE34}" type="presParOf" srcId="{3D4E9B3B-8A7D-4AB6-A5B1-ED93CEDA3DF0}" destId="{B24794F1-EA24-4830-BDA5-DD98E2446087}" srcOrd="1" destOrd="0" presId="urn:microsoft.com/office/officeart/2005/8/layout/hierarchy1"/>
    <dgm:cxn modelId="{F4B87BC0-52B4-4B33-BD5F-DDBDEF7D6EAA}" type="presParOf" srcId="{B24794F1-EA24-4830-BDA5-DD98E2446087}" destId="{E38DFAB2-0C00-4B28-95A5-9867139C79E9}" srcOrd="0" destOrd="0" presId="urn:microsoft.com/office/officeart/2005/8/layout/hierarchy1"/>
    <dgm:cxn modelId="{3E0E5800-3646-432C-8E04-87F291BA2804}" type="presParOf" srcId="{E38DFAB2-0C00-4B28-95A5-9867139C79E9}" destId="{AFFB6E45-9EA9-4952-9D7E-69752C668FA6}" srcOrd="0" destOrd="0" presId="urn:microsoft.com/office/officeart/2005/8/layout/hierarchy1"/>
    <dgm:cxn modelId="{68471076-191F-44A0-8BC4-3D3793417FFA}" type="presParOf" srcId="{E38DFAB2-0C00-4B28-95A5-9867139C79E9}" destId="{3462AFB8-0554-4C47-AD8A-22D2A1A25756}" srcOrd="1" destOrd="0" presId="urn:microsoft.com/office/officeart/2005/8/layout/hierarchy1"/>
    <dgm:cxn modelId="{31F0D81A-2680-4E05-987A-8D6048D8F540}" type="presParOf" srcId="{B24794F1-EA24-4830-BDA5-DD98E2446087}" destId="{DD9666B5-6248-4039-AF52-0463797816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29860-0169-46FE-BA73-DC7832B84E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F11EAD-0B05-4710-97E7-C2F59D1C1C3C}">
      <dgm:prSet/>
      <dgm:spPr/>
      <dgm:t>
        <a:bodyPr/>
        <a:lstStyle/>
        <a:p>
          <a:r>
            <a:rPr lang="en-US"/>
            <a:t>RL Agent is created which learns to choose the best request.</a:t>
          </a:r>
        </a:p>
      </dgm:t>
    </dgm:pt>
    <dgm:pt modelId="{43CABAAD-309B-43B4-AFE6-35D9F3C7AC00}" type="parTrans" cxnId="{E3BAF26D-5E17-4102-99D5-68C3A87C0DA4}">
      <dgm:prSet/>
      <dgm:spPr/>
      <dgm:t>
        <a:bodyPr/>
        <a:lstStyle/>
        <a:p>
          <a:endParaRPr lang="en-US"/>
        </a:p>
      </dgm:t>
    </dgm:pt>
    <dgm:pt modelId="{05A3DADF-99F5-4FEA-A65A-A9D3C1D81980}" type="sibTrans" cxnId="{E3BAF26D-5E17-4102-99D5-68C3A87C0DA4}">
      <dgm:prSet/>
      <dgm:spPr/>
      <dgm:t>
        <a:bodyPr/>
        <a:lstStyle/>
        <a:p>
          <a:endParaRPr lang="en-US"/>
        </a:p>
      </dgm:t>
    </dgm:pt>
    <dgm:pt modelId="{FFFF6FBC-26EE-47BC-814D-93EB326DF02A}">
      <dgm:prSet/>
      <dgm:spPr/>
      <dgm:t>
        <a:bodyPr/>
        <a:lstStyle/>
        <a:p>
          <a:r>
            <a:rPr lang="en-US"/>
            <a:t>Agent trained using Deep Q-Learning (DQN) , Markov Decision Process (MDP).</a:t>
          </a:r>
        </a:p>
      </dgm:t>
    </dgm:pt>
    <dgm:pt modelId="{C6F21EBD-59F9-46D6-B298-E9237E562D41}" type="parTrans" cxnId="{882C3084-F7E9-47A1-83D0-F13F1F2522F6}">
      <dgm:prSet/>
      <dgm:spPr/>
      <dgm:t>
        <a:bodyPr/>
        <a:lstStyle/>
        <a:p>
          <a:endParaRPr lang="en-US"/>
        </a:p>
      </dgm:t>
    </dgm:pt>
    <dgm:pt modelId="{273DDA2C-1224-4402-B4BB-85C1CDF75229}" type="sibTrans" cxnId="{882C3084-F7E9-47A1-83D0-F13F1F2522F6}">
      <dgm:prSet/>
      <dgm:spPr/>
      <dgm:t>
        <a:bodyPr/>
        <a:lstStyle/>
        <a:p>
          <a:endParaRPr lang="en-US"/>
        </a:p>
      </dgm:t>
    </dgm:pt>
    <dgm:pt modelId="{1D6879A9-272D-49F7-BF81-831D9548BC60}">
      <dgm:prSet/>
      <dgm:spPr/>
      <dgm:t>
        <a:bodyPr/>
        <a:lstStyle/>
        <a:p>
          <a:r>
            <a:rPr lang="en-US"/>
            <a:t>Numpy, Matplotlib, Keras will be used. </a:t>
          </a:r>
        </a:p>
      </dgm:t>
    </dgm:pt>
    <dgm:pt modelId="{A28AD04E-32AB-44A1-8B84-E90790E54016}" type="parTrans" cxnId="{C00E968A-F366-4E28-9187-E47D6D9F8821}">
      <dgm:prSet/>
      <dgm:spPr/>
      <dgm:t>
        <a:bodyPr/>
        <a:lstStyle/>
        <a:p>
          <a:endParaRPr lang="en-US"/>
        </a:p>
      </dgm:t>
    </dgm:pt>
    <dgm:pt modelId="{899AE406-9886-41BB-9789-389DD3A85D23}" type="sibTrans" cxnId="{C00E968A-F366-4E28-9187-E47D6D9F8821}">
      <dgm:prSet/>
      <dgm:spPr/>
      <dgm:t>
        <a:bodyPr/>
        <a:lstStyle/>
        <a:p>
          <a:endParaRPr lang="en-US"/>
        </a:p>
      </dgm:t>
    </dgm:pt>
    <dgm:pt modelId="{A1EA3878-94E5-47AB-BE27-BC98F1241322}">
      <dgm:prSet/>
      <dgm:spPr/>
      <dgm:t>
        <a:bodyPr/>
        <a:lstStyle/>
        <a:p>
          <a:r>
            <a:rPr lang="en-US"/>
            <a:t>Visual Studio code, Jupyter Notebook are used as Tools.</a:t>
          </a:r>
        </a:p>
      </dgm:t>
    </dgm:pt>
    <dgm:pt modelId="{5C778709-242E-4381-8DD5-312D310FAAF6}" type="parTrans" cxnId="{6A811055-2C7A-4638-A3E1-253435B46AA7}">
      <dgm:prSet/>
      <dgm:spPr/>
      <dgm:t>
        <a:bodyPr/>
        <a:lstStyle/>
        <a:p>
          <a:endParaRPr lang="en-US"/>
        </a:p>
      </dgm:t>
    </dgm:pt>
    <dgm:pt modelId="{DC2DCC03-AE14-42B0-BCE0-40B647555B9F}" type="sibTrans" cxnId="{6A811055-2C7A-4638-A3E1-253435B46AA7}">
      <dgm:prSet/>
      <dgm:spPr/>
      <dgm:t>
        <a:bodyPr/>
        <a:lstStyle/>
        <a:p>
          <a:endParaRPr lang="en-US"/>
        </a:p>
      </dgm:t>
    </dgm:pt>
    <dgm:pt modelId="{F4964D31-3DA7-43CF-84B3-32B1C7A0577B}" type="pres">
      <dgm:prSet presAssocID="{A4E29860-0169-46FE-BA73-DC7832B84EF1}" presName="root" presStyleCnt="0">
        <dgm:presLayoutVars>
          <dgm:dir/>
          <dgm:resizeHandles val="exact"/>
        </dgm:presLayoutVars>
      </dgm:prSet>
      <dgm:spPr/>
    </dgm:pt>
    <dgm:pt modelId="{FF06BA87-AC58-47B5-945E-2EB8591A26E5}" type="pres">
      <dgm:prSet presAssocID="{03F11EAD-0B05-4710-97E7-C2F59D1C1C3C}" presName="compNode" presStyleCnt="0"/>
      <dgm:spPr/>
    </dgm:pt>
    <dgm:pt modelId="{9A72F1B1-0AA9-4871-B8D8-8DA2572F9720}" type="pres">
      <dgm:prSet presAssocID="{03F11EAD-0B05-4710-97E7-C2F59D1C1C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A20302-6979-4AEB-AB7E-58C3D8523CA6}" type="pres">
      <dgm:prSet presAssocID="{03F11EAD-0B05-4710-97E7-C2F59D1C1C3C}" presName="spaceRect" presStyleCnt="0"/>
      <dgm:spPr/>
    </dgm:pt>
    <dgm:pt modelId="{410CB621-4C0B-410D-961D-C4D60841AF59}" type="pres">
      <dgm:prSet presAssocID="{03F11EAD-0B05-4710-97E7-C2F59D1C1C3C}" presName="textRect" presStyleLbl="revTx" presStyleIdx="0" presStyleCnt="4">
        <dgm:presLayoutVars>
          <dgm:chMax val="1"/>
          <dgm:chPref val="1"/>
        </dgm:presLayoutVars>
      </dgm:prSet>
      <dgm:spPr/>
    </dgm:pt>
    <dgm:pt modelId="{ABBC7702-26ED-4AF6-AB04-1E2FDBC4B0BB}" type="pres">
      <dgm:prSet presAssocID="{05A3DADF-99F5-4FEA-A65A-A9D3C1D81980}" presName="sibTrans" presStyleCnt="0"/>
      <dgm:spPr/>
    </dgm:pt>
    <dgm:pt modelId="{8498DB3A-9D12-4C92-ADB3-C3C6199E8D92}" type="pres">
      <dgm:prSet presAssocID="{FFFF6FBC-26EE-47BC-814D-93EB326DF02A}" presName="compNode" presStyleCnt="0"/>
      <dgm:spPr/>
    </dgm:pt>
    <dgm:pt modelId="{66C157EB-3008-4E24-9646-BF4682FF44CA}" type="pres">
      <dgm:prSet presAssocID="{FFFF6FBC-26EE-47BC-814D-93EB326DF0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E041BEA-4CF7-4897-B98B-F7578D103DA3}" type="pres">
      <dgm:prSet presAssocID="{FFFF6FBC-26EE-47BC-814D-93EB326DF02A}" presName="spaceRect" presStyleCnt="0"/>
      <dgm:spPr/>
    </dgm:pt>
    <dgm:pt modelId="{E4D0B9EA-EC11-479B-AA5B-37626307D7AB}" type="pres">
      <dgm:prSet presAssocID="{FFFF6FBC-26EE-47BC-814D-93EB326DF02A}" presName="textRect" presStyleLbl="revTx" presStyleIdx="1" presStyleCnt="4">
        <dgm:presLayoutVars>
          <dgm:chMax val="1"/>
          <dgm:chPref val="1"/>
        </dgm:presLayoutVars>
      </dgm:prSet>
      <dgm:spPr/>
    </dgm:pt>
    <dgm:pt modelId="{B6F4C1D0-E4B4-4D63-B4A1-AAF11E25599E}" type="pres">
      <dgm:prSet presAssocID="{273DDA2C-1224-4402-B4BB-85C1CDF75229}" presName="sibTrans" presStyleCnt="0"/>
      <dgm:spPr/>
    </dgm:pt>
    <dgm:pt modelId="{F53ED045-3BAC-4DA1-8973-367AABCE936C}" type="pres">
      <dgm:prSet presAssocID="{1D6879A9-272D-49F7-BF81-831D9548BC60}" presName="compNode" presStyleCnt="0"/>
      <dgm:spPr/>
    </dgm:pt>
    <dgm:pt modelId="{530189EC-317D-4740-A064-824ACAD27570}" type="pres">
      <dgm:prSet presAssocID="{1D6879A9-272D-49F7-BF81-831D9548BC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02A6AB-52C4-47D3-B3CC-BE52841A6E96}" type="pres">
      <dgm:prSet presAssocID="{1D6879A9-272D-49F7-BF81-831D9548BC60}" presName="spaceRect" presStyleCnt="0"/>
      <dgm:spPr/>
    </dgm:pt>
    <dgm:pt modelId="{599D67C5-CDF6-421E-A549-FBA8E0ED8AF3}" type="pres">
      <dgm:prSet presAssocID="{1D6879A9-272D-49F7-BF81-831D9548BC60}" presName="textRect" presStyleLbl="revTx" presStyleIdx="2" presStyleCnt="4">
        <dgm:presLayoutVars>
          <dgm:chMax val="1"/>
          <dgm:chPref val="1"/>
        </dgm:presLayoutVars>
      </dgm:prSet>
      <dgm:spPr/>
    </dgm:pt>
    <dgm:pt modelId="{09D446FB-8814-4411-958A-6CD8EA960DB6}" type="pres">
      <dgm:prSet presAssocID="{899AE406-9886-41BB-9789-389DD3A85D23}" presName="sibTrans" presStyleCnt="0"/>
      <dgm:spPr/>
    </dgm:pt>
    <dgm:pt modelId="{8ED72D55-8EBC-4B48-995C-65169A6A0329}" type="pres">
      <dgm:prSet presAssocID="{A1EA3878-94E5-47AB-BE27-BC98F1241322}" presName="compNode" presStyleCnt="0"/>
      <dgm:spPr/>
    </dgm:pt>
    <dgm:pt modelId="{43FC07BA-AD74-443E-BD16-E9F42624EF8A}" type="pres">
      <dgm:prSet presAssocID="{A1EA3878-94E5-47AB-BE27-BC98F12413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A40477-0170-41CB-800F-69029C1831B4}" type="pres">
      <dgm:prSet presAssocID="{A1EA3878-94E5-47AB-BE27-BC98F1241322}" presName="spaceRect" presStyleCnt="0"/>
      <dgm:spPr/>
    </dgm:pt>
    <dgm:pt modelId="{2A093104-D607-4C76-990C-B10878055A3E}" type="pres">
      <dgm:prSet presAssocID="{A1EA3878-94E5-47AB-BE27-BC98F124132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E17317-CF40-4FEF-AD09-140CF84ECDF2}" type="presOf" srcId="{A4E29860-0169-46FE-BA73-DC7832B84EF1}" destId="{F4964D31-3DA7-43CF-84B3-32B1C7A0577B}" srcOrd="0" destOrd="0" presId="urn:microsoft.com/office/officeart/2018/2/layout/IconLabelList"/>
    <dgm:cxn modelId="{E3BAF26D-5E17-4102-99D5-68C3A87C0DA4}" srcId="{A4E29860-0169-46FE-BA73-DC7832B84EF1}" destId="{03F11EAD-0B05-4710-97E7-C2F59D1C1C3C}" srcOrd="0" destOrd="0" parTransId="{43CABAAD-309B-43B4-AFE6-35D9F3C7AC00}" sibTransId="{05A3DADF-99F5-4FEA-A65A-A9D3C1D81980}"/>
    <dgm:cxn modelId="{6A811055-2C7A-4638-A3E1-253435B46AA7}" srcId="{A4E29860-0169-46FE-BA73-DC7832B84EF1}" destId="{A1EA3878-94E5-47AB-BE27-BC98F1241322}" srcOrd="3" destOrd="0" parTransId="{5C778709-242E-4381-8DD5-312D310FAAF6}" sibTransId="{DC2DCC03-AE14-42B0-BCE0-40B647555B9F}"/>
    <dgm:cxn modelId="{8AABED7F-996A-4600-8814-AADB18AC3A64}" type="presOf" srcId="{03F11EAD-0B05-4710-97E7-C2F59D1C1C3C}" destId="{410CB621-4C0B-410D-961D-C4D60841AF59}" srcOrd="0" destOrd="0" presId="urn:microsoft.com/office/officeart/2018/2/layout/IconLabelList"/>
    <dgm:cxn modelId="{882C3084-F7E9-47A1-83D0-F13F1F2522F6}" srcId="{A4E29860-0169-46FE-BA73-DC7832B84EF1}" destId="{FFFF6FBC-26EE-47BC-814D-93EB326DF02A}" srcOrd="1" destOrd="0" parTransId="{C6F21EBD-59F9-46D6-B298-E9237E562D41}" sibTransId="{273DDA2C-1224-4402-B4BB-85C1CDF75229}"/>
    <dgm:cxn modelId="{C00E968A-F366-4E28-9187-E47D6D9F8821}" srcId="{A4E29860-0169-46FE-BA73-DC7832B84EF1}" destId="{1D6879A9-272D-49F7-BF81-831D9548BC60}" srcOrd="2" destOrd="0" parTransId="{A28AD04E-32AB-44A1-8B84-E90790E54016}" sibTransId="{899AE406-9886-41BB-9789-389DD3A85D23}"/>
    <dgm:cxn modelId="{2154CD99-746F-4DCE-A19D-F4D770E6A000}" type="presOf" srcId="{FFFF6FBC-26EE-47BC-814D-93EB326DF02A}" destId="{E4D0B9EA-EC11-479B-AA5B-37626307D7AB}" srcOrd="0" destOrd="0" presId="urn:microsoft.com/office/officeart/2018/2/layout/IconLabelList"/>
    <dgm:cxn modelId="{F6CCE4A0-E3A0-49A0-A34B-33F8FFF63411}" type="presOf" srcId="{1D6879A9-272D-49F7-BF81-831D9548BC60}" destId="{599D67C5-CDF6-421E-A549-FBA8E0ED8AF3}" srcOrd="0" destOrd="0" presId="urn:microsoft.com/office/officeart/2018/2/layout/IconLabelList"/>
    <dgm:cxn modelId="{0995B9CC-763C-4B7B-B1B7-ED6523A8636B}" type="presOf" srcId="{A1EA3878-94E5-47AB-BE27-BC98F1241322}" destId="{2A093104-D607-4C76-990C-B10878055A3E}" srcOrd="0" destOrd="0" presId="urn:microsoft.com/office/officeart/2018/2/layout/IconLabelList"/>
    <dgm:cxn modelId="{40A952AD-108E-480F-A24F-FE0F91CB70A2}" type="presParOf" srcId="{F4964D31-3DA7-43CF-84B3-32B1C7A0577B}" destId="{FF06BA87-AC58-47B5-945E-2EB8591A26E5}" srcOrd="0" destOrd="0" presId="urn:microsoft.com/office/officeart/2018/2/layout/IconLabelList"/>
    <dgm:cxn modelId="{7248C74A-F866-400E-831C-CB1197F0B1F3}" type="presParOf" srcId="{FF06BA87-AC58-47B5-945E-2EB8591A26E5}" destId="{9A72F1B1-0AA9-4871-B8D8-8DA2572F9720}" srcOrd="0" destOrd="0" presId="urn:microsoft.com/office/officeart/2018/2/layout/IconLabelList"/>
    <dgm:cxn modelId="{CD9DB437-E53D-4D4E-BED9-CD6BDE2C252B}" type="presParOf" srcId="{FF06BA87-AC58-47B5-945E-2EB8591A26E5}" destId="{68A20302-6979-4AEB-AB7E-58C3D8523CA6}" srcOrd="1" destOrd="0" presId="urn:microsoft.com/office/officeart/2018/2/layout/IconLabelList"/>
    <dgm:cxn modelId="{64957D58-CB30-4DED-90DE-00AE1CFE9802}" type="presParOf" srcId="{FF06BA87-AC58-47B5-945E-2EB8591A26E5}" destId="{410CB621-4C0B-410D-961D-C4D60841AF59}" srcOrd="2" destOrd="0" presId="urn:microsoft.com/office/officeart/2018/2/layout/IconLabelList"/>
    <dgm:cxn modelId="{2B7F0D9F-41F9-45EC-B894-F754FEE4E8E9}" type="presParOf" srcId="{F4964D31-3DA7-43CF-84B3-32B1C7A0577B}" destId="{ABBC7702-26ED-4AF6-AB04-1E2FDBC4B0BB}" srcOrd="1" destOrd="0" presId="urn:microsoft.com/office/officeart/2018/2/layout/IconLabelList"/>
    <dgm:cxn modelId="{07017CD0-B628-46B9-81C7-34FB23AB0F26}" type="presParOf" srcId="{F4964D31-3DA7-43CF-84B3-32B1C7A0577B}" destId="{8498DB3A-9D12-4C92-ADB3-C3C6199E8D92}" srcOrd="2" destOrd="0" presId="urn:microsoft.com/office/officeart/2018/2/layout/IconLabelList"/>
    <dgm:cxn modelId="{8887709E-E23C-48EA-A70C-D58001B245BD}" type="presParOf" srcId="{8498DB3A-9D12-4C92-ADB3-C3C6199E8D92}" destId="{66C157EB-3008-4E24-9646-BF4682FF44CA}" srcOrd="0" destOrd="0" presId="urn:microsoft.com/office/officeart/2018/2/layout/IconLabelList"/>
    <dgm:cxn modelId="{D8F33BED-76C5-440C-B665-D0F7BE39CCE0}" type="presParOf" srcId="{8498DB3A-9D12-4C92-ADB3-C3C6199E8D92}" destId="{9E041BEA-4CF7-4897-B98B-F7578D103DA3}" srcOrd="1" destOrd="0" presId="urn:microsoft.com/office/officeart/2018/2/layout/IconLabelList"/>
    <dgm:cxn modelId="{4968DC68-AA22-4405-8832-47D351DDC9FB}" type="presParOf" srcId="{8498DB3A-9D12-4C92-ADB3-C3C6199E8D92}" destId="{E4D0B9EA-EC11-479B-AA5B-37626307D7AB}" srcOrd="2" destOrd="0" presId="urn:microsoft.com/office/officeart/2018/2/layout/IconLabelList"/>
    <dgm:cxn modelId="{FED894E7-774F-4497-9ED2-A50C2EB128E1}" type="presParOf" srcId="{F4964D31-3DA7-43CF-84B3-32B1C7A0577B}" destId="{B6F4C1D0-E4B4-4D63-B4A1-AAF11E25599E}" srcOrd="3" destOrd="0" presId="urn:microsoft.com/office/officeart/2018/2/layout/IconLabelList"/>
    <dgm:cxn modelId="{E60D42AE-0377-4193-B2C6-C2B36CD1A3F2}" type="presParOf" srcId="{F4964D31-3DA7-43CF-84B3-32B1C7A0577B}" destId="{F53ED045-3BAC-4DA1-8973-367AABCE936C}" srcOrd="4" destOrd="0" presId="urn:microsoft.com/office/officeart/2018/2/layout/IconLabelList"/>
    <dgm:cxn modelId="{5A1A4068-882F-451B-8151-C80F0EDA66CD}" type="presParOf" srcId="{F53ED045-3BAC-4DA1-8973-367AABCE936C}" destId="{530189EC-317D-4740-A064-824ACAD27570}" srcOrd="0" destOrd="0" presId="urn:microsoft.com/office/officeart/2018/2/layout/IconLabelList"/>
    <dgm:cxn modelId="{67DF2C16-1678-49C1-92EC-A091417A246A}" type="presParOf" srcId="{F53ED045-3BAC-4DA1-8973-367AABCE936C}" destId="{E102A6AB-52C4-47D3-B3CC-BE52841A6E96}" srcOrd="1" destOrd="0" presId="urn:microsoft.com/office/officeart/2018/2/layout/IconLabelList"/>
    <dgm:cxn modelId="{E87376E2-F8CE-45F7-9F34-D945C5EBE78B}" type="presParOf" srcId="{F53ED045-3BAC-4DA1-8973-367AABCE936C}" destId="{599D67C5-CDF6-421E-A549-FBA8E0ED8AF3}" srcOrd="2" destOrd="0" presId="urn:microsoft.com/office/officeart/2018/2/layout/IconLabelList"/>
    <dgm:cxn modelId="{37DA8FFA-75F3-4F2B-9C66-807EA29414F3}" type="presParOf" srcId="{F4964D31-3DA7-43CF-84B3-32B1C7A0577B}" destId="{09D446FB-8814-4411-958A-6CD8EA960DB6}" srcOrd="5" destOrd="0" presId="urn:microsoft.com/office/officeart/2018/2/layout/IconLabelList"/>
    <dgm:cxn modelId="{B560AAE8-7025-46C0-80E2-57069943B6F1}" type="presParOf" srcId="{F4964D31-3DA7-43CF-84B3-32B1C7A0577B}" destId="{8ED72D55-8EBC-4B48-995C-65169A6A0329}" srcOrd="6" destOrd="0" presId="urn:microsoft.com/office/officeart/2018/2/layout/IconLabelList"/>
    <dgm:cxn modelId="{D5EF2DE6-67A7-4993-BAC7-77E0EA240754}" type="presParOf" srcId="{8ED72D55-8EBC-4B48-995C-65169A6A0329}" destId="{43FC07BA-AD74-443E-BD16-E9F42624EF8A}" srcOrd="0" destOrd="0" presId="urn:microsoft.com/office/officeart/2018/2/layout/IconLabelList"/>
    <dgm:cxn modelId="{AFBAF2EB-A7F8-46DB-8EBD-BCAB10DE5911}" type="presParOf" srcId="{8ED72D55-8EBC-4B48-995C-65169A6A0329}" destId="{D5A40477-0170-41CB-800F-69029C1831B4}" srcOrd="1" destOrd="0" presId="urn:microsoft.com/office/officeart/2018/2/layout/IconLabelList"/>
    <dgm:cxn modelId="{29809B65-BAD9-4ED0-B928-41A255E0F9EE}" type="presParOf" srcId="{8ED72D55-8EBC-4B48-995C-65169A6A0329}" destId="{2A093104-D607-4C76-990C-B10878055A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F21314-FEB0-4ECD-9966-C8E4B7EDA6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32BEC0-CDE6-4639-9544-5ED0AE10C299}">
      <dgm:prSet/>
      <dgm:spPr/>
      <dgm:t>
        <a:bodyPr/>
        <a:lstStyle/>
        <a:p>
          <a:r>
            <a:rPr lang="en-US"/>
            <a:t>Environment File</a:t>
          </a:r>
        </a:p>
      </dgm:t>
    </dgm:pt>
    <dgm:pt modelId="{39B71940-0EF6-491A-9370-0182414786DD}" type="parTrans" cxnId="{D3FF269C-3A5F-4DA7-BFD4-F14929B3BD80}">
      <dgm:prSet/>
      <dgm:spPr/>
      <dgm:t>
        <a:bodyPr/>
        <a:lstStyle/>
        <a:p>
          <a:endParaRPr lang="en-US"/>
        </a:p>
      </dgm:t>
    </dgm:pt>
    <dgm:pt modelId="{48D2655D-7B81-4F1B-AC3E-5D0C47FD6C92}" type="sibTrans" cxnId="{D3FF269C-3A5F-4DA7-BFD4-F14929B3BD80}">
      <dgm:prSet/>
      <dgm:spPr/>
      <dgm:t>
        <a:bodyPr/>
        <a:lstStyle/>
        <a:p>
          <a:endParaRPr lang="en-US"/>
        </a:p>
      </dgm:t>
    </dgm:pt>
    <dgm:pt modelId="{45BA9360-329F-40B8-A1A1-8FC437964D66}">
      <dgm:prSet/>
      <dgm:spPr/>
      <dgm:t>
        <a:bodyPr/>
        <a:lstStyle/>
        <a:p>
          <a:r>
            <a:rPr lang="en-US"/>
            <a:t>Env.py(Environment Class), Each method of class has a specific usage/requirement.</a:t>
          </a:r>
        </a:p>
      </dgm:t>
    </dgm:pt>
    <dgm:pt modelId="{67852FDE-0BF1-43FC-A47F-C1E230F1CE21}" type="parTrans" cxnId="{D61B7F45-F977-476C-861E-E2E92BA507DC}">
      <dgm:prSet/>
      <dgm:spPr/>
      <dgm:t>
        <a:bodyPr/>
        <a:lstStyle/>
        <a:p>
          <a:endParaRPr lang="en-US"/>
        </a:p>
      </dgm:t>
    </dgm:pt>
    <dgm:pt modelId="{BC51B400-7515-4445-8E6B-DBA2FB960F30}" type="sibTrans" cxnId="{D61B7F45-F977-476C-861E-E2E92BA507DC}">
      <dgm:prSet/>
      <dgm:spPr/>
      <dgm:t>
        <a:bodyPr/>
        <a:lstStyle/>
        <a:p>
          <a:endParaRPr lang="en-US"/>
        </a:p>
      </dgm:t>
    </dgm:pt>
    <dgm:pt modelId="{38A90A13-8964-4FB4-AB01-264DAA6B5B4D}">
      <dgm:prSet/>
      <dgm:spPr/>
      <dgm:t>
        <a:bodyPr/>
        <a:lstStyle/>
        <a:p>
          <a:r>
            <a:rPr lang="en-US"/>
            <a:t>Generate random num of requests, Calculate time duration for destination, next state and rewatds for the ride.</a:t>
          </a:r>
        </a:p>
      </dgm:t>
    </dgm:pt>
    <dgm:pt modelId="{184521BE-1773-46FA-A673-A3CE209B02F9}" type="parTrans" cxnId="{4249621A-F6B7-4EB9-B8B1-414F01295EFD}">
      <dgm:prSet/>
      <dgm:spPr/>
      <dgm:t>
        <a:bodyPr/>
        <a:lstStyle/>
        <a:p>
          <a:endParaRPr lang="en-US"/>
        </a:p>
      </dgm:t>
    </dgm:pt>
    <dgm:pt modelId="{DA893ABB-F7A7-470E-ADA3-1B52B17AE0FF}" type="sibTrans" cxnId="{4249621A-F6B7-4EB9-B8B1-414F01295EFD}">
      <dgm:prSet/>
      <dgm:spPr/>
      <dgm:t>
        <a:bodyPr/>
        <a:lstStyle/>
        <a:p>
          <a:endParaRPr lang="en-US"/>
        </a:p>
      </dgm:t>
    </dgm:pt>
    <dgm:pt modelId="{292C187D-E9B4-430F-B7A8-9FFA17F30532}">
      <dgm:prSet/>
      <dgm:spPr/>
      <dgm:t>
        <a:bodyPr/>
        <a:lstStyle/>
        <a:p>
          <a:r>
            <a:rPr lang="en-US"/>
            <a:t>Agent training DQN Model</a:t>
          </a:r>
        </a:p>
      </dgm:t>
    </dgm:pt>
    <dgm:pt modelId="{2D183F3A-FE9C-423C-AF9B-264F2763D4EA}" type="parTrans" cxnId="{B9BF199F-DCF3-431A-A294-B926D1770E2E}">
      <dgm:prSet/>
      <dgm:spPr/>
      <dgm:t>
        <a:bodyPr/>
        <a:lstStyle/>
        <a:p>
          <a:endParaRPr lang="en-US"/>
        </a:p>
      </dgm:t>
    </dgm:pt>
    <dgm:pt modelId="{AF58A123-98EA-49A8-B873-4B27F1793198}" type="sibTrans" cxnId="{B9BF199F-DCF3-431A-A294-B926D1770E2E}">
      <dgm:prSet/>
      <dgm:spPr/>
      <dgm:t>
        <a:bodyPr/>
        <a:lstStyle/>
        <a:p>
          <a:endParaRPr lang="en-US"/>
        </a:p>
      </dgm:t>
    </dgm:pt>
    <dgm:pt modelId="{FE407148-A686-49D0-998D-9FF2D882B1EC}">
      <dgm:prSet/>
      <dgm:spPr/>
      <dgm:t>
        <a:bodyPr/>
        <a:lstStyle/>
        <a:p>
          <a:r>
            <a:rPr lang="en-US"/>
            <a:t>Build an agent that learns to pick the best request using Neural Network Model DQN.</a:t>
          </a:r>
        </a:p>
      </dgm:t>
    </dgm:pt>
    <dgm:pt modelId="{AA1ACCA0-BFBE-4E7B-8ADD-A5529BE7EE5A}" type="parTrans" cxnId="{1C2346E3-7378-463A-951C-3961FD66806B}">
      <dgm:prSet/>
      <dgm:spPr/>
      <dgm:t>
        <a:bodyPr/>
        <a:lstStyle/>
        <a:p>
          <a:endParaRPr lang="en-US"/>
        </a:p>
      </dgm:t>
    </dgm:pt>
    <dgm:pt modelId="{136CD30B-87DE-41E5-9F48-D53A426535E5}" type="sibTrans" cxnId="{1C2346E3-7378-463A-951C-3961FD66806B}">
      <dgm:prSet/>
      <dgm:spPr/>
      <dgm:t>
        <a:bodyPr/>
        <a:lstStyle/>
        <a:p>
          <a:endParaRPr lang="en-US"/>
        </a:p>
      </dgm:t>
    </dgm:pt>
    <dgm:pt modelId="{2454344D-5286-49A8-A179-E9B24047B403}">
      <dgm:prSet/>
      <dgm:spPr/>
      <dgm:t>
        <a:bodyPr/>
        <a:lstStyle/>
        <a:p>
          <a:r>
            <a:rPr lang="en-US"/>
            <a:t>Calculate target Q Value for each sample.</a:t>
          </a:r>
        </a:p>
      </dgm:t>
    </dgm:pt>
    <dgm:pt modelId="{A09C2D58-F205-46CD-9370-BF1B611163DA}" type="parTrans" cxnId="{AAC98957-D7BB-4559-A7DC-67820FF0A820}">
      <dgm:prSet/>
      <dgm:spPr/>
      <dgm:t>
        <a:bodyPr/>
        <a:lstStyle/>
        <a:p>
          <a:endParaRPr lang="en-US"/>
        </a:p>
      </dgm:t>
    </dgm:pt>
    <dgm:pt modelId="{DD9CF2AB-4F6F-43DA-972C-FFEED50AD4B3}" type="sibTrans" cxnId="{AAC98957-D7BB-4559-A7DC-67820FF0A820}">
      <dgm:prSet/>
      <dgm:spPr/>
      <dgm:t>
        <a:bodyPr/>
        <a:lstStyle/>
        <a:p>
          <a:endParaRPr lang="en-US"/>
        </a:p>
      </dgm:t>
    </dgm:pt>
    <dgm:pt modelId="{09A39844-4798-4B24-9606-8FB4AF227307}">
      <dgm:prSet/>
      <dgm:spPr/>
      <dgm:t>
        <a:bodyPr/>
        <a:lstStyle/>
        <a:p>
          <a:r>
            <a:rPr lang="en-US"/>
            <a:t>Update the input state and output Q Values.</a:t>
          </a:r>
        </a:p>
      </dgm:t>
    </dgm:pt>
    <dgm:pt modelId="{17F2D073-3882-4B26-8C0D-7332F23F81E9}" type="parTrans" cxnId="{C85967D5-3885-420D-97BD-012C0B7AA6DB}">
      <dgm:prSet/>
      <dgm:spPr/>
      <dgm:t>
        <a:bodyPr/>
        <a:lstStyle/>
        <a:p>
          <a:endParaRPr lang="en-US"/>
        </a:p>
      </dgm:t>
    </dgm:pt>
    <dgm:pt modelId="{30C5F83C-D8D4-4FD8-A5D2-8E8EF7C7BAC7}" type="sibTrans" cxnId="{C85967D5-3885-420D-97BD-012C0B7AA6DB}">
      <dgm:prSet/>
      <dgm:spPr/>
      <dgm:t>
        <a:bodyPr/>
        <a:lstStyle/>
        <a:p>
          <a:endParaRPr lang="en-US"/>
        </a:p>
      </dgm:t>
    </dgm:pt>
    <dgm:pt modelId="{889D205D-3EA8-49D5-A959-2F4899AC19A3}">
      <dgm:prSet/>
      <dgm:spPr/>
      <dgm:t>
        <a:bodyPr/>
        <a:lstStyle/>
        <a:p>
          <a:r>
            <a:rPr lang="en-US"/>
            <a:t>Fit DQN model using updated input and output values to Optimize.</a:t>
          </a:r>
        </a:p>
      </dgm:t>
    </dgm:pt>
    <dgm:pt modelId="{BAA3E921-9E75-4686-9790-744AEC5B8A41}" type="parTrans" cxnId="{BC69B7E3-7EA4-4798-855F-8DFEFF0AF272}">
      <dgm:prSet/>
      <dgm:spPr/>
      <dgm:t>
        <a:bodyPr/>
        <a:lstStyle/>
        <a:p>
          <a:endParaRPr lang="en-US"/>
        </a:p>
      </dgm:t>
    </dgm:pt>
    <dgm:pt modelId="{ABC4C113-11FF-425F-909F-41B788F06621}" type="sibTrans" cxnId="{BC69B7E3-7EA4-4798-855F-8DFEFF0AF272}">
      <dgm:prSet/>
      <dgm:spPr/>
      <dgm:t>
        <a:bodyPr/>
        <a:lstStyle/>
        <a:p>
          <a:endParaRPr lang="en-US"/>
        </a:p>
      </dgm:t>
    </dgm:pt>
    <dgm:pt modelId="{2488E523-7D4B-4315-A153-9799B3696D60}">
      <dgm:prSet/>
      <dgm:spPr/>
      <dgm:t>
        <a:bodyPr/>
        <a:lstStyle/>
        <a:p>
          <a:r>
            <a:rPr lang="en-US"/>
            <a:t>Upload code to GitHub Repository.</a:t>
          </a:r>
        </a:p>
      </dgm:t>
    </dgm:pt>
    <dgm:pt modelId="{0D55C75F-0417-4FE3-8B9E-E97680190648}" type="parTrans" cxnId="{772E6237-E198-4357-92F2-B96915243C2F}">
      <dgm:prSet/>
      <dgm:spPr/>
      <dgm:t>
        <a:bodyPr/>
        <a:lstStyle/>
        <a:p>
          <a:endParaRPr lang="en-US"/>
        </a:p>
      </dgm:t>
    </dgm:pt>
    <dgm:pt modelId="{58EDB72E-BD02-405A-9375-1E2BC8B42DBD}" type="sibTrans" cxnId="{772E6237-E198-4357-92F2-B96915243C2F}">
      <dgm:prSet/>
      <dgm:spPr/>
      <dgm:t>
        <a:bodyPr/>
        <a:lstStyle/>
        <a:p>
          <a:endParaRPr lang="en-US"/>
        </a:p>
      </dgm:t>
    </dgm:pt>
    <dgm:pt modelId="{64FC7DCC-632C-440D-B5B5-8263D603828B}">
      <dgm:prSet/>
      <dgm:spPr/>
      <dgm:t>
        <a:bodyPr/>
        <a:lstStyle/>
        <a:p>
          <a:r>
            <a:rPr lang="en-US"/>
            <a:t>Upload video to YouTube demonstrating the project.</a:t>
          </a:r>
        </a:p>
      </dgm:t>
    </dgm:pt>
    <dgm:pt modelId="{AD76E039-9317-4FED-8AE1-7143002570D0}" type="parTrans" cxnId="{35FE1D51-6F2B-49B3-ACAF-ADA7E733EFFB}">
      <dgm:prSet/>
      <dgm:spPr/>
      <dgm:t>
        <a:bodyPr/>
        <a:lstStyle/>
        <a:p>
          <a:endParaRPr lang="en-US"/>
        </a:p>
      </dgm:t>
    </dgm:pt>
    <dgm:pt modelId="{30B70E20-69FD-4DE9-8BF0-C029E872E2C3}" type="sibTrans" cxnId="{35FE1D51-6F2B-49B3-ACAF-ADA7E733EFFB}">
      <dgm:prSet/>
      <dgm:spPr/>
      <dgm:t>
        <a:bodyPr/>
        <a:lstStyle/>
        <a:p>
          <a:endParaRPr lang="en-US"/>
        </a:p>
      </dgm:t>
    </dgm:pt>
    <dgm:pt modelId="{D576E938-F501-4C04-A74F-0598B4238BF5}" type="pres">
      <dgm:prSet presAssocID="{EAF21314-FEB0-4ECD-9966-C8E4B7EDA6C3}" presName="Name0" presStyleCnt="0">
        <dgm:presLayoutVars>
          <dgm:dir/>
          <dgm:animLvl val="lvl"/>
          <dgm:resizeHandles val="exact"/>
        </dgm:presLayoutVars>
      </dgm:prSet>
      <dgm:spPr/>
    </dgm:pt>
    <dgm:pt modelId="{B823E5C9-4A8D-4B8B-8670-A4BF72B4320B}" type="pres">
      <dgm:prSet presAssocID="{2B32BEC0-CDE6-4639-9544-5ED0AE10C299}" presName="composite" presStyleCnt="0"/>
      <dgm:spPr/>
    </dgm:pt>
    <dgm:pt modelId="{41323801-44DC-4E4C-B8ED-FE38A2177D64}" type="pres">
      <dgm:prSet presAssocID="{2B32BEC0-CDE6-4639-9544-5ED0AE10C2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76103D6-392E-4A23-BA65-3D43B1B0884A}" type="pres">
      <dgm:prSet presAssocID="{2B32BEC0-CDE6-4639-9544-5ED0AE10C299}" presName="desTx" presStyleLbl="alignAccFollowNode1" presStyleIdx="0" presStyleCnt="4">
        <dgm:presLayoutVars>
          <dgm:bulletEnabled val="1"/>
        </dgm:presLayoutVars>
      </dgm:prSet>
      <dgm:spPr/>
    </dgm:pt>
    <dgm:pt modelId="{ACF33D88-230A-4BFA-95D5-2D725BB46478}" type="pres">
      <dgm:prSet presAssocID="{48D2655D-7B81-4F1B-AC3E-5D0C47FD6C92}" presName="space" presStyleCnt="0"/>
      <dgm:spPr/>
    </dgm:pt>
    <dgm:pt modelId="{FE67BE00-D9B4-48DE-A0C6-D2594F0E1534}" type="pres">
      <dgm:prSet presAssocID="{292C187D-E9B4-430F-B7A8-9FFA17F30532}" presName="composite" presStyleCnt="0"/>
      <dgm:spPr/>
    </dgm:pt>
    <dgm:pt modelId="{CDE21EEC-E606-415C-9DE6-D5EC5AF517DB}" type="pres">
      <dgm:prSet presAssocID="{292C187D-E9B4-430F-B7A8-9FFA17F3053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03F2549-4190-41EF-A602-0D6154245F04}" type="pres">
      <dgm:prSet presAssocID="{292C187D-E9B4-430F-B7A8-9FFA17F30532}" presName="desTx" presStyleLbl="alignAccFollowNode1" presStyleIdx="1" presStyleCnt="4">
        <dgm:presLayoutVars>
          <dgm:bulletEnabled val="1"/>
        </dgm:presLayoutVars>
      </dgm:prSet>
      <dgm:spPr/>
    </dgm:pt>
    <dgm:pt modelId="{B2E734CE-D63E-423C-B786-05AECE8DAC95}" type="pres">
      <dgm:prSet presAssocID="{AF58A123-98EA-49A8-B873-4B27F1793198}" presName="space" presStyleCnt="0"/>
      <dgm:spPr/>
    </dgm:pt>
    <dgm:pt modelId="{5ADB14C9-5E1E-454E-9446-35643D4B449D}" type="pres">
      <dgm:prSet presAssocID="{2488E523-7D4B-4315-A153-9799B3696D60}" presName="composite" presStyleCnt="0"/>
      <dgm:spPr/>
    </dgm:pt>
    <dgm:pt modelId="{5B6E7226-51FB-4E80-B2B3-3029712C5652}" type="pres">
      <dgm:prSet presAssocID="{2488E523-7D4B-4315-A153-9799B3696D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1BC5CA3-2857-4FE9-90CF-CA4DE460E4D7}" type="pres">
      <dgm:prSet presAssocID="{2488E523-7D4B-4315-A153-9799B3696D60}" presName="desTx" presStyleLbl="alignAccFollowNode1" presStyleIdx="2" presStyleCnt="4">
        <dgm:presLayoutVars>
          <dgm:bulletEnabled val="1"/>
        </dgm:presLayoutVars>
      </dgm:prSet>
      <dgm:spPr/>
    </dgm:pt>
    <dgm:pt modelId="{E8C0C6A6-E321-4DC3-B36C-F920289ED20D}" type="pres">
      <dgm:prSet presAssocID="{58EDB72E-BD02-405A-9375-1E2BC8B42DBD}" presName="space" presStyleCnt="0"/>
      <dgm:spPr/>
    </dgm:pt>
    <dgm:pt modelId="{88BA6E2E-903D-4F42-A458-94ACEBCFEC3A}" type="pres">
      <dgm:prSet presAssocID="{64FC7DCC-632C-440D-B5B5-8263D603828B}" presName="composite" presStyleCnt="0"/>
      <dgm:spPr/>
    </dgm:pt>
    <dgm:pt modelId="{7FA3487E-BE76-4032-AE4F-75579D596C58}" type="pres">
      <dgm:prSet presAssocID="{64FC7DCC-632C-440D-B5B5-8263D603828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350BD9F-06B8-46B6-BFAB-ED2CD75616F6}" type="pres">
      <dgm:prSet presAssocID="{64FC7DCC-632C-440D-B5B5-8263D603828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195A903-8128-4042-8E1E-33BC5FCE7681}" type="presOf" srcId="{45BA9360-329F-40B8-A1A1-8FC437964D66}" destId="{276103D6-392E-4A23-BA65-3D43B1B0884A}" srcOrd="0" destOrd="0" presId="urn:microsoft.com/office/officeart/2005/8/layout/hList1"/>
    <dgm:cxn modelId="{4249621A-F6B7-4EB9-B8B1-414F01295EFD}" srcId="{2B32BEC0-CDE6-4639-9544-5ED0AE10C299}" destId="{38A90A13-8964-4FB4-AB01-264DAA6B5B4D}" srcOrd="1" destOrd="0" parTransId="{184521BE-1773-46FA-A673-A3CE209B02F9}" sibTransId="{DA893ABB-F7A7-470E-ADA3-1B52B17AE0FF}"/>
    <dgm:cxn modelId="{9D49A71C-D77D-4C17-88C2-8C129D8D38B7}" type="presOf" srcId="{2488E523-7D4B-4315-A153-9799B3696D60}" destId="{5B6E7226-51FB-4E80-B2B3-3029712C5652}" srcOrd="0" destOrd="0" presId="urn:microsoft.com/office/officeart/2005/8/layout/hList1"/>
    <dgm:cxn modelId="{772E6237-E198-4357-92F2-B96915243C2F}" srcId="{EAF21314-FEB0-4ECD-9966-C8E4B7EDA6C3}" destId="{2488E523-7D4B-4315-A153-9799B3696D60}" srcOrd="2" destOrd="0" parTransId="{0D55C75F-0417-4FE3-8B9E-E97680190648}" sibTransId="{58EDB72E-BD02-405A-9375-1E2BC8B42DBD}"/>
    <dgm:cxn modelId="{D9576E3C-E72F-4B86-BF6F-734248A49C70}" type="presOf" srcId="{64FC7DCC-632C-440D-B5B5-8263D603828B}" destId="{7FA3487E-BE76-4032-AE4F-75579D596C58}" srcOrd="0" destOrd="0" presId="urn:microsoft.com/office/officeart/2005/8/layout/hList1"/>
    <dgm:cxn modelId="{6F17155D-0EF2-4F6C-992C-0587E0104872}" type="presOf" srcId="{889D205D-3EA8-49D5-A959-2F4899AC19A3}" destId="{703F2549-4190-41EF-A602-0D6154245F04}" srcOrd="0" destOrd="3" presId="urn:microsoft.com/office/officeart/2005/8/layout/hList1"/>
    <dgm:cxn modelId="{D61B7F45-F977-476C-861E-E2E92BA507DC}" srcId="{2B32BEC0-CDE6-4639-9544-5ED0AE10C299}" destId="{45BA9360-329F-40B8-A1A1-8FC437964D66}" srcOrd="0" destOrd="0" parTransId="{67852FDE-0BF1-43FC-A47F-C1E230F1CE21}" sibTransId="{BC51B400-7515-4445-8E6B-DBA2FB960F30}"/>
    <dgm:cxn modelId="{35FE1D51-6F2B-49B3-ACAF-ADA7E733EFFB}" srcId="{EAF21314-FEB0-4ECD-9966-C8E4B7EDA6C3}" destId="{64FC7DCC-632C-440D-B5B5-8263D603828B}" srcOrd="3" destOrd="0" parTransId="{AD76E039-9317-4FED-8AE1-7143002570D0}" sibTransId="{30B70E20-69FD-4DE9-8BF0-C029E872E2C3}"/>
    <dgm:cxn modelId="{AAC98957-D7BB-4559-A7DC-67820FF0A820}" srcId="{292C187D-E9B4-430F-B7A8-9FFA17F30532}" destId="{2454344D-5286-49A8-A179-E9B24047B403}" srcOrd="1" destOrd="0" parTransId="{A09C2D58-F205-46CD-9370-BF1B611163DA}" sibTransId="{DD9CF2AB-4F6F-43DA-972C-FFEED50AD4B3}"/>
    <dgm:cxn modelId="{2CD06991-4BB4-48FF-91F1-7CFBA45A7C56}" type="presOf" srcId="{2454344D-5286-49A8-A179-E9B24047B403}" destId="{703F2549-4190-41EF-A602-0D6154245F04}" srcOrd="0" destOrd="1" presId="urn:microsoft.com/office/officeart/2005/8/layout/hList1"/>
    <dgm:cxn modelId="{0874D293-0A14-4532-9BC4-F84271261202}" type="presOf" srcId="{09A39844-4798-4B24-9606-8FB4AF227307}" destId="{703F2549-4190-41EF-A602-0D6154245F04}" srcOrd="0" destOrd="2" presId="urn:microsoft.com/office/officeart/2005/8/layout/hList1"/>
    <dgm:cxn modelId="{D3FF269C-3A5F-4DA7-BFD4-F14929B3BD80}" srcId="{EAF21314-FEB0-4ECD-9966-C8E4B7EDA6C3}" destId="{2B32BEC0-CDE6-4639-9544-5ED0AE10C299}" srcOrd="0" destOrd="0" parTransId="{39B71940-0EF6-491A-9370-0182414786DD}" sibTransId="{48D2655D-7B81-4F1B-AC3E-5D0C47FD6C92}"/>
    <dgm:cxn modelId="{B9BF199F-DCF3-431A-A294-B926D1770E2E}" srcId="{EAF21314-FEB0-4ECD-9966-C8E4B7EDA6C3}" destId="{292C187D-E9B4-430F-B7A8-9FFA17F30532}" srcOrd="1" destOrd="0" parTransId="{2D183F3A-FE9C-423C-AF9B-264F2763D4EA}" sibTransId="{AF58A123-98EA-49A8-B873-4B27F1793198}"/>
    <dgm:cxn modelId="{E72A7DCB-24C8-435D-8F17-DFB98DDE1C5E}" type="presOf" srcId="{292C187D-E9B4-430F-B7A8-9FFA17F30532}" destId="{CDE21EEC-E606-415C-9DE6-D5EC5AF517DB}" srcOrd="0" destOrd="0" presId="urn:microsoft.com/office/officeart/2005/8/layout/hList1"/>
    <dgm:cxn modelId="{C85967D5-3885-420D-97BD-012C0B7AA6DB}" srcId="{292C187D-E9B4-430F-B7A8-9FFA17F30532}" destId="{09A39844-4798-4B24-9606-8FB4AF227307}" srcOrd="2" destOrd="0" parTransId="{17F2D073-3882-4B26-8C0D-7332F23F81E9}" sibTransId="{30C5F83C-D8D4-4FD8-A5D2-8E8EF7C7BAC7}"/>
    <dgm:cxn modelId="{1C2346E3-7378-463A-951C-3961FD66806B}" srcId="{292C187D-E9B4-430F-B7A8-9FFA17F30532}" destId="{FE407148-A686-49D0-998D-9FF2D882B1EC}" srcOrd="0" destOrd="0" parTransId="{AA1ACCA0-BFBE-4E7B-8ADD-A5529BE7EE5A}" sibTransId="{136CD30B-87DE-41E5-9F48-D53A426535E5}"/>
    <dgm:cxn modelId="{BC69B7E3-7EA4-4798-855F-8DFEFF0AF272}" srcId="{292C187D-E9B4-430F-B7A8-9FFA17F30532}" destId="{889D205D-3EA8-49D5-A959-2F4899AC19A3}" srcOrd="3" destOrd="0" parTransId="{BAA3E921-9E75-4686-9790-744AEC5B8A41}" sibTransId="{ABC4C113-11FF-425F-909F-41B788F06621}"/>
    <dgm:cxn modelId="{5CD9E4F8-11B8-49AA-86F6-BE9846DEFF95}" type="presOf" srcId="{38A90A13-8964-4FB4-AB01-264DAA6B5B4D}" destId="{276103D6-392E-4A23-BA65-3D43B1B0884A}" srcOrd="0" destOrd="1" presId="urn:microsoft.com/office/officeart/2005/8/layout/hList1"/>
    <dgm:cxn modelId="{1DAB9DF9-9AB6-4CD6-95E8-6A09C1FADA34}" type="presOf" srcId="{2B32BEC0-CDE6-4639-9544-5ED0AE10C299}" destId="{41323801-44DC-4E4C-B8ED-FE38A2177D64}" srcOrd="0" destOrd="0" presId="urn:microsoft.com/office/officeart/2005/8/layout/hList1"/>
    <dgm:cxn modelId="{E1B028FC-C021-43DD-9755-755E829A2932}" type="presOf" srcId="{FE407148-A686-49D0-998D-9FF2D882B1EC}" destId="{703F2549-4190-41EF-A602-0D6154245F04}" srcOrd="0" destOrd="0" presId="urn:microsoft.com/office/officeart/2005/8/layout/hList1"/>
    <dgm:cxn modelId="{B1C1D0FE-4B47-4F53-8FFB-4E944FD132F6}" type="presOf" srcId="{EAF21314-FEB0-4ECD-9966-C8E4B7EDA6C3}" destId="{D576E938-F501-4C04-A74F-0598B4238BF5}" srcOrd="0" destOrd="0" presId="urn:microsoft.com/office/officeart/2005/8/layout/hList1"/>
    <dgm:cxn modelId="{1B39B720-BAD3-4A21-A5DD-5D50228DD571}" type="presParOf" srcId="{D576E938-F501-4C04-A74F-0598B4238BF5}" destId="{B823E5C9-4A8D-4B8B-8670-A4BF72B4320B}" srcOrd="0" destOrd="0" presId="urn:microsoft.com/office/officeart/2005/8/layout/hList1"/>
    <dgm:cxn modelId="{34315006-D10B-4F94-8EAD-F6BD17A3C62B}" type="presParOf" srcId="{B823E5C9-4A8D-4B8B-8670-A4BF72B4320B}" destId="{41323801-44DC-4E4C-B8ED-FE38A2177D64}" srcOrd="0" destOrd="0" presId="urn:microsoft.com/office/officeart/2005/8/layout/hList1"/>
    <dgm:cxn modelId="{D8070598-85C1-45F4-A79B-1F59E1DB05C9}" type="presParOf" srcId="{B823E5C9-4A8D-4B8B-8670-A4BF72B4320B}" destId="{276103D6-392E-4A23-BA65-3D43B1B0884A}" srcOrd="1" destOrd="0" presId="urn:microsoft.com/office/officeart/2005/8/layout/hList1"/>
    <dgm:cxn modelId="{D84949D5-3BA9-4AA5-B4DF-6D69449F320C}" type="presParOf" srcId="{D576E938-F501-4C04-A74F-0598B4238BF5}" destId="{ACF33D88-230A-4BFA-95D5-2D725BB46478}" srcOrd="1" destOrd="0" presId="urn:microsoft.com/office/officeart/2005/8/layout/hList1"/>
    <dgm:cxn modelId="{C9357E36-8565-403F-94C9-DE6133854790}" type="presParOf" srcId="{D576E938-F501-4C04-A74F-0598B4238BF5}" destId="{FE67BE00-D9B4-48DE-A0C6-D2594F0E1534}" srcOrd="2" destOrd="0" presId="urn:microsoft.com/office/officeart/2005/8/layout/hList1"/>
    <dgm:cxn modelId="{D84A254A-6094-4370-8E99-802C07D89881}" type="presParOf" srcId="{FE67BE00-D9B4-48DE-A0C6-D2594F0E1534}" destId="{CDE21EEC-E606-415C-9DE6-D5EC5AF517DB}" srcOrd="0" destOrd="0" presId="urn:microsoft.com/office/officeart/2005/8/layout/hList1"/>
    <dgm:cxn modelId="{29559734-284E-4B51-B7E7-6E097491637D}" type="presParOf" srcId="{FE67BE00-D9B4-48DE-A0C6-D2594F0E1534}" destId="{703F2549-4190-41EF-A602-0D6154245F04}" srcOrd="1" destOrd="0" presId="urn:microsoft.com/office/officeart/2005/8/layout/hList1"/>
    <dgm:cxn modelId="{C19FF2F8-1783-4529-BEC4-76BEA8BA0843}" type="presParOf" srcId="{D576E938-F501-4C04-A74F-0598B4238BF5}" destId="{B2E734CE-D63E-423C-B786-05AECE8DAC95}" srcOrd="3" destOrd="0" presId="urn:microsoft.com/office/officeart/2005/8/layout/hList1"/>
    <dgm:cxn modelId="{EA45D938-4653-4244-882B-D8666BB4177A}" type="presParOf" srcId="{D576E938-F501-4C04-A74F-0598B4238BF5}" destId="{5ADB14C9-5E1E-454E-9446-35643D4B449D}" srcOrd="4" destOrd="0" presId="urn:microsoft.com/office/officeart/2005/8/layout/hList1"/>
    <dgm:cxn modelId="{7EC7D357-3AD4-4D67-A5C1-773466B9EDE9}" type="presParOf" srcId="{5ADB14C9-5E1E-454E-9446-35643D4B449D}" destId="{5B6E7226-51FB-4E80-B2B3-3029712C5652}" srcOrd="0" destOrd="0" presId="urn:microsoft.com/office/officeart/2005/8/layout/hList1"/>
    <dgm:cxn modelId="{BF283F1B-1F34-4F19-B3C0-1F320BEFAC5B}" type="presParOf" srcId="{5ADB14C9-5E1E-454E-9446-35643D4B449D}" destId="{A1BC5CA3-2857-4FE9-90CF-CA4DE460E4D7}" srcOrd="1" destOrd="0" presId="urn:microsoft.com/office/officeart/2005/8/layout/hList1"/>
    <dgm:cxn modelId="{0B2D3374-9F07-41E4-8FD0-322F3146B1BE}" type="presParOf" srcId="{D576E938-F501-4C04-A74F-0598B4238BF5}" destId="{E8C0C6A6-E321-4DC3-B36C-F920289ED20D}" srcOrd="5" destOrd="0" presId="urn:microsoft.com/office/officeart/2005/8/layout/hList1"/>
    <dgm:cxn modelId="{195A02D2-AD5F-4C61-93E0-4D493F9C935F}" type="presParOf" srcId="{D576E938-F501-4C04-A74F-0598B4238BF5}" destId="{88BA6E2E-903D-4F42-A458-94ACEBCFEC3A}" srcOrd="6" destOrd="0" presId="urn:microsoft.com/office/officeart/2005/8/layout/hList1"/>
    <dgm:cxn modelId="{45670F38-DE00-4346-9EA6-7FD0394A24AF}" type="presParOf" srcId="{88BA6E2E-903D-4F42-A458-94ACEBCFEC3A}" destId="{7FA3487E-BE76-4032-AE4F-75579D596C58}" srcOrd="0" destOrd="0" presId="urn:microsoft.com/office/officeart/2005/8/layout/hList1"/>
    <dgm:cxn modelId="{DA7A06AC-3CF9-4F03-A8E2-8B006081D15F}" type="presParOf" srcId="{88BA6E2E-903D-4F42-A458-94ACEBCFEC3A}" destId="{A350BD9F-06B8-46B6-BFAB-ED2CD75616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1B4412-14EC-4DCE-A24C-612F62645B0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ABA8EF-67A8-4C8E-9B38-93FF485CB817}">
      <dgm:prSet/>
      <dgm:spPr/>
      <dgm:t>
        <a:bodyPr/>
        <a:lstStyle/>
        <a:p>
          <a:r>
            <a:rPr lang="en-US"/>
            <a:t>Train continuously and update strategies to maximize long-term cumulative rewards.</a:t>
          </a:r>
        </a:p>
      </dgm:t>
    </dgm:pt>
    <dgm:pt modelId="{E4EB89A6-58C4-4D9A-A19F-4F25228F8488}" type="parTrans" cxnId="{5C50BDBE-F49D-4F62-B4B9-22E1D0DC117C}">
      <dgm:prSet/>
      <dgm:spPr/>
      <dgm:t>
        <a:bodyPr/>
        <a:lstStyle/>
        <a:p>
          <a:endParaRPr lang="en-US"/>
        </a:p>
      </dgm:t>
    </dgm:pt>
    <dgm:pt modelId="{89F0438B-6156-4756-BC78-31FEA0379BED}" type="sibTrans" cxnId="{5C50BDBE-F49D-4F62-B4B9-22E1D0DC117C}">
      <dgm:prSet/>
      <dgm:spPr/>
      <dgm:t>
        <a:bodyPr/>
        <a:lstStyle/>
        <a:p>
          <a:endParaRPr lang="en-US"/>
        </a:p>
      </dgm:t>
    </dgm:pt>
    <dgm:pt modelId="{41EDEC34-87F4-47D0-9583-A7745B61C18E}">
      <dgm:prSet/>
      <dgm:spPr/>
      <dgm:t>
        <a:bodyPr/>
        <a:lstStyle/>
        <a:p>
          <a:r>
            <a:rPr lang="en-US"/>
            <a:t>Performance matrix for this model.</a:t>
          </a:r>
        </a:p>
      </dgm:t>
    </dgm:pt>
    <dgm:pt modelId="{7628438C-78D1-4120-9F53-393C1B5C8835}" type="parTrans" cxnId="{7864A730-C36F-497F-8C42-8150EC44181F}">
      <dgm:prSet/>
      <dgm:spPr/>
      <dgm:t>
        <a:bodyPr/>
        <a:lstStyle/>
        <a:p>
          <a:endParaRPr lang="en-US"/>
        </a:p>
      </dgm:t>
    </dgm:pt>
    <dgm:pt modelId="{CC8BD1FF-DDEE-4BD4-A7E9-EC0F2FA70468}" type="sibTrans" cxnId="{7864A730-C36F-497F-8C42-8150EC44181F}">
      <dgm:prSet/>
      <dgm:spPr/>
      <dgm:t>
        <a:bodyPr/>
        <a:lstStyle/>
        <a:p>
          <a:endParaRPr lang="en-US"/>
        </a:p>
      </dgm:t>
    </dgm:pt>
    <dgm:pt modelId="{176EAF6E-2D09-43E0-8AF5-55B26833F361}">
      <dgm:prSet/>
      <dgm:spPr/>
      <dgm:t>
        <a:bodyPr/>
        <a:lstStyle/>
        <a:p>
          <a:r>
            <a:rPr lang="en-US"/>
            <a:t>Q-Value convergence.</a:t>
          </a:r>
        </a:p>
      </dgm:t>
    </dgm:pt>
    <dgm:pt modelId="{46DA4C7B-509A-4541-A6C1-934BB16A220D}" type="parTrans" cxnId="{284BE43F-98E8-413C-A722-2F6767B01095}">
      <dgm:prSet/>
      <dgm:spPr/>
      <dgm:t>
        <a:bodyPr/>
        <a:lstStyle/>
        <a:p>
          <a:endParaRPr lang="en-US"/>
        </a:p>
      </dgm:t>
    </dgm:pt>
    <dgm:pt modelId="{1AD977C1-23C4-44B2-9292-AA5CA3907864}" type="sibTrans" cxnId="{284BE43F-98E8-413C-A722-2F6767B01095}">
      <dgm:prSet/>
      <dgm:spPr/>
      <dgm:t>
        <a:bodyPr/>
        <a:lstStyle/>
        <a:p>
          <a:endParaRPr lang="en-US"/>
        </a:p>
      </dgm:t>
    </dgm:pt>
    <dgm:pt modelId="{A0A24531-1C96-474A-B15C-8CA07778DE9C}">
      <dgm:prSet/>
      <dgm:spPr/>
      <dgm:t>
        <a:bodyPr/>
        <a:lstStyle/>
        <a:p>
          <a:r>
            <a:rPr lang="en-US"/>
            <a:t>Rewards per episode.</a:t>
          </a:r>
        </a:p>
      </dgm:t>
    </dgm:pt>
    <dgm:pt modelId="{AA3E5B5E-D178-460A-BC19-79C28E6E978C}" type="parTrans" cxnId="{9F099CA0-BA10-4E4D-ABAE-B3EA33B63FB6}">
      <dgm:prSet/>
      <dgm:spPr/>
      <dgm:t>
        <a:bodyPr/>
        <a:lstStyle/>
        <a:p>
          <a:endParaRPr lang="en-US"/>
        </a:p>
      </dgm:t>
    </dgm:pt>
    <dgm:pt modelId="{CA107AFF-B943-4591-9C0F-BAC62E97EA04}" type="sibTrans" cxnId="{9F099CA0-BA10-4E4D-ABAE-B3EA33B63FB6}">
      <dgm:prSet/>
      <dgm:spPr/>
      <dgm:t>
        <a:bodyPr/>
        <a:lstStyle/>
        <a:p>
          <a:endParaRPr lang="en-US"/>
        </a:p>
      </dgm:t>
    </dgm:pt>
    <dgm:pt modelId="{8310398E-E024-4D03-83A8-6725DFCC5010}">
      <dgm:prSet/>
      <dgm:spPr/>
      <dgm:t>
        <a:bodyPr/>
        <a:lstStyle/>
        <a:p>
          <a:r>
            <a:rPr lang="en-US"/>
            <a:t>For better and good understanding using Matplotlib we will visualize</a:t>
          </a:r>
        </a:p>
      </dgm:t>
    </dgm:pt>
    <dgm:pt modelId="{96BC3037-7CF0-4FAC-B04F-B4E3AB88CE5B}" type="parTrans" cxnId="{B682844B-38C9-415A-84A6-F3CF3436EF23}">
      <dgm:prSet/>
      <dgm:spPr/>
      <dgm:t>
        <a:bodyPr/>
        <a:lstStyle/>
        <a:p>
          <a:endParaRPr lang="en-US"/>
        </a:p>
      </dgm:t>
    </dgm:pt>
    <dgm:pt modelId="{5423A522-B62D-48D5-A2A3-FEB64F47F0B6}" type="sibTrans" cxnId="{B682844B-38C9-415A-84A6-F3CF3436EF23}">
      <dgm:prSet/>
      <dgm:spPr/>
      <dgm:t>
        <a:bodyPr/>
        <a:lstStyle/>
        <a:p>
          <a:endParaRPr lang="en-US"/>
        </a:p>
      </dgm:t>
    </dgm:pt>
    <dgm:pt modelId="{F362D92F-E50F-4D81-9648-367D4523ABE9}">
      <dgm:prSet/>
      <dgm:spPr/>
      <dgm:t>
        <a:bodyPr/>
        <a:lstStyle/>
        <a:p>
          <a:r>
            <a:rPr lang="en-US"/>
            <a:t>Q-Value convergence.</a:t>
          </a:r>
        </a:p>
      </dgm:t>
    </dgm:pt>
    <dgm:pt modelId="{AC50E3F0-A028-40F5-A77C-27FD0111352A}" type="parTrans" cxnId="{F556E74A-F27E-49C6-A564-6FBB5A781361}">
      <dgm:prSet/>
      <dgm:spPr/>
      <dgm:t>
        <a:bodyPr/>
        <a:lstStyle/>
        <a:p>
          <a:endParaRPr lang="en-US"/>
        </a:p>
      </dgm:t>
    </dgm:pt>
    <dgm:pt modelId="{CFEF9FCB-7A46-4535-B29B-B9BF479E12F9}" type="sibTrans" cxnId="{F556E74A-F27E-49C6-A564-6FBB5A781361}">
      <dgm:prSet/>
      <dgm:spPr/>
      <dgm:t>
        <a:bodyPr/>
        <a:lstStyle/>
        <a:p>
          <a:endParaRPr lang="en-US"/>
        </a:p>
      </dgm:t>
    </dgm:pt>
    <dgm:pt modelId="{CF173294-D7B7-4669-BB5B-0D67A9B041AB}">
      <dgm:prSet/>
      <dgm:spPr/>
      <dgm:t>
        <a:bodyPr/>
        <a:lstStyle/>
        <a:p>
          <a:r>
            <a:rPr lang="en-US"/>
            <a:t>Rewards per episode.</a:t>
          </a:r>
        </a:p>
      </dgm:t>
    </dgm:pt>
    <dgm:pt modelId="{3BF3C2B3-6D73-4AE4-A1A3-0C160221A35A}" type="parTrans" cxnId="{FBC0A6EA-496C-43CE-8A04-66B5B6EC1DDB}">
      <dgm:prSet/>
      <dgm:spPr/>
      <dgm:t>
        <a:bodyPr/>
        <a:lstStyle/>
        <a:p>
          <a:endParaRPr lang="en-US"/>
        </a:p>
      </dgm:t>
    </dgm:pt>
    <dgm:pt modelId="{7A0E5638-DD74-48FB-8C3C-3A2F9E6BB669}" type="sibTrans" cxnId="{FBC0A6EA-496C-43CE-8A04-66B5B6EC1DDB}">
      <dgm:prSet/>
      <dgm:spPr/>
      <dgm:t>
        <a:bodyPr/>
        <a:lstStyle/>
        <a:p>
          <a:endParaRPr lang="en-US"/>
        </a:p>
      </dgm:t>
    </dgm:pt>
    <dgm:pt modelId="{EAE0F792-1D7C-4730-B022-8F00AB1FA308}" type="pres">
      <dgm:prSet presAssocID="{5C1B4412-14EC-4DCE-A24C-612F62645B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A2C1BD-9AC7-4C29-8102-780F78619F0E}" type="pres">
      <dgm:prSet presAssocID="{0CABA8EF-67A8-4C8E-9B38-93FF485CB817}" presName="hierRoot1" presStyleCnt="0">
        <dgm:presLayoutVars>
          <dgm:hierBranch val="init"/>
        </dgm:presLayoutVars>
      </dgm:prSet>
      <dgm:spPr/>
    </dgm:pt>
    <dgm:pt modelId="{BFDA48CC-0E6F-40D8-9EAD-5EFC31503560}" type="pres">
      <dgm:prSet presAssocID="{0CABA8EF-67A8-4C8E-9B38-93FF485CB817}" presName="rootComposite1" presStyleCnt="0"/>
      <dgm:spPr/>
    </dgm:pt>
    <dgm:pt modelId="{580E05B7-8C3A-46C5-9E3F-1A790195F7CD}" type="pres">
      <dgm:prSet presAssocID="{0CABA8EF-67A8-4C8E-9B38-93FF485CB817}" presName="rootText1" presStyleLbl="node0" presStyleIdx="0" presStyleCnt="3">
        <dgm:presLayoutVars>
          <dgm:chPref val="3"/>
        </dgm:presLayoutVars>
      </dgm:prSet>
      <dgm:spPr/>
    </dgm:pt>
    <dgm:pt modelId="{0D383428-3A77-412C-9AFB-D6E7C3BFD6A7}" type="pres">
      <dgm:prSet presAssocID="{0CABA8EF-67A8-4C8E-9B38-93FF485CB817}" presName="rootConnector1" presStyleLbl="node1" presStyleIdx="0" presStyleCnt="0"/>
      <dgm:spPr/>
    </dgm:pt>
    <dgm:pt modelId="{B639B679-B176-4B6B-B67A-BF18A3314B01}" type="pres">
      <dgm:prSet presAssocID="{0CABA8EF-67A8-4C8E-9B38-93FF485CB817}" presName="hierChild2" presStyleCnt="0"/>
      <dgm:spPr/>
    </dgm:pt>
    <dgm:pt modelId="{9FE44BCA-D02F-4AE2-8A8E-1ACB0DD7AF97}" type="pres">
      <dgm:prSet presAssocID="{0CABA8EF-67A8-4C8E-9B38-93FF485CB817}" presName="hierChild3" presStyleCnt="0"/>
      <dgm:spPr/>
    </dgm:pt>
    <dgm:pt modelId="{F9F36EA2-7241-4876-A4BA-E7004D1672DB}" type="pres">
      <dgm:prSet presAssocID="{41EDEC34-87F4-47D0-9583-A7745B61C18E}" presName="hierRoot1" presStyleCnt="0">
        <dgm:presLayoutVars>
          <dgm:hierBranch val="init"/>
        </dgm:presLayoutVars>
      </dgm:prSet>
      <dgm:spPr/>
    </dgm:pt>
    <dgm:pt modelId="{8E2734B7-BBF1-41BE-9367-DE45B03E186A}" type="pres">
      <dgm:prSet presAssocID="{41EDEC34-87F4-47D0-9583-A7745B61C18E}" presName="rootComposite1" presStyleCnt="0"/>
      <dgm:spPr/>
    </dgm:pt>
    <dgm:pt modelId="{B4881594-A150-4E06-8114-6DCB2D03E9D6}" type="pres">
      <dgm:prSet presAssocID="{41EDEC34-87F4-47D0-9583-A7745B61C18E}" presName="rootText1" presStyleLbl="node0" presStyleIdx="1" presStyleCnt="3">
        <dgm:presLayoutVars>
          <dgm:chPref val="3"/>
        </dgm:presLayoutVars>
      </dgm:prSet>
      <dgm:spPr/>
    </dgm:pt>
    <dgm:pt modelId="{A07E0655-03A0-43B6-B981-485178941DAB}" type="pres">
      <dgm:prSet presAssocID="{41EDEC34-87F4-47D0-9583-A7745B61C18E}" presName="rootConnector1" presStyleLbl="node1" presStyleIdx="0" presStyleCnt="0"/>
      <dgm:spPr/>
    </dgm:pt>
    <dgm:pt modelId="{7CD36140-E2E5-497A-B115-0D11E9381F91}" type="pres">
      <dgm:prSet presAssocID="{41EDEC34-87F4-47D0-9583-A7745B61C18E}" presName="hierChild2" presStyleCnt="0"/>
      <dgm:spPr/>
    </dgm:pt>
    <dgm:pt modelId="{0E9C637B-56DA-42AF-AA1A-98BB7F5B3970}" type="pres">
      <dgm:prSet presAssocID="{46DA4C7B-509A-4541-A6C1-934BB16A220D}" presName="Name64" presStyleLbl="parChTrans1D2" presStyleIdx="0" presStyleCnt="4"/>
      <dgm:spPr/>
    </dgm:pt>
    <dgm:pt modelId="{55FD67A8-0CF5-4EDA-B1EA-0C242934BAB6}" type="pres">
      <dgm:prSet presAssocID="{176EAF6E-2D09-43E0-8AF5-55B26833F361}" presName="hierRoot2" presStyleCnt="0">
        <dgm:presLayoutVars>
          <dgm:hierBranch val="init"/>
        </dgm:presLayoutVars>
      </dgm:prSet>
      <dgm:spPr/>
    </dgm:pt>
    <dgm:pt modelId="{F0F1AE4B-8428-4BF9-9058-BC90D9BA4CAF}" type="pres">
      <dgm:prSet presAssocID="{176EAF6E-2D09-43E0-8AF5-55B26833F361}" presName="rootComposite" presStyleCnt="0"/>
      <dgm:spPr/>
    </dgm:pt>
    <dgm:pt modelId="{A1DED0D3-F177-448E-83F3-B79CCB5D0375}" type="pres">
      <dgm:prSet presAssocID="{176EAF6E-2D09-43E0-8AF5-55B26833F361}" presName="rootText" presStyleLbl="node2" presStyleIdx="0" presStyleCnt="4">
        <dgm:presLayoutVars>
          <dgm:chPref val="3"/>
        </dgm:presLayoutVars>
      </dgm:prSet>
      <dgm:spPr/>
    </dgm:pt>
    <dgm:pt modelId="{4D167F65-B2CC-4CAF-B666-F951DA88BD29}" type="pres">
      <dgm:prSet presAssocID="{176EAF6E-2D09-43E0-8AF5-55B26833F361}" presName="rootConnector" presStyleLbl="node2" presStyleIdx="0" presStyleCnt="4"/>
      <dgm:spPr/>
    </dgm:pt>
    <dgm:pt modelId="{F68A8EF7-7225-4486-B33B-551A08703622}" type="pres">
      <dgm:prSet presAssocID="{176EAF6E-2D09-43E0-8AF5-55B26833F361}" presName="hierChild4" presStyleCnt="0"/>
      <dgm:spPr/>
    </dgm:pt>
    <dgm:pt modelId="{CE037B1E-7DCA-40C9-8442-69B452B0CA3F}" type="pres">
      <dgm:prSet presAssocID="{176EAF6E-2D09-43E0-8AF5-55B26833F361}" presName="hierChild5" presStyleCnt="0"/>
      <dgm:spPr/>
    </dgm:pt>
    <dgm:pt modelId="{977ABF90-86B4-4601-9196-80F9D0D910EA}" type="pres">
      <dgm:prSet presAssocID="{AA3E5B5E-D178-460A-BC19-79C28E6E978C}" presName="Name64" presStyleLbl="parChTrans1D2" presStyleIdx="1" presStyleCnt="4"/>
      <dgm:spPr/>
    </dgm:pt>
    <dgm:pt modelId="{D0698BFC-3D22-41E5-9DFD-3EE5E340BF78}" type="pres">
      <dgm:prSet presAssocID="{A0A24531-1C96-474A-B15C-8CA07778DE9C}" presName="hierRoot2" presStyleCnt="0">
        <dgm:presLayoutVars>
          <dgm:hierBranch val="init"/>
        </dgm:presLayoutVars>
      </dgm:prSet>
      <dgm:spPr/>
    </dgm:pt>
    <dgm:pt modelId="{EB76902A-6A85-46FE-8698-E526B9ED52BE}" type="pres">
      <dgm:prSet presAssocID="{A0A24531-1C96-474A-B15C-8CA07778DE9C}" presName="rootComposite" presStyleCnt="0"/>
      <dgm:spPr/>
    </dgm:pt>
    <dgm:pt modelId="{63B5B166-5890-46FE-B86F-61FFF09BDE06}" type="pres">
      <dgm:prSet presAssocID="{A0A24531-1C96-474A-B15C-8CA07778DE9C}" presName="rootText" presStyleLbl="node2" presStyleIdx="1" presStyleCnt="4">
        <dgm:presLayoutVars>
          <dgm:chPref val="3"/>
        </dgm:presLayoutVars>
      </dgm:prSet>
      <dgm:spPr/>
    </dgm:pt>
    <dgm:pt modelId="{0F64E09F-2A0B-427A-8959-C2245C3463A2}" type="pres">
      <dgm:prSet presAssocID="{A0A24531-1C96-474A-B15C-8CA07778DE9C}" presName="rootConnector" presStyleLbl="node2" presStyleIdx="1" presStyleCnt="4"/>
      <dgm:spPr/>
    </dgm:pt>
    <dgm:pt modelId="{5907F675-557F-439D-BAC0-2B5C952AA4E7}" type="pres">
      <dgm:prSet presAssocID="{A0A24531-1C96-474A-B15C-8CA07778DE9C}" presName="hierChild4" presStyleCnt="0"/>
      <dgm:spPr/>
    </dgm:pt>
    <dgm:pt modelId="{7A2760B9-4FBE-41F9-A25C-3C8D8A593593}" type="pres">
      <dgm:prSet presAssocID="{A0A24531-1C96-474A-B15C-8CA07778DE9C}" presName="hierChild5" presStyleCnt="0"/>
      <dgm:spPr/>
    </dgm:pt>
    <dgm:pt modelId="{771D9A2A-3579-47B7-A1C6-9993534F4773}" type="pres">
      <dgm:prSet presAssocID="{41EDEC34-87F4-47D0-9583-A7745B61C18E}" presName="hierChild3" presStyleCnt="0"/>
      <dgm:spPr/>
    </dgm:pt>
    <dgm:pt modelId="{34FE1966-791A-47E6-9985-F7B80D6E1F39}" type="pres">
      <dgm:prSet presAssocID="{8310398E-E024-4D03-83A8-6725DFCC5010}" presName="hierRoot1" presStyleCnt="0">
        <dgm:presLayoutVars>
          <dgm:hierBranch val="init"/>
        </dgm:presLayoutVars>
      </dgm:prSet>
      <dgm:spPr/>
    </dgm:pt>
    <dgm:pt modelId="{58822308-6DA8-43DA-A49B-2E019977346B}" type="pres">
      <dgm:prSet presAssocID="{8310398E-E024-4D03-83A8-6725DFCC5010}" presName="rootComposite1" presStyleCnt="0"/>
      <dgm:spPr/>
    </dgm:pt>
    <dgm:pt modelId="{0B3314FB-089A-4B8D-82C3-23C9A9DFCB0C}" type="pres">
      <dgm:prSet presAssocID="{8310398E-E024-4D03-83A8-6725DFCC5010}" presName="rootText1" presStyleLbl="node0" presStyleIdx="2" presStyleCnt="3">
        <dgm:presLayoutVars>
          <dgm:chPref val="3"/>
        </dgm:presLayoutVars>
      </dgm:prSet>
      <dgm:spPr/>
    </dgm:pt>
    <dgm:pt modelId="{5F691918-DEFF-48D2-AE28-76C2DA1FCFD6}" type="pres">
      <dgm:prSet presAssocID="{8310398E-E024-4D03-83A8-6725DFCC5010}" presName="rootConnector1" presStyleLbl="node1" presStyleIdx="0" presStyleCnt="0"/>
      <dgm:spPr/>
    </dgm:pt>
    <dgm:pt modelId="{53DA1FB0-64FB-4DF4-B5AF-70E4AEDD7E93}" type="pres">
      <dgm:prSet presAssocID="{8310398E-E024-4D03-83A8-6725DFCC5010}" presName="hierChild2" presStyleCnt="0"/>
      <dgm:spPr/>
    </dgm:pt>
    <dgm:pt modelId="{069672F3-E036-44B5-8F87-FCDDB62A3F35}" type="pres">
      <dgm:prSet presAssocID="{AC50E3F0-A028-40F5-A77C-27FD0111352A}" presName="Name64" presStyleLbl="parChTrans1D2" presStyleIdx="2" presStyleCnt="4"/>
      <dgm:spPr/>
    </dgm:pt>
    <dgm:pt modelId="{4C56EE13-B8A6-4385-8B07-CBFEDBA22F90}" type="pres">
      <dgm:prSet presAssocID="{F362D92F-E50F-4D81-9648-367D4523ABE9}" presName="hierRoot2" presStyleCnt="0">
        <dgm:presLayoutVars>
          <dgm:hierBranch val="init"/>
        </dgm:presLayoutVars>
      </dgm:prSet>
      <dgm:spPr/>
    </dgm:pt>
    <dgm:pt modelId="{12463E2E-7E9B-4541-B23D-CBC49F046BD1}" type="pres">
      <dgm:prSet presAssocID="{F362D92F-E50F-4D81-9648-367D4523ABE9}" presName="rootComposite" presStyleCnt="0"/>
      <dgm:spPr/>
    </dgm:pt>
    <dgm:pt modelId="{CDB91C73-9AC0-42C3-A861-03FC9A7A1DFF}" type="pres">
      <dgm:prSet presAssocID="{F362D92F-E50F-4D81-9648-367D4523ABE9}" presName="rootText" presStyleLbl="node2" presStyleIdx="2" presStyleCnt="4">
        <dgm:presLayoutVars>
          <dgm:chPref val="3"/>
        </dgm:presLayoutVars>
      </dgm:prSet>
      <dgm:spPr/>
    </dgm:pt>
    <dgm:pt modelId="{67FDD746-98BE-4CBA-954D-F977B0988429}" type="pres">
      <dgm:prSet presAssocID="{F362D92F-E50F-4D81-9648-367D4523ABE9}" presName="rootConnector" presStyleLbl="node2" presStyleIdx="2" presStyleCnt="4"/>
      <dgm:spPr/>
    </dgm:pt>
    <dgm:pt modelId="{032B1680-23F0-4BD2-B32F-7FA114166BA3}" type="pres">
      <dgm:prSet presAssocID="{F362D92F-E50F-4D81-9648-367D4523ABE9}" presName="hierChild4" presStyleCnt="0"/>
      <dgm:spPr/>
    </dgm:pt>
    <dgm:pt modelId="{EC852BD3-529C-4811-B32E-0B14B3D5C957}" type="pres">
      <dgm:prSet presAssocID="{F362D92F-E50F-4D81-9648-367D4523ABE9}" presName="hierChild5" presStyleCnt="0"/>
      <dgm:spPr/>
    </dgm:pt>
    <dgm:pt modelId="{99C3F791-3040-4EC8-9B8C-D5A9242B9314}" type="pres">
      <dgm:prSet presAssocID="{3BF3C2B3-6D73-4AE4-A1A3-0C160221A35A}" presName="Name64" presStyleLbl="parChTrans1D2" presStyleIdx="3" presStyleCnt="4"/>
      <dgm:spPr/>
    </dgm:pt>
    <dgm:pt modelId="{2C586280-8C2E-4B01-B968-7B3E17329ECB}" type="pres">
      <dgm:prSet presAssocID="{CF173294-D7B7-4669-BB5B-0D67A9B041AB}" presName="hierRoot2" presStyleCnt="0">
        <dgm:presLayoutVars>
          <dgm:hierBranch val="init"/>
        </dgm:presLayoutVars>
      </dgm:prSet>
      <dgm:spPr/>
    </dgm:pt>
    <dgm:pt modelId="{9647E290-E96B-4DFC-B85D-2D1A10EBC5B7}" type="pres">
      <dgm:prSet presAssocID="{CF173294-D7B7-4669-BB5B-0D67A9B041AB}" presName="rootComposite" presStyleCnt="0"/>
      <dgm:spPr/>
    </dgm:pt>
    <dgm:pt modelId="{38FB93C7-F0A1-4244-9573-C8776112B58D}" type="pres">
      <dgm:prSet presAssocID="{CF173294-D7B7-4669-BB5B-0D67A9B041AB}" presName="rootText" presStyleLbl="node2" presStyleIdx="3" presStyleCnt="4">
        <dgm:presLayoutVars>
          <dgm:chPref val="3"/>
        </dgm:presLayoutVars>
      </dgm:prSet>
      <dgm:spPr/>
    </dgm:pt>
    <dgm:pt modelId="{85A8BAA9-A33A-4116-9377-4F9ACC443AC1}" type="pres">
      <dgm:prSet presAssocID="{CF173294-D7B7-4669-BB5B-0D67A9B041AB}" presName="rootConnector" presStyleLbl="node2" presStyleIdx="3" presStyleCnt="4"/>
      <dgm:spPr/>
    </dgm:pt>
    <dgm:pt modelId="{FFCCBC39-B181-4C39-965B-B37507E54E42}" type="pres">
      <dgm:prSet presAssocID="{CF173294-D7B7-4669-BB5B-0D67A9B041AB}" presName="hierChild4" presStyleCnt="0"/>
      <dgm:spPr/>
    </dgm:pt>
    <dgm:pt modelId="{1A1BAAC3-7A00-4A9F-9CEB-60B960AEFF8D}" type="pres">
      <dgm:prSet presAssocID="{CF173294-D7B7-4669-BB5B-0D67A9B041AB}" presName="hierChild5" presStyleCnt="0"/>
      <dgm:spPr/>
    </dgm:pt>
    <dgm:pt modelId="{736B92CE-C9C4-4012-A73D-1CD419660427}" type="pres">
      <dgm:prSet presAssocID="{8310398E-E024-4D03-83A8-6725DFCC5010}" presName="hierChild3" presStyleCnt="0"/>
      <dgm:spPr/>
    </dgm:pt>
  </dgm:ptLst>
  <dgm:cxnLst>
    <dgm:cxn modelId="{A11F9208-C7AE-4704-80A5-A08DC4C1FF17}" type="presOf" srcId="{0CABA8EF-67A8-4C8E-9B38-93FF485CB817}" destId="{580E05B7-8C3A-46C5-9E3F-1A790195F7CD}" srcOrd="0" destOrd="0" presId="urn:microsoft.com/office/officeart/2009/3/layout/HorizontalOrganizationChart"/>
    <dgm:cxn modelId="{BD61A216-9B32-4B44-9F02-F79D2DB484B6}" type="presOf" srcId="{A0A24531-1C96-474A-B15C-8CA07778DE9C}" destId="{63B5B166-5890-46FE-B86F-61FFF09BDE06}" srcOrd="0" destOrd="0" presId="urn:microsoft.com/office/officeart/2009/3/layout/HorizontalOrganizationChart"/>
    <dgm:cxn modelId="{7864A730-C36F-497F-8C42-8150EC44181F}" srcId="{5C1B4412-14EC-4DCE-A24C-612F62645B04}" destId="{41EDEC34-87F4-47D0-9583-A7745B61C18E}" srcOrd="1" destOrd="0" parTransId="{7628438C-78D1-4120-9F53-393C1B5C8835}" sibTransId="{CC8BD1FF-DDEE-4BD4-A7E9-EC0F2FA70468}"/>
    <dgm:cxn modelId="{E97D4137-63E6-448A-92E9-FE5914DB86CC}" type="presOf" srcId="{AA3E5B5E-D178-460A-BC19-79C28E6E978C}" destId="{977ABF90-86B4-4601-9196-80F9D0D910EA}" srcOrd="0" destOrd="0" presId="urn:microsoft.com/office/officeart/2009/3/layout/HorizontalOrganizationChart"/>
    <dgm:cxn modelId="{284BE43F-98E8-413C-A722-2F6767B01095}" srcId="{41EDEC34-87F4-47D0-9583-A7745B61C18E}" destId="{176EAF6E-2D09-43E0-8AF5-55B26833F361}" srcOrd="0" destOrd="0" parTransId="{46DA4C7B-509A-4541-A6C1-934BB16A220D}" sibTransId="{1AD977C1-23C4-44B2-9292-AA5CA3907864}"/>
    <dgm:cxn modelId="{AC381666-3AD4-4725-91DD-FD828267CD83}" type="presOf" srcId="{41EDEC34-87F4-47D0-9583-A7745B61C18E}" destId="{A07E0655-03A0-43B6-B981-485178941DAB}" srcOrd="1" destOrd="0" presId="urn:microsoft.com/office/officeart/2009/3/layout/HorizontalOrganizationChart"/>
    <dgm:cxn modelId="{F556E74A-F27E-49C6-A564-6FBB5A781361}" srcId="{8310398E-E024-4D03-83A8-6725DFCC5010}" destId="{F362D92F-E50F-4D81-9648-367D4523ABE9}" srcOrd="0" destOrd="0" parTransId="{AC50E3F0-A028-40F5-A77C-27FD0111352A}" sibTransId="{CFEF9FCB-7A46-4535-B29B-B9BF479E12F9}"/>
    <dgm:cxn modelId="{B682844B-38C9-415A-84A6-F3CF3436EF23}" srcId="{5C1B4412-14EC-4DCE-A24C-612F62645B04}" destId="{8310398E-E024-4D03-83A8-6725DFCC5010}" srcOrd="2" destOrd="0" parTransId="{96BC3037-7CF0-4FAC-B04F-B4E3AB88CE5B}" sibTransId="{5423A522-B62D-48D5-A2A3-FEB64F47F0B6}"/>
    <dgm:cxn modelId="{D3B51C77-E7CA-4D62-A94E-0E25F8A5FF84}" type="presOf" srcId="{46DA4C7B-509A-4541-A6C1-934BB16A220D}" destId="{0E9C637B-56DA-42AF-AA1A-98BB7F5B3970}" srcOrd="0" destOrd="0" presId="urn:microsoft.com/office/officeart/2009/3/layout/HorizontalOrganizationChart"/>
    <dgm:cxn modelId="{27B65379-E98D-4294-B0D9-D5E43B236118}" type="presOf" srcId="{5C1B4412-14EC-4DCE-A24C-612F62645B04}" destId="{EAE0F792-1D7C-4730-B022-8F00AB1FA308}" srcOrd="0" destOrd="0" presId="urn:microsoft.com/office/officeart/2009/3/layout/HorizontalOrganizationChart"/>
    <dgm:cxn modelId="{BD9D9259-BD1C-4139-9BF4-2A041AD39E77}" type="presOf" srcId="{176EAF6E-2D09-43E0-8AF5-55B26833F361}" destId="{4D167F65-B2CC-4CAF-B666-F951DA88BD29}" srcOrd="1" destOrd="0" presId="urn:microsoft.com/office/officeart/2009/3/layout/HorizontalOrganizationChart"/>
    <dgm:cxn modelId="{12572581-F83F-4F51-82FC-586ED6028E04}" type="presOf" srcId="{8310398E-E024-4D03-83A8-6725DFCC5010}" destId="{0B3314FB-089A-4B8D-82C3-23C9A9DFCB0C}" srcOrd="0" destOrd="0" presId="urn:microsoft.com/office/officeart/2009/3/layout/HorizontalOrganizationChart"/>
    <dgm:cxn modelId="{1CB19885-5284-4568-BBE5-134D3FA26A5E}" type="presOf" srcId="{0CABA8EF-67A8-4C8E-9B38-93FF485CB817}" destId="{0D383428-3A77-412C-9AFB-D6E7C3BFD6A7}" srcOrd="1" destOrd="0" presId="urn:microsoft.com/office/officeart/2009/3/layout/HorizontalOrganizationChart"/>
    <dgm:cxn modelId="{03FFC79D-F345-429F-8E87-2EA67EE4F89E}" type="presOf" srcId="{41EDEC34-87F4-47D0-9583-A7745B61C18E}" destId="{B4881594-A150-4E06-8114-6DCB2D03E9D6}" srcOrd="0" destOrd="0" presId="urn:microsoft.com/office/officeart/2009/3/layout/HorizontalOrganizationChart"/>
    <dgm:cxn modelId="{9F099CA0-BA10-4E4D-ABAE-B3EA33B63FB6}" srcId="{41EDEC34-87F4-47D0-9583-A7745B61C18E}" destId="{A0A24531-1C96-474A-B15C-8CA07778DE9C}" srcOrd="1" destOrd="0" parTransId="{AA3E5B5E-D178-460A-BC19-79C28E6E978C}" sibTransId="{CA107AFF-B943-4591-9C0F-BAC62E97EA04}"/>
    <dgm:cxn modelId="{DF67A0AF-9CDB-41E2-920B-B53775FD31F2}" type="presOf" srcId="{F362D92F-E50F-4D81-9648-367D4523ABE9}" destId="{67FDD746-98BE-4CBA-954D-F977B0988429}" srcOrd="1" destOrd="0" presId="urn:microsoft.com/office/officeart/2009/3/layout/HorizontalOrganizationChart"/>
    <dgm:cxn modelId="{463063B4-D2B2-4439-B32B-AA5A7C7E694A}" type="presOf" srcId="{8310398E-E024-4D03-83A8-6725DFCC5010}" destId="{5F691918-DEFF-48D2-AE28-76C2DA1FCFD6}" srcOrd="1" destOrd="0" presId="urn:microsoft.com/office/officeart/2009/3/layout/HorizontalOrganizationChart"/>
    <dgm:cxn modelId="{B30CE4BD-E7F1-4A7C-867D-DE431FDF2B57}" type="presOf" srcId="{CF173294-D7B7-4669-BB5B-0D67A9B041AB}" destId="{85A8BAA9-A33A-4116-9377-4F9ACC443AC1}" srcOrd="1" destOrd="0" presId="urn:microsoft.com/office/officeart/2009/3/layout/HorizontalOrganizationChart"/>
    <dgm:cxn modelId="{5C50BDBE-F49D-4F62-B4B9-22E1D0DC117C}" srcId="{5C1B4412-14EC-4DCE-A24C-612F62645B04}" destId="{0CABA8EF-67A8-4C8E-9B38-93FF485CB817}" srcOrd="0" destOrd="0" parTransId="{E4EB89A6-58C4-4D9A-A19F-4F25228F8488}" sibTransId="{89F0438B-6156-4756-BC78-31FEA0379BED}"/>
    <dgm:cxn modelId="{E5B861C8-CC4A-41D1-A281-9018E1CEE532}" type="presOf" srcId="{AC50E3F0-A028-40F5-A77C-27FD0111352A}" destId="{069672F3-E036-44B5-8F87-FCDDB62A3F35}" srcOrd="0" destOrd="0" presId="urn:microsoft.com/office/officeart/2009/3/layout/HorizontalOrganizationChart"/>
    <dgm:cxn modelId="{EDEC50D8-2AC8-4AD1-86B0-E32EE1D1B09D}" type="presOf" srcId="{3BF3C2B3-6D73-4AE4-A1A3-0C160221A35A}" destId="{99C3F791-3040-4EC8-9B8C-D5A9242B9314}" srcOrd="0" destOrd="0" presId="urn:microsoft.com/office/officeart/2009/3/layout/HorizontalOrganizationChart"/>
    <dgm:cxn modelId="{6C2881DA-438C-4B45-A18B-3B4A538B2313}" type="presOf" srcId="{F362D92F-E50F-4D81-9648-367D4523ABE9}" destId="{CDB91C73-9AC0-42C3-A861-03FC9A7A1DFF}" srcOrd="0" destOrd="0" presId="urn:microsoft.com/office/officeart/2009/3/layout/HorizontalOrganizationChart"/>
    <dgm:cxn modelId="{F20171DB-4763-4B80-9B87-E5D02DF8483E}" type="presOf" srcId="{176EAF6E-2D09-43E0-8AF5-55B26833F361}" destId="{A1DED0D3-F177-448E-83F3-B79CCB5D0375}" srcOrd="0" destOrd="0" presId="urn:microsoft.com/office/officeart/2009/3/layout/HorizontalOrganizationChart"/>
    <dgm:cxn modelId="{1A46A7E4-A727-483F-82B7-6EA472C7D86D}" type="presOf" srcId="{A0A24531-1C96-474A-B15C-8CA07778DE9C}" destId="{0F64E09F-2A0B-427A-8959-C2245C3463A2}" srcOrd="1" destOrd="0" presId="urn:microsoft.com/office/officeart/2009/3/layout/HorizontalOrganizationChart"/>
    <dgm:cxn modelId="{FBC0A6EA-496C-43CE-8A04-66B5B6EC1DDB}" srcId="{8310398E-E024-4D03-83A8-6725DFCC5010}" destId="{CF173294-D7B7-4669-BB5B-0D67A9B041AB}" srcOrd="1" destOrd="0" parTransId="{3BF3C2B3-6D73-4AE4-A1A3-0C160221A35A}" sibTransId="{7A0E5638-DD74-48FB-8C3C-3A2F9E6BB669}"/>
    <dgm:cxn modelId="{826619EB-1166-4280-8088-00FF7E166E87}" type="presOf" srcId="{CF173294-D7B7-4669-BB5B-0D67A9B041AB}" destId="{38FB93C7-F0A1-4244-9573-C8776112B58D}" srcOrd="0" destOrd="0" presId="urn:microsoft.com/office/officeart/2009/3/layout/HorizontalOrganizationChart"/>
    <dgm:cxn modelId="{226EBB77-087D-4D51-A931-FE17FDD83BB7}" type="presParOf" srcId="{EAE0F792-1D7C-4730-B022-8F00AB1FA308}" destId="{60A2C1BD-9AC7-4C29-8102-780F78619F0E}" srcOrd="0" destOrd="0" presId="urn:microsoft.com/office/officeart/2009/3/layout/HorizontalOrganizationChart"/>
    <dgm:cxn modelId="{E83D7DD6-80C7-4746-9575-6E71AF19152D}" type="presParOf" srcId="{60A2C1BD-9AC7-4C29-8102-780F78619F0E}" destId="{BFDA48CC-0E6F-40D8-9EAD-5EFC31503560}" srcOrd="0" destOrd="0" presId="urn:microsoft.com/office/officeart/2009/3/layout/HorizontalOrganizationChart"/>
    <dgm:cxn modelId="{891EB9B8-A1EA-4D2A-8F4B-C3F7E0C97826}" type="presParOf" srcId="{BFDA48CC-0E6F-40D8-9EAD-5EFC31503560}" destId="{580E05B7-8C3A-46C5-9E3F-1A790195F7CD}" srcOrd="0" destOrd="0" presId="urn:microsoft.com/office/officeart/2009/3/layout/HorizontalOrganizationChart"/>
    <dgm:cxn modelId="{D33C4DDE-FDD2-408A-9657-781696F1C661}" type="presParOf" srcId="{BFDA48CC-0E6F-40D8-9EAD-5EFC31503560}" destId="{0D383428-3A77-412C-9AFB-D6E7C3BFD6A7}" srcOrd="1" destOrd="0" presId="urn:microsoft.com/office/officeart/2009/3/layout/HorizontalOrganizationChart"/>
    <dgm:cxn modelId="{047FED60-48A7-41B0-B360-B88E16AF515A}" type="presParOf" srcId="{60A2C1BD-9AC7-4C29-8102-780F78619F0E}" destId="{B639B679-B176-4B6B-B67A-BF18A3314B01}" srcOrd="1" destOrd="0" presId="urn:microsoft.com/office/officeart/2009/3/layout/HorizontalOrganizationChart"/>
    <dgm:cxn modelId="{02DF0429-0030-447E-86A6-08BE1F555FBE}" type="presParOf" srcId="{60A2C1BD-9AC7-4C29-8102-780F78619F0E}" destId="{9FE44BCA-D02F-4AE2-8A8E-1ACB0DD7AF97}" srcOrd="2" destOrd="0" presId="urn:microsoft.com/office/officeart/2009/3/layout/HorizontalOrganizationChart"/>
    <dgm:cxn modelId="{3910658E-BE39-4DFF-8893-BE953FA35CC0}" type="presParOf" srcId="{EAE0F792-1D7C-4730-B022-8F00AB1FA308}" destId="{F9F36EA2-7241-4876-A4BA-E7004D1672DB}" srcOrd="1" destOrd="0" presId="urn:microsoft.com/office/officeart/2009/3/layout/HorizontalOrganizationChart"/>
    <dgm:cxn modelId="{D39DEBE1-F81E-4F25-A7D1-5866015BFA0E}" type="presParOf" srcId="{F9F36EA2-7241-4876-A4BA-E7004D1672DB}" destId="{8E2734B7-BBF1-41BE-9367-DE45B03E186A}" srcOrd="0" destOrd="0" presId="urn:microsoft.com/office/officeart/2009/3/layout/HorizontalOrganizationChart"/>
    <dgm:cxn modelId="{26E0758A-46D1-4936-9077-C42764581AE2}" type="presParOf" srcId="{8E2734B7-BBF1-41BE-9367-DE45B03E186A}" destId="{B4881594-A150-4E06-8114-6DCB2D03E9D6}" srcOrd="0" destOrd="0" presId="urn:microsoft.com/office/officeart/2009/3/layout/HorizontalOrganizationChart"/>
    <dgm:cxn modelId="{64A6B8A0-80FD-4774-B668-C318137C8211}" type="presParOf" srcId="{8E2734B7-BBF1-41BE-9367-DE45B03E186A}" destId="{A07E0655-03A0-43B6-B981-485178941DAB}" srcOrd="1" destOrd="0" presId="urn:microsoft.com/office/officeart/2009/3/layout/HorizontalOrganizationChart"/>
    <dgm:cxn modelId="{1A73EE40-6D57-4AA7-B9AC-603F91167B61}" type="presParOf" srcId="{F9F36EA2-7241-4876-A4BA-E7004D1672DB}" destId="{7CD36140-E2E5-497A-B115-0D11E9381F91}" srcOrd="1" destOrd="0" presId="urn:microsoft.com/office/officeart/2009/3/layout/HorizontalOrganizationChart"/>
    <dgm:cxn modelId="{EA6D21FF-2091-4FAE-8A9E-60DC61176F60}" type="presParOf" srcId="{7CD36140-E2E5-497A-B115-0D11E9381F91}" destId="{0E9C637B-56DA-42AF-AA1A-98BB7F5B3970}" srcOrd="0" destOrd="0" presId="urn:microsoft.com/office/officeart/2009/3/layout/HorizontalOrganizationChart"/>
    <dgm:cxn modelId="{CA1F5715-2ADD-4443-B1A4-DB26C2551AA9}" type="presParOf" srcId="{7CD36140-E2E5-497A-B115-0D11E9381F91}" destId="{55FD67A8-0CF5-4EDA-B1EA-0C242934BAB6}" srcOrd="1" destOrd="0" presId="urn:microsoft.com/office/officeart/2009/3/layout/HorizontalOrganizationChart"/>
    <dgm:cxn modelId="{B98BA321-5B50-4B12-AB97-CD4BC77904C6}" type="presParOf" srcId="{55FD67A8-0CF5-4EDA-B1EA-0C242934BAB6}" destId="{F0F1AE4B-8428-4BF9-9058-BC90D9BA4CAF}" srcOrd="0" destOrd="0" presId="urn:microsoft.com/office/officeart/2009/3/layout/HorizontalOrganizationChart"/>
    <dgm:cxn modelId="{2D9BCFC6-0D96-4D98-B460-0A7D16CE0BEA}" type="presParOf" srcId="{F0F1AE4B-8428-4BF9-9058-BC90D9BA4CAF}" destId="{A1DED0D3-F177-448E-83F3-B79CCB5D0375}" srcOrd="0" destOrd="0" presId="urn:microsoft.com/office/officeart/2009/3/layout/HorizontalOrganizationChart"/>
    <dgm:cxn modelId="{3DF8383F-AA63-4A35-944B-1A3614CE9120}" type="presParOf" srcId="{F0F1AE4B-8428-4BF9-9058-BC90D9BA4CAF}" destId="{4D167F65-B2CC-4CAF-B666-F951DA88BD29}" srcOrd="1" destOrd="0" presId="urn:microsoft.com/office/officeart/2009/3/layout/HorizontalOrganizationChart"/>
    <dgm:cxn modelId="{162213AF-18A9-4329-A1D3-CF07ED275504}" type="presParOf" srcId="{55FD67A8-0CF5-4EDA-B1EA-0C242934BAB6}" destId="{F68A8EF7-7225-4486-B33B-551A08703622}" srcOrd="1" destOrd="0" presId="urn:microsoft.com/office/officeart/2009/3/layout/HorizontalOrganizationChart"/>
    <dgm:cxn modelId="{A9B73E7D-2F2C-4A56-992B-DDB309F7A633}" type="presParOf" srcId="{55FD67A8-0CF5-4EDA-B1EA-0C242934BAB6}" destId="{CE037B1E-7DCA-40C9-8442-69B452B0CA3F}" srcOrd="2" destOrd="0" presId="urn:microsoft.com/office/officeart/2009/3/layout/HorizontalOrganizationChart"/>
    <dgm:cxn modelId="{0646BD92-C739-44AD-94E4-9ECF7C3C30E3}" type="presParOf" srcId="{7CD36140-E2E5-497A-B115-0D11E9381F91}" destId="{977ABF90-86B4-4601-9196-80F9D0D910EA}" srcOrd="2" destOrd="0" presId="urn:microsoft.com/office/officeart/2009/3/layout/HorizontalOrganizationChart"/>
    <dgm:cxn modelId="{A67AE05F-19E6-4EE1-B866-F086288FFD2B}" type="presParOf" srcId="{7CD36140-E2E5-497A-B115-0D11E9381F91}" destId="{D0698BFC-3D22-41E5-9DFD-3EE5E340BF78}" srcOrd="3" destOrd="0" presId="urn:microsoft.com/office/officeart/2009/3/layout/HorizontalOrganizationChart"/>
    <dgm:cxn modelId="{B279AEFE-9B5C-463A-BD9D-301218EF35D7}" type="presParOf" srcId="{D0698BFC-3D22-41E5-9DFD-3EE5E340BF78}" destId="{EB76902A-6A85-46FE-8698-E526B9ED52BE}" srcOrd="0" destOrd="0" presId="urn:microsoft.com/office/officeart/2009/3/layout/HorizontalOrganizationChart"/>
    <dgm:cxn modelId="{F70CD648-1868-4FB7-9571-13597F81772A}" type="presParOf" srcId="{EB76902A-6A85-46FE-8698-E526B9ED52BE}" destId="{63B5B166-5890-46FE-B86F-61FFF09BDE06}" srcOrd="0" destOrd="0" presId="urn:microsoft.com/office/officeart/2009/3/layout/HorizontalOrganizationChart"/>
    <dgm:cxn modelId="{E4428687-7D04-42B1-8DAB-C293DCB4EB8A}" type="presParOf" srcId="{EB76902A-6A85-46FE-8698-E526B9ED52BE}" destId="{0F64E09F-2A0B-427A-8959-C2245C3463A2}" srcOrd="1" destOrd="0" presId="urn:microsoft.com/office/officeart/2009/3/layout/HorizontalOrganizationChart"/>
    <dgm:cxn modelId="{BC863346-E537-46C8-9272-2CD8528DBACA}" type="presParOf" srcId="{D0698BFC-3D22-41E5-9DFD-3EE5E340BF78}" destId="{5907F675-557F-439D-BAC0-2B5C952AA4E7}" srcOrd="1" destOrd="0" presId="urn:microsoft.com/office/officeart/2009/3/layout/HorizontalOrganizationChart"/>
    <dgm:cxn modelId="{6AA6F4CE-53A1-4B36-B525-6D523BBF7F4E}" type="presParOf" srcId="{D0698BFC-3D22-41E5-9DFD-3EE5E340BF78}" destId="{7A2760B9-4FBE-41F9-A25C-3C8D8A593593}" srcOrd="2" destOrd="0" presId="urn:microsoft.com/office/officeart/2009/3/layout/HorizontalOrganizationChart"/>
    <dgm:cxn modelId="{1FFE051C-C8DA-488B-A59A-9F52A172A912}" type="presParOf" srcId="{F9F36EA2-7241-4876-A4BA-E7004D1672DB}" destId="{771D9A2A-3579-47B7-A1C6-9993534F4773}" srcOrd="2" destOrd="0" presId="urn:microsoft.com/office/officeart/2009/3/layout/HorizontalOrganizationChart"/>
    <dgm:cxn modelId="{DEEB95DD-DD01-42B3-B5A2-33255C955193}" type="presParOf" srcId="{EAE0F792-1D7C-4730-B022-8F00AB1FA308}" destId="{34FE1966-791A-47E6-9985-F7B80D6E1F39}" srcOrd="2" destOrd="0" presId="urn:microsoft.com/office/officeart/2009/3/layout/HorizontalOrganizationChart"/>
    <dgm:cxn modelId="{B71A679D-ACBA-4E07-BE4C-CFB22B923E3C}" type="presParOf" srcId="{34FE1966-791A-47E6-9985-F7B80D6E1F39}" destId="{58822308-6DA8-43DA-A49B-2E019977346B}" srcOrd="0" destOrd="0" presId="urn:microsoft.com/office/officeart/2009/3/layout/HorizontalOrganizationChart"/>
    <dgm:cxn modelId="{5B248A6B-05BD-4475-9B6B-0C2EBF41EDEF}" type="presParOf" srcId="{58822308-6DA8-43DA-A49B-2E019977346B}" destId="{0B3314FB-089A-4B8D-82C3-23C9A9DFCB0C}" srcOrd="0" destOrd="0" presId="urn:microsoft.com/office/officeart/2009/3/layout/HorizontalOrganizationChart"/>
    <dgm:cxn modelId="{0BB19792-B35F-4492-9360-92C315C3B9FF}" type="presParOf" srcId="{58822308-6DA8-43DA-A49B-2E019977346B}" destId="{5F691918-DEFF-48D2-AE28-76C2DA1FCFD6}" srcOrd="1" destOrd="0" presId="urn:microsoft.com/office/officeart/2009/3/layout/HorizontalOrganizationChart"/>
    <dgm:cxn modelId="{3AB29635-EBF9-49A6-969A-7A2298A8008E}" type="presParOf" srcId="{34FE1966-791A-47E6-9985-F7B80D6E1F39}" destId="{53DA1FB0-64FB-4DF4-B5AF-70E4AEDD7E93}" srcOrd="1" destOrd="0" presId="urn:microsoft.com/office/officeart/2009/3/layout/HorizontalOrganizationChart"/>
    <dgm:cxn modelId="{90D266CF-78A5-476B-852E-48A175DD6AAD}" type="presParOf" srcId="{53DA1FB0-64FB-4DF4-B5AF-70E4AEDD7E93}" destId="{069672F3-E036-44B5-8F87-FCDDB62A3F35}" srcOrd="0" destOrd="0" presId="urn:microsoft.com/office/officeart/2009/3/layout/HorizontalOrganizationChart"/>
    <dgm:cxn modelId="{2D6CC30E-CE6E-488F-9E10-58DAC75B0982}" type="presParOf" srcId="{53DA1FB0-64FB-4DF4-B5AF-70E4AEDD7E93}" destId="{4C56EE13-B8A6-4385-8B07-CBFEDBA22F90}" srcOrd="1" destOrd="0" presId="urn:microsoft.com/office/officeart/2009/3/layout/HorizontalOrganizationChart"/>
    <dgm:cxn modelId="{48BCF549-BF96-4B52-BE36-735DE3A59202}" type="presParOf" srcId="{4C56EE13-B8A6-4385-8B07-CBFEDBA22F90}" destId="{12463E2E-7E9B-4541-B23D-CBC49F046BD1}" srcOrd="0" destOrd="0" presId="urn:microsoft.com/office/officeart/2009/3/layout/HorizontalOrganizationChart"/>
    <dgm:cxn modelId="{CD39DF08-31EB-4D9A-8216-F463074EB849}" type="presParOf" srcId="{12463E2E-7E9B-4541-B23D-CBC49F046BD1}" destId="{CDB91C73-9AC0-42C3-A861-03FC9A7A1DFF}" srcOrd="0" destOrd="0" presId="urn:microsoft.com/office/officeart/2009/3/layout/HorizontalOrganizationChart"/>
    <dgm:cxn modelId="{B96AACB3-4FF9-4479-9CC1-3BFE29A3FA33}" type="presParOf" srcId="{12463E2E-7E9B-4541-B23D-CBC49F046BD1}" destId="{67FDD746-98BE-4CBA-954D-F977B0988429}" srcOrd="1" destOrd="0" presId="urn:microsoft.com/office/officeart/2009/3/layout/HorizontalOrganizationChart"/>
    <dgm:cxn modelId="{401A6DB1-86BF-4462-9A57-EBB79FDB5232}" type="presParOf" srcId="{4C56EE13-B8A6-4385-8B07-CBFEDBA22F90}" destId="{032B1680-23F0-4BD2-B32F-7FA114166BA3}" srcOrd="1" destOrd="0" presId="urn:microsoft.com/office/officeart/2009/3/layout/HorizontalOrganizationChart"/>
    <dgm:cxn modelId="{613FD1D6-58C8-49C6-9A6B-35AD58864631}" type="presParOf" srcId="{4C56EE13-B8A6-4385-8B07-CBFEDBA22F90}" destId="{EC852BD3-529C-4811-B32E-0B14B3D5C957}" srcOrd="2" destOrd="0" presId="urn:microsoft.com/office/officeart/2009/3/layout/HorizontalOrganizationChart"/>
    <dgm:cxn modelId="{A0ABFDF4-BE10-47E2-9CFD-1EDE158271E2}" type="presParOf" srcId="{53DA1FB0-64FB-4DF4-B5AF-70E4AEDD7E93}" destId="{99C3F791-3040-4EC8-9B8C-D5A9242B9314}" srcOrd="2" destOrd="0" presId="urn:microsoft.com/office/officeart/2009/3/layout/HorizontalOrganizationChart"/>
    <dgm:cxn modelId="{EEFDE9AB-BA39-4A3C-ACF1-8D921AB46FB2}" type="presParOf" srcId="{53DA1FB0-64FB-4DF4-B5AF-70E4AEDD7E93}" destId="{2C586280-8C2E-4B01-B968-7B3E17329ECB}" srcOrd="3" destOrd="0" presId="urn:microsoft.com/office/officeart/2009/3/layout/HorizontalOrganizationChart"/>
    <dgm:cxn modelId="{9BCE3909-06FB-4EC3-9DD7-06B0E4D67D17}" type="presParOf" srcId="{2C586280-8C2E-4B01-B968-7B3E17329ECB}" destId="{9647E290-E96B-4DFC-B85D-2D1A10EBC5B7}" srcOrd="0" destOrd="0" presId="urn:microsoft.com/office/officeart/2009/3/layout/HorizontalOrganizationChart"/>
    <dgm:cxn modelId="{988ABAE8-1731-47D2-ACC1-7B206EDD5AEC}" type="presParOf" srcId="{9647E290-E96B-4DFC-B85D-2D1A10EBC5B7}" destId="{38FB93C7-F0A1-4244-9573-C8776112B58D}" srcOrd="0" destOrd="0" presId="urn:microsoft.com/office/officeart/2009/3/layout/HorizontalOrganizationChart"/>
    <dgm:cxn modelId="{966844A7-F3D7-45D0-911C-C4A00588FCD5}" type="presParOf" srcId="{9647E290-E96B-4DFC-B85D-2D1A10EBC5B7}" destId="{85A8BAA9-A33A-4116-9377-4F9ACC443AC1}" srcOrd="1" destOrd="0" presId="urn:microsoft.com/office/officeart/2009/3/layout/HorizontalOrganizationChart"/>
    <dgm:cxn modelId="{6F72AF13-D117-44BC-A4DE-FF8FFEE535A6}" type="presParOf" srcId="{2C586280-8C2E-4B01-B968-7B3E17329ECB}" destId="{FFCCBC39-B181-4C39-965B-B37507E54E42}" srcOrd="1" destOrd="0" presId="urn:microsoft.com/office/officeart/2009/3/layout/HorizontalOrganizationChart"/>
    <dgm:cxn modelId="{DEF563A7-E699-4E65-AE5E-3876BF876FF6}" type="presParOf" srcId="{2C586280-8C2E-4B01-B968-7B3E17329ECB}" destId="{1A1BAAC3-7A00-4A9F-9CEB-60B960AEFF8D}" srcOrd="2" destOrd="0" presId="urn:microsoft.com/office/officeart/2009/3/layout/HorizontalOrganizationChart"/>
    <dgm:cxn modelId="{72F524D3-AEB3-4312-8FF6-35046409E50E}" type="presParOf" srcId="{34FE1966-791A-47E6-9985-F7B80D6E1F39}" destId="{736B92CE-C9C4-4012-A73D-1CD41966042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D347-62BA-4750-BB05-4A2F716823DC}">
      <dsp:nvSpPr>
        <dsp:cNvPr id="0" name=""/>
        <dsp:cNvSpPr/>
      </dsp:nvSpPr>
      <dsp:spPr>
        <a:xfrm>
          <a:off x="1305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FE99-64B4-434D-892A-83B1D564160F}">
      <dsp:nvSpPr>
        <dsp:cNvPr id="0" name=""/>
        <dsp:cNvSpPr/>
      </dsp:nvSpPr>
      <dsp:spPr>
        <a:xfrm>
          <a:off x="510314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Build RL-based agent which can help/assist cab drivers to build their profits by improving agent’s decision-making process.</a:t>
          </a:r>
        </a:p>
      </dsp:txBody>
      <dsp:txXfrm>
        <a:off x="595515" y="690967"/>
        <a:ext cx="4410684" cy="2738587"/>
      </dsp:txXfrm>
    </dsp:sp>
    <dsp:sp modelId="{AFFB6E45-9EA9-4952-9D7E-69752C668FA6}">
      <dsp:nvSpPr>
        <dsp:cNvPr id="0" name=""/>
        <dsp:cNvSpPr/>
      </dsp:nvSpPr>
      <dsp:spPr>
        <a:xfrm>
          <a:off x="5600410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2AFB8-0554-4C47-AD8A-22D2A1A25756}">
      <dsp:nvSpPr>
        <dsp:cNvPr id="0" name=""/>
        <dsp:cNvSpPr/>
      </dsp:nvSpPr>
      <dsp:spPr>
        <a:xfrm>
          <a:off x="6109420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can attract and can potentially retain new cab drivers.</a:t>
          </a:r>
        </a:p>
      </dsp:txBody>
      <dsp:txXfrm>
        <a:off x="6194621" y="690967"/>
        <a:ext cx="4410684" cy="2738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F1B1-0AA9-4871-B8D8-8DA2572F9720}">
      <dsp:nvSpPr>
        <dsp:cNvPr id="0" name=""/>
        <dsp:cNvSpPr/>
      </dsp:nvSpPr>
      <dsp:spPr>
        <a:xfrm>
          <a:off x="663876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CB621-4C0B-410D-961D-C4D60841AF59}">
      <dsp:nvSpPr>
        <dsp:cNvPr id="0" name=""/>
        <dsp:cNvSpPr/>
      </dsp:nvSpPr>
      <dsp:spPr>
        <a:xfrm>
          <a:off x="16048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RL Agent is created which learns to choose the best request.</a:t>
          </a:r>
        </a:p>
      </dsp:txBody>
      <dsp:txXfrm>
        <a:off x="16048" y="2145686"/>
        <a:ext cx="2355738" cy="720000"/>
      </dsp:txXfrm>
    </dsp:sp>
    <dsp:sp modelId="{66C157EB-3008-4E24-9646-BF4682FF44CA}">
      <dsp:nvSpPr>
        <dsp:cNvPr id="0" name=""/>
        <dsp:cNvSpPr/>
      </dsp:nvSpPr>
      <dsp:spPr>
        <a:xfrm>
          <a:off x="3431868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B9EA-EC11-479B-AA5B-37626307D7AB}">
      <dsp:nvSpPr>
        <dsp:cNvPr id="0" name=""/>
        <dsp:cNvSpPr/>
      </dsp:nvSpPr>
      <dsp:spPr>
        <a:xfrm>
          <a:off x="2784040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Agent trained using Deep Q-Learning (DQN) , Markov Decision Process (MDP).</a:t>
          </a:r>
        </a:p>
      </dsp:txBody>
      <dsp:txXfrm>
        <a:off x="2784040" y="2145686"/>
        <a:ext cx="2355738" cy="720000"/>
      </dsp:txXfrm>
    </dsp:sp>
    <dsp:sp modelId="{530189EC-317D-4740-A064-824ACAD27570}">
      <dsp:nvSpPr>
        <dsp:cNvPr id="0" name=""/>
        <dsp:cNvSpPr/>
      </dsp:nvSpPr>
      <dsp:spPr>
        <a:xfrm>
          <a:off x="6199861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7C5-CDF6-421E-A549-FBA8E0ED8AF3}">
      <dsp:nvSpPr>
        <dsp:cNvPr id="0" name=""/>
        <dsp:cNvSpPr/>
      </dsp:nvSpPr>
      <dsp:spPr>
        <a:xfrm>
          <a:off x="5552033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Numpy, Matplotlib, Keras will be used. </a:t>
          </a:r>
        </a:p>
      </dsp:txBody>
      <dsp:txXfrm>
        <a:off x="5552033" y="2145686"/>
        <a:ext cx="2355738" cy="720000"/>
      </dsp:txXfrm>
    </dsp:sp>
    <dsp:sp modelId="{43FC07BA-AD74-443E-BD16-E9F42624EF8A}">
      <dsp:nvSpPr>
        <dsp:cNvPr id="0" name=""/>
        <dsp:cNvSpPr/>
      </dsp:nvSpPr>
      <dsp:spPr>
        <a:xfrm>
          <a:off x="8967853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93104-D607-4C76-990C-B10878055A3E}">
      <dsp:nvSpPr>
        <dsp:cNvPr id="0" name=""/>
        <dsp:cNvSpPr/>
      </dsp:nvSpPr>
      <dsp:spPr>
        <a:xfrm>
          <a:off x="8320025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 Studio code, Jupyter Notebook are used as Tools.</a:t>
          </a:r>
        </a:p>
      </dsp:txBody>
      <dsp:txXfrm>
        <a:off x="8320025" y="2145686"/>
        <a:ext cx="235573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23801-44DC-4E4C-B8ED-FE38A2177D64}">
      <dsp:nvSpPr>
        <dsp:cNvPr id="0" name=""/>
        <dsp:cNvSpPr/>
      </dsp:nvSpPr>
      <dsp:spPr>
        <a:xfrm>
          <a:off x="4019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Environment File</a:t>
          </a:r>
        </a:p>
      </dsp:txBody>
      <dsp:txXfrm>
        <a:off x="4019" y="290921"/>
        <a:ext cx="2417019" cy="532276"/>
      </dsp:txXfrm>
    </dsp:sp>
    <dsp:sp modelId="{276103D6-392E-4A23-BA65-3D43B1B0884A}">
      <dsp:nvSpPr>
        <dsp:cNvPr id="0" name=""/>
        <dsp:cNvSpPr/>
      </dsp:nvSpPr>
      <dsp:spPr>
        <a:xfrm>
          <a:off x="4019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Env.py(Environment Class), Each method of class has a specific usage/requirement.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Generate random num of requests, Calculate time duration for destination, next state and rewatds for the ride.</a:t>
          </a:r>
        </a:p>
      </dsp:txBody>
      <dsp:txXfrm>
        <a:off x="4019" y="823197"/>
        <a:ext cx="2417019" cy="2521968"/>
      </dsp:txXfrm>
    </dsp:sp>
    <dsp:sp modelId="{CDE21EEC-E606-415C-9DE6-D5EC5AF517DB}">
      <dsp:nvSpPr>
        <dsp:cNvPr id="0" name=""/>
        <dsp:cNvSpPr/>
      </dsp:nvSpPr>
      <dsp:spPr>
        <a:xfrm>
          <a:off x="2759421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Agent training DQN Model</a:t>
          </a:r>
        </a:p>
      </dsp:txBody>
      <dsp:txXfrm>
        <a:off x="2759421" y="290921"/>
        <a:ext cx="2417019" cy="532276"/>
      </dsp:txXfrm>
    </dsp:sp>
    <dsp:sp modelId="{703F2549-4190-41EF-A602-0D6154245F04}">
      <dsp:nvSpPr>
        <dsp:cNvPr id="0" name=""/>
        <dsp:cNvSpPr/>
      </dsp:nvSpPr>
      <dsp:spPr>
        <a:xfrm>
          <a:off x="2759421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Build an agent that learns to pick the best request using Neural Network Model DQN.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Calculate target Q Value for each sample.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Update the input state and output Q Values.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Fit DQN model using updated input and output values to Optimize.</a:t>
          </a:r>
        </a:p>
      </dsp:txBody>
      <dsp:txXfrm>
        <a:off x="2759421" y="823197"/>
        <a:ext cx="2417019" cy="2521968"/>
      </dsp:txXfrm>
    </dsp:sp>
    <dsp:sp modelId="{5B6E7226-51FB-4E80-B2B3-3029712C5652}">
      <dsp:nvSpPr>
        <dsp:cNvPr id="0" name=""/>
        <dsp:cNvSpPr/>
      </dsp:nvSpPr>
      <dsp:spPr>
        <a:xfrm>
          <a:off x="5514823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Upload code to GitHub Repository.</a:t>
          </a:r>
        </a:p>
      </dsp:txBody>
      <dsp:txXfrm>
        <a:off x="5514823" y="290921"/>
        <a:ext cx="2417019" cy="532276"/>
      </dsp:txXfrm>
    </dsp:sp>
    <dsp:sp modelId="{A1BC5CA3-2857-4FE9-90CF-CA4DE460E4D7}">
      <dsp:nvSpPr>
        <dsp:cNvPr id="0" name=""/>
        <dsp:cNvSpPr/>
      </dsp:nvSpPr>
      <dsp:spPr>
        <a:xfrm>
          <a:off x="5514823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3487E-BE76-4032-AE4F-75579D596C58}">
      <dsp:nvSpPr>
        <dsp:cNvPr id="0" name=""/>
        <dsp:cNvSpPr/>
      </dsp:nvSpPr>
      <dsp:spPr>
        <a:xfrm>
          <a:off x="8270225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Upload video to YouTube demonstrating the project.</a:t>
          </a:r>
        </a:p>
      </dsp:txBody>
      <dsp:txXfrm>
        <a:off x="8270225" y="290921"/>
        <a:ext cx="2417019" cy="532276"/>
      </dsp:txXfrm>
    </dsp:sp>
    <dsp:sp modelId="{A350BD9F-06B8-46B6-BFAB-ED2CD75616F6}">
      <dsp:nvSpPr>
        <dsp:cNvPr id="0" name=""/>
        <dsp:cNvSpPr/>
      </dsp:nvSpPr>
      <dsp:spPr>
        <a:xfrm>
          <a:off x="8270225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3F791-3040-4EC8-9B8C-D5A9242B9314}">
      <dsp:nvSpPr>
        <dsp:cNvPr id="0" name=""/>
        <dsp:cNvSpPr/>
      </dsp:nvSpPr>
      <dsp:spPr>
        <a:xfrm>
          <a:off x="3423121" y="4301777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978" y="0"/>
              </a:lnTo>
              <a:lnTo>
                <a:pt x="297978" y="640654"/>
              </a:lnTo>
              <a:lnTo>
                <a:pt x="595957" y="6406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672F3-E036-44B5-8F87-FCDDB62A3F35}">
      <dsp:nvSpPr>
        <dsp:cNvPr id="0" name=""/>
        <dsp:cNvSpPr/>
      </dsp:nvSpPr>
      <dsp:spPr>
        <a:xfrm>
          <a:off x="3423121" y="3661123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640654"/>
              </a:moveTo>
              <a:lnTo>
                <a:pt x="297978" y="640654"/>
              </a:lnTo>
              <a:lnTo>
                <a:pt x="297978" y="0"/>
              </a:lnTo>
              <a:lnTo>
                <a:pt x="5959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ABF90-86B4-4601-9196-80F9D0D910EA}">
      <dsp:nvSpPr>
        <dsp:cNvPr id="0" name=""/>
        <dsp:cNvSpPr/>
      </dsp:nvSpPr>
      <dsp:spPr>
        <a:xfrm>
          <a:off x="3423121" y="1739160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978" y="0"/>
              </a:lnTo>
              <a:lnTo>
                <a:pt x="297978" y="640654"/>
              </a:lnTo>
              <a:lnTo>
                <a:pt x="595957" y="6406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C637B-56DA-42AF-AA1A-98BB7F5B3970}">
      <dsp:nvSpPr>
        <dsp:cNvPr id="0" name=""/>
        <dsp:cNvSpPr/>
      </dsp:nvSpPr>
      <dsp:spPr>
        <a:xfrm>
          <a:off x="3423121" y="1098506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640654"/>
              </a:moveTo>
              <a:lnTo>
                <a:pt x="297978" y="640654"/>
              </a:lnTo>
              <a:lnTo>
                <a:pt x="297978" y="0"/>
              </a:lnTo>
              <a:lnTo>
                <a:pt x="5959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05B7-8C3A-46C5-9E3F-1A790195F7CD}">
      <dsp:nvSpPr>
        <dsp:cNvPr id="0" name=""/>
        <dsp:cNvSpPr/>
      </dsp:nvSpPr>
      <dsp:spPr>
        <a:xfrm>
          <a:off x="443334" y="3434"/>
          <a:ext cx="2979787" cy="908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continuously and update strategies to maximize long-term cumulative rewards.</a:t>
          </a:r>
        </a:p>
      </dsp:txBody>
      <dsp:txXfrm>
        <a:off x="443334" y="3434"/>
        <a:ext cx="2979787" cy="908835"/>
      </dsp:txXfrm>
    </dsp:sp>
    <dsp:sp modelId="{B4881594-A150-4E06-8114-6DCB2D03E9D6}">
      <dsp:nvSpPr>
        <dsp:cNvPr id="0" name=""/>
        <dsp:cNvSpPr/>
      </dsp:nvSpPr>
      <dsp:spPr>
        <a:xfrm>
          <a:off x="443334" y="1284742"/>
          <a:ext cx="2979787" cy="908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 matrix for this model.</a:t>
          </a:r>
        </a:p>
      </dsp:txBody>
      <dsp:txXfrm>
        <a:off x="443334" y="1284742"/>
        <a:ext cx="2979787" cy="908835"/>
      </dsp:txXfrm>
    </dsp:sp>
    <dsp:sp modelId="{A1DED0D3-F177-448E-83F3-B79CCB5D0375}">
      <dsp:nvSpPr>
        <dsp:cNvPr id="0" name=""/>
        <dsp:cNvSpPr/>
      </dsp:nvSpPr>
      <dsp:spPr>
        <a:xfrm>
          <a:off x="4019079" y="644088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Q-Value convergence.</a:t>
          </a:r>
        </a:p>
      </dsp:txBody>
      <dsp:txXfrm>
        <a:off x="4019079" y="644088"/>
        <a:ext cx="2979787" cy="908835"/>
      </dsp:txXfrm>
    </dsp:sp>
    <dsp:sp modelId="{63B5B166-5890-46FE-B86F-61FFF09BDE06}">
      <dsp:nvSpPr>
        <dsp:cNvPr id="0" name=""/>
        <dsp:cNvSpPr/>
      </dsp:nvSpPr>
      <dsp:spPr>
        <a:xfrm>
          <a:off x="4019079" y="1925397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 per episode.</a:t>
          </a:r>
        </a:p>
      </dsp:txBody>
      <dsp:txXfrm>
        <a:off x="4019079" y="1925397"/>
        <a:ext cx="2979787" cy="908835"/>
      </dsp:txXfrm>
    </dsp:sp>
    <dsp:sp modelId="{0B3314FB-089A-4B8D-82C3-23C9A9DFCB0C}">
      <dsp:nvSpPr>
        <dsp:cNvPr id="0" name=""/>
        <dsp:cNvSpPr/>
      </dsp:nvSpPr>
      <dsp:spPr>
        <a:xfrm>
          <a:off x="443334" y="3847360"/>
          <a:ext cx="2979787" cy="908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better and good understanding using Matplotlib we will visualize</a:t>
          </a:r>
        </a:p>
      </dsp:txBody>
      <dsp:txXfrm>
        <a:off x="443334" y="3847360"/>
        <a:ext cx="2979787" cy="908835"/>
      </dsp:txXfrm>
    </dsp:sp>
    <dsp:sp modelId="{CDB91C73-9AC0-42C3-A861-03FC9A7A1DFF}">
      <dsp:nvSpPr>
        <dsp:cNvPr id="0" name=""/>
        <dsp:cNvSpPr/>
      </dsp:nvSpPr>
      <dsp:spPr>
        <a:xfrm>
          <a:off x="4019079" y="3206705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Q-Value convergence.</a:t>
          </a:r>
        </a:p>
      </dsp:txBody>
      <dsp:txXfrm>
        <a:off x="4019079" y="3206705"/>
        <a:ext cx="2979787" cy="908835"/>
      </dsp:txXfrm>
    </dsp:sp>
    <dsp:sp modelId="{38FB93C7-F0A1-4244-9573-C8776112B58D}">
      <dsp:nvSpPr>
        <dsp:cNvPr id="0" name=""/>
        <dsp:cNvSpPr/>
      </dsp:nvSpPr>
      <dsp:spPr>
        <a:xfrm>
          <a:off x="4019079" y="4488014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 per episode.</a:t>
          </a:r>
        </a:p>
      </dsp:txBody>
      <dsp:txXfrm>
        <a:off x="4019079" y="4488014"/>
        <a:ext cx="2979787" cy="90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2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2" r:id="rId6"/>
    <p:sldLayoutId id="2147483758" r:id="rId7"/>
    <p:sldLayoutId id="2147483759" r:id="rId8"/>
    <p:sldLayoutId id="2147483760" r:id="rId9"/>
    <p:sldLayoutId id="2147483761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32B0B-3C14-4369-BBB3-6B4261B71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B41E4-3A84-41E3-85DD-3FA878FE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Sree Veera Venkata Sai Saran Naraharisetti</a:t>
            </a:r>
          </a:p>
          <a:p>
            <a:r>
              <a:rPr lang="en-US"/>
              <a:t>Ramya Prathusha Paladugu</a:t>
            </a:r>
            <a:endParaRPr lang="en-US" dirty="0"/>
          </a:p>
        </p:txBody>
      </p:sp>
      <p:cxnSp>
        <p:nvCxnSpPr>
          <p:cNvPr id="65" name="Straight Connector 6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 descr="One in a crowd">
            <a:extLst>
              <a:ext uri="{FF2B5EF4-FFF2-40B4-BE49-F238E27FC236}">
                <a16:creationId xmlns:a16="http://schemas.microsoft.com/office/drawing/2014/main" id="{1881F8B6-6AED-6D4F-4223-6159C0541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16" r="1460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A2E5-A76C-47F1-BA64-C92AF9B5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Topic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2585D454-8C90-099B-EF95-23BA1AA3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099" y="2130573"/>
            <a:ext cx="3398089" cy="3398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AAE-F3FF-4FDD-BB8A-C43E3160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CAB DRIVERS ASSISTANCE (RL-BASED)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E2CAF-34A6-452B-BCAF-CE9FCB88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6C0806C-15A6-8D55-87A0-B5C9D3EF9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5737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0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D078B-DEA1-4D95-95D8-48F5A0A2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E3076-6950-B495-DA31-9920E8452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81134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6E65-5D52-45D5-A8B3-76409F23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Deliverbles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0EF41-BFE4-B227-EA9D-372C824E4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9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7568-DCD9-460B-BD9A-76B95B53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09601"/>
            <a:ext cx="2174875" cy="4488878"/>
          </a:xfrm>
        </p:spPr>
        <p:txBody>
          <a:bodyPr>
            <a:normAutofit/>
          </a:bodyPr>
          <a:lstStyle/>
          <a:p>
            <a:r>
              <a:rPr lang="en-US" sz="2400"/>
              <a:t>Evaluation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3DFCF-3B37-4389-873D-3308EBD44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B93C37-B293-7CEB-8B49-0D6626CB4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5545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73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D5AAA-F536-4D23-A2D2-C870896A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C43EFE5-6EFB-B0D0-B22D-153BF89D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751" y="1066800"/>
            <a:ext cx="4724398" cy="47243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797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Team Members</vt:lpstr>
      <vt:lpstr>Project Topic</vt:lpstr>
      <vt:lpstr>Project objectives</vt:lpstr>
      <vt:lpstr>Approach</vt:lpstr>
      <vt:lpstr>Deliverbles</vt:lpstr>
      <vt:lpstr>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Ramya</dc:creator>
  <cp:lastModifiedBy>Ramya</cp:lastModifiedBy>
  <cp:revision>1</cp:revision>
  <dcterms:created xsi:type="dcterms:W3CDTF">2022-04-06T03:03:48Z</dcterms:created>
  <dcterms:modified xsi:type="dcterms:W3CDTF">2022-04-06T04:17:33Z</dcterms:modified>
</cp:coreProperties>
</file>