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7" r:id="rId7"/>
    <p:sldId id="278" r:id="rId8"/>
    <p:sldId id="279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68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2643B-B154-4526-A130-11E4C8DA9AB3}" type="datetimeFigureOut">
              <a:rPr lang="en-US" smtClean="0"/>
              <a:t>3/26/2020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AF95-2262-4678-B97B-F338EB9D5B5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Angular Features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29600" cy="10715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BrowserAnimationsModule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needs to be added to the import array in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as follows: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Jahnavi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0232" y="2777180"/>
            <a:ext cx="6163536" cy="2172003"/>
          </a:xfrm>
          <a:prstGeom prst="rect">
            <a:avLst/>
          </a:prstGeom>
          <a:noFill/>
        </p:spPr>
      </p:pic>
      <p:pic>
        <p:nvPicPr>
          <p:cNvPr id="5" name="Picture 2" descr="C:\Users\Jahnav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45918"/>
            <a:ext cx="7143800" cy="3769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Declarations for animation sample program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896269"/>
            <a:ext cx="588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app.component.html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we have added the html elements, which are to be animated.</a:t>
            </a:r>
          </a:p>
          <a:p>
            <a:pPr algn="just">
              <a:lnSpc>
                <a:spcPct val="150000"/>
              </a:lnSpc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Let us now see the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app.component.ts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where the animation is defined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1530002"/>
            <a:ext cx="7429552" cy="475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have to import the animation function that is to be used in the 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1243700"/>
            <a:ext cx="4572032" cy="75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2910" y="2000240"/>
            <a:ext cx="750099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Now, we will add the animations property to the @Component () decorator </a:t>
            </a:r>
            <a:r>
              <a:rPr lang="en-IN" dirty="0" smtClean="0"/>
              <a:t>−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IN" dirty="0" smtClean="0"/>
          </a:p>
          <a:p>
            <a:pPr marL="114300" indent="0" algn="just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3071810"/>
            <a:ext cx="6120680" cy="18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Let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 now see the .html file to see how the transition function works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There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a style property added in the @component directive, which centrally aligns the div. Let us consider the following example to understand the same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92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Here, a special character [``] is used to add styles to the html element, if any. For the div, we have given the animation name defined in the 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app.component.ts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file.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the click of a button it calls the animate function, which is defined in the 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app.component.ts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file as follows −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30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 will be :</a:t>
            </a:r>
            <a:endParaRPr lang="en-I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60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Materials offer a lot of built-in modules for your project. Features such as autocomplete,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datepicker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, slider, menus, grids, and toolbar are available for use with materials in Angular 7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To use materials, we need to import the package. Angular 2 also has all the above features but they are available as part of the 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@angular/core module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. From Angular 4, Materials module has been made available with a separate module @angular/materials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Following is the command to add materials to your project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5500702"/>
            <a:ext cx="5400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29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will now import the modules in the parent module - 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as shown below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4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Angular 7?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Angular 7 is an open source JavaScript framework for building web applications and apps in JavaScript, html, and Typescript which is a superset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JavaScript.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code is written in Typescript, which compiles to JavaScript and displays the same in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browser.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Applications of Angular 7 are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Google Supported Community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,POJO Based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development,Typescript,Modular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structure etc.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Features of Angular7 are Application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Performance,CLI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prompts,Drag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Drop,Virtual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Scrolling.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the above file, we have imported the following modules from @angular/materials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same is used in the imports array as shown below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86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app.component.ts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is as shown below</a:t>
            </a:r>
            <a:r>
              <a:rPr lang="en-IN" dirty="0"/>
              <a:t>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Let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 now add the material-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support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dirty="0"/>
              <a:t> </a:t>
            </a:r>
            <a:r>
              <a:rPr lang="en-IN" sz="2000" dirty="0" smtClean="0"/>
              <a:t>styles.css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04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Menu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add menu,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&lt;mat-menu&gt;&lt;/mat-menu&gt;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is used. The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Save As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items are added to the button under mat-menu. There is a main button added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The reference of the same is given the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&lt;mat-menu&gt;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by using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matMenuTriggerFor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]="menu"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and using the menu with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# in&lt;mat-menu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1682528"/>
            <a:ext cx="6072230" cy="367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IN" dirty="0" smtClean="0"/>
              <a:t>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install angular, we require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Angular CLI, IDE for writing your  code.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check if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installed on your system, type node -v in the terminal. This will help you see the version of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currently installed on your system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Type 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install –g @angular/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cli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command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prompt, to install angular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cli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on your system.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/>
              <a:t>              </a:t>
            </a:r>
          </a:p>
          <a:p>
            <a:pPr>
              <a:buNone/>
            </a:pPr>
            <a:r>
              <a:rPr lang="en-IN" sz="2000" dirty="0" smtClean="0"/>
              <a:t>           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Components are basically classes that interact with the .html file of the component, which gets displayed on the browser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Now,angular-cli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has a command to create your own component. However, the app component which is created by default will always remain the parent and the next components created will form the child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components.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Several files that contain in the app component are 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files, .html files, 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files,  .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spec.ts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files.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of Angular7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CLI prompts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Application Performance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Virtual Scrolling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Drag and Drop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Bundle Budget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CLI Prompts:</a:t>
            </a:r>
          </a:p>
          <a:p>
            <a:pPr marL="114300" indent="0" algn="just" fontAlgn="base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helps users to make a decision. It asks users about “want to add routing? Y/N” and about the type of styles user want to use.</a:t>
            </a:r>
          </a:p>
          <a:p>
            <a:pPr marL="114300" indent="0" algn="just" fontAlgn="base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Application Performance:</a:t>
            </a:r>
          </a:p>
          <a:p>
            <a:pPr fontAlgn="base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Earlier reflect-metadata is used in production but it is required at the time of development. Therefore,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ployfill.ts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removed by default in angular 7.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 fontAlgn="base">
              <a:lnSpc>
                <a:spcPct val="150000"/>
              </a:lnSpc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Virtual Scrolling: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are 4 steps to achieve virtual scrolling are as follows: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1.Add the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dependancy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2.Add scrolling module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3.Add scrolling component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4.Replace *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with *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cdkVirtualFor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fontAlgn="base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Drag and Drop:</a:t>
            </a:r>
          </a:p>
          <a:p>
            <a:pPr marL="114300" indent="0" fontAlgn="base">
              <a:buNone/>
            </a:pPr>
            <a:r>
              <a:rPr lang="en-IN" sz="2000" dirty="0" smtClean="0"/>
              <a:t>   </a:t>
            </a:r>
          </a:p>
          <a:p>
            <a:pPr marL="114300" indent="0" fontAlgn="base">
              <a:buNone/>
            </a:pPr>
            <a:r>
              <a:rPr lang="en-IN" sz="2000" dirty="0" smtClean="0"/>
              <a:t> It comes with the feature of automatic rendering.</a:t>
            </a:r>
          </a:p>
          <a:p>
            <a:pPr marL="114300" indent="0" fontAlgn="base">
              <a:buNone/>
            </a:pPr>
            <a:endParaRPr lang="en-IN" sz="2000" dirty="0" smtClean="0"/>
          </a:p>
          <a:p>
            <a:pPr marL="114300" indent="0" fontAlgn="base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Bundle Budget:</a:t>
            </a:r>
          </a:p>
          <a:p>
            <a:pPr marL="114300" indent="0" algn="just" fontAlgn="base">
              <a:lnSpc>
                <a:spcPct val="150000"/>
              </a:lnSpc>
              <a:buNone/>
            </a:pPr>
            <a:r>
              <a:rPr lang="en-IN" sz="2000" dirty="0" smtClean="0"/>
              <a:t>  If the bundle size is more </a:t>
            </a:r>
            <a:r>
              <a:rPr lang="en-IN" sz="2000" smtClean="0"/>
              <a:t>than 3MB</a:t>
            </a:r>
            <a:r>
              <a:rPr lang="en-IN" sz="2000" dirty="0" smtClean="0"/>
              <a:t>, a warning message provided and for above 5MB, an error will be given.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Animation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library.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To start with, we need to import the library with the below line of code 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 smtClean="0"/>
              <a:t>       import { </a:t>
            </a:r>
            <a:r>
              <a:rPr lang="en-IN" sz="2000" dirty="0" err="1" smtClean="0"/>
              <a:t>BrowserAnimationsModule</a:t>
            </a:r>
            <a:r>
              <a:rPr lang="en-IN" sz="2000" dirty="0" smtClean="0"/>
              <a:t> } from '@angular/platform-     browser/animations';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617</Words>
  <Application>Microsoft Office PowerPoint</Application>
  <PresentationFormat>On-screen Show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    Angular Features </vt:lpstr>
      <vt:lpstr>What is Angular 7?</vt:lpstr>
      <vt:lpstr>Environment setup</vt:lpstr>
      <vt:lpstr>Components</vt:lpstr>
      <vt:lpstr>Features of Angular7</vt:lpstr>
      <vt:lpstr>Slide 6</vt:lpstr>
      <vt:lpstr>Slide 7</vt:lpstr>
      <vt:lpstr>Slide 8</vt:lpstr>
      <vt:lpstr>Animation</vt:lpstr>
      <vt:lpstr>The BrowserAnimationsModule needs to be added to the import array in app.module.ts as follows:</vt:lpstr>
      <vt:lpstr>Declarations for animation sample program</vt:lpstr>
      <vt:lpstr>Slide 12</vt:lpstr>
      <vt:lpstr>Let us now see the app.component.ts where the animation is defined </vt:lpstr>
      <vt:lpstr>We have to import the animation function that is to be used in the .ts file</vt:lpstr>
      <vt:lpstr>Slide 15</vt:lpstr>
      <vt:lpstr>Slide 16</vt:lpstr>
      <vt:lpstr> </vt:lpstr>
      <vt:lpstr>Materials</vt:lpstr>
      <vt:lpstr>Slide 19</vt:lpstr>
      <vt:lpstr>Slide 20</vt:lpstr>
      <vt:lpstr>Slide 21</vt:lpstr>
      <vt:lpstr> Menu 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Angular Features </dc:title>
  <dc:creator>Jahnavi Mulpuri</dc:creator>
  <cp:lastModifiedBy>Jahnavi Mulpuri</cp:lastModifiedBy>
  <cp:revision>3</cp:revision>
  <dcterms:created xsi:type="dcterms:W3CDTF">2020-03-26T03:22:13Z</dcterms:created>
  <dcterms:modified xsi:type="dcterms:W3CDTF">2020-03-26T08:49:56Z</dcterms:modified>
</cp:coreProperties>
</file>