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5892"/>
    <a:srgbClr val="EB79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125" d="100"/>
          <a:sy n="125" d="100"/>
        </p:scale>
        <p:origin x="3846" y="6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DE837-1083-54F5-5397-C7D370010D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C6CFCE3-F344-6084-39A1-F618C72C5E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499A813-52D5-0F92-59F1-95E51CC81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390D59-ABFD-1CB3-17E5-8499E6EED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924497-E6C5-4EBF-0D1A-2E18702A6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9951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A49141-57B8-4A26-F79C-44878919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6E960F-003B-E34E-35FA-DE3C28075F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C3020C-6DF9-4DD1-142F-5B3458559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7AFDFB-7AEB-96B3-F927-6BB58F06C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2AA0A7-F638-7D23-E6FC-90BB96C1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729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DD36863-95D9-1786-8AC4-6C2173BCA4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0BDE4E-95FE-BEE6-27BB-9AA3E6EF2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ED25F7-93D3-3784-E27D-5955EFE8F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5DB776-18E5-A311-F522-9941A193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A22AC3-1D7B-FEDE-D7BC-60039A05B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629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56B0BB-2B77-E988-5262-AC13A0336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36126-A3FE-25C2-EF03-759F3575F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0DCD7C-9DE1-8BCE-30CD-3319F6443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8C6BB0-7B31-7EDD-F201-61CC9FD7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B91AEB-2922-CC43-592E-7159174DE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87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AA95FB-F29D-4555-B25E-BB0F0BFB9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F24098-B9C8-5B0C-4FC3-E7C636566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8DB60-F0B7-322D-106C-C0AFB48D9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6447809-FED8-84CE-8FD6-468F42DD0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6813C7-A3D5-8383-D1AB-72246A6DD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44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25999-5A62-CFC9-6844-45419A4FA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2926A-FA4D-0DF6-D6E5-5D63F9F21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922B2FB-533A-D971-4526-B469C60F9A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58E025-1286-3C23-7572-E5975388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B166330-6671-6BBC-225E-EF2A68AD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528AAD4-1E4F-82FF-9852-ACCED4416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6883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DB0BC7-5B07-25C8-864E-D71DDBD38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9138D8-7DE8-447D-BE47-755220EB9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F2A54C-0335-C6CA-D60D-0AC3A845A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A0D96BE-9E32-BDC1-735C-8D08A9EE98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6ECC1C-68DE-4745-23F3-14A6CF10F9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2FB0935-64CC-3C87-BE4B-C571DAB11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5D14A4D-8944-5A5E-2BE5-8173B1EC6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0AD83D-7F99-716E-AB07-67BF5BF5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63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3ECA70-FC31-A77C-3DA4-0D6E4B29D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13BA7E9-AE89-B223-D681-BD80FB794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725B7-F5A2-CF9B-4E99-DD36128F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B186559-32E2-6CB4-8E5A-98C2A9E15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52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F430776-F12C-B66A-2DB3-608B150F5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6470C56-2436-C870-3353-DC6820D54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5261B31-9E7D-A60F-504E-7BB421CCA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8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9FDC41-8B0E-E174-EA24-2B66D7558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03B3B-60EF-584D-3075-03F14030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4EE195-97B6-A7F4-32CF-18FEB8B449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D001149-F7D9-6004-2791-23037C3C6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BA32ED-F64C-1292-268B-1FFD1EA6B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F46F921-6151-DF64-E365-EE381556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65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5F3B0F-3F26-D308-7F09-D38C4D82D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40F1AB-CA0E-FA19-DE70-F079861C5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AE1BD6B-9B70-926A-55CB-C04974C268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CD0A51-067B-516C-4DA1-4F6CC675B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391B45-C2A4-8B69-1293-3730E7F8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1DDFD2-9A65-941E-8598-6A220FB25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73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6BDB3DC-5B24-F40D-7941-5DB88ECF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BDE588-02DD-B02B-6ED3-8A3BAF6850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47ACDE-363D-4015-D989-9708AD86BB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08E3BF-EFB4-40A3-9BDA-C1D787F8836A}" type="datetimeFigureOut">
              <a:rPr lang="zh-CN" altLang="en-US" smtClean="0"/>
              <a:t>2024/3/4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A82F46-D775-9D4E-F5A4-4FBF40177A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DC046-1874-62C3-D3BB-C8EEC8DEAF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028BD-F5B7-4319-A64F-F9659C7B63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232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889B05-71EA-BDF9-0866-A39D19CD77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EB798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EC5E77D-1317-7394-546D-80C78B154A66}"/>
                  </a:ext>
                </a:extLst>
              </p:cNvPr>
              <p:cNvSpPr txBox="1"/>
              <p:nvPr/>
            </p:nvSpPr>
            <p:spPr>
              <a:xfrm>
                <a:off x="492125" y="510252"/>
                <a:ext cx="11207750" cy="58374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ts val="1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4000" b="1" i="1" smtClean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groupCh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0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4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d>
                        <m:d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groupChr>
                        </m:e>
                      </m:d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groupChr>
                          <m:groupChr>
                            <m:groupChrPr>
                              <m:chr m:val="⇀"/>
                              <m:pos m:val="top"/>
                              <m:vertJc m:val="bot"/>
                              <m:ctrlP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𝑼</m:t>
                              </m:r>
                            </m:e>
                          </m:groupChr>
                        </m:e>
                      </m:d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num>
                        <m:den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den>
                      </m:f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𝝁</m:t>
                              </m:r>
                              <m:r>
                                <a:rPr lang="zh-CN" altLang="en-US" sz="4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zh-CN" altLang="en-US" sz="4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4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zh-CN" altLang="en-US" sz="4000" b="1" i="1">
                                      <a:solidFill>
                                        <a:schemeClr val="bg1"/>
                                      </a:solidFill>
                                      <a:effectLst>
                                        <a:outerShdw blurRad="38100" dist="38100" dir="2700000" algn="tl">
                                          <a:srgbClr val="000000">
                                            <a:alpha val="43137"/>
                                          </a:srgbClr>
                                        </a:outerShdw>
                                      </a:effectLst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</m:den>
                      </m:f>
                      <m:sSup>
                        <m:sSup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4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𝛁</m:t>
                          </m:r>
                        </m:e>
                        <m:sup>
                          <m:r>
                            <a:rPr lang="zh-CN" altLang="en-US" sz="4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groupCh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</m:acc>
                    </m:oMath>
                  </m:oMathPara>
                </a14:m>
                <a:endPara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0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4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d>
                        <m:d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e>
                      </m:d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groupCh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zh-CN" altLang="en-US" sz="4000" b="1" i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𝜿</m:t>
                          </m:r>
                          <m:sSup>
                            <m:sSupPr>
                              <m:ctrlP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4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𝛁</m:t>
                              </m:r>
                            </m:e>
                            <m:sup>
                              <m:r>
                                <a:rPr lang="zh-CN" altLang="en-US" sz="4000" b="1" i="0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𝝆</m:t>
                          </m:r>
                          <m:sSub>
                            <m:sSubPr>
                              <m:ctrlP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  <m:sub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sub>
                          </m:sSub>
                        </m:den>
                      </m:f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</m:oMath>
                  </m:oMathPara>
                </a14:m>
                <a:endParaRPr lang="en-US" altLang="zh-CN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ts val="112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4000" b="1" i="1" smtClean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𝝏</m:t>
                          </m:r>
                        </m:num>
                        <m:den>
                          <m:r>
                            <a:rPr lang="zh-CN" altLang="en-US" sz="4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𝛛</m:t>
                          </m:r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𝒕</m:t>
                          </m:r>
                        </m:den>
                      </m:f>
                      <m:d>
                        <m:d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groupChr>
                        <m:groupChrPr>
                          <m:chr m:val="⇀"/>
                          <m:pos m:val="top"/>
                          <m:vertJc m:val="bot"/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</m:groupCh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zh-CN" altLang="en-US" sz="4000" b="1" i="1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𝜶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𝛁</m:t>
                      </m:r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𝑫</m:t>
                              </m:r>
                            </m:e>
                            <m:sub>
                              <m:r>
                                <a:rPr lang="zh-CN" altLang="en-US" sz="4000" b="1" i="1">
                                  <a:solidFill>
                                    <a:schemeClr val="bg1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b>
                          </m:sSub>
                          <m:r>
                            <a:rPr lang="zh-CN" altLang="en-US" sz="4000" b="1" i="0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𝛁</m:t>
                          </m:r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</m:d>
                      <m:r>
                        <a:rPr lang="zh-CN" altLang="en-US" sz="4000" b="1" i="0"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zh-CN" altLang="en-US" sz="4000" b="1" i="1">
                              <a:solidFill>
                                <a:schemeClr val="bg1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𝜶</m:t>
                          </m:r>
                        </m:sub>
                      </m:sSub>
                    </m:oMath>
                  </m:oMathPara>
                </a14:m>
                <a:endParaRPr lang="zh-CN" altLang="en-US" sz="4000" b="1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DEC5E77D-1317-7394-546D-80C78B154A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125" y="510252"/>
                <a:ext cx="11207750" cy="583749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251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BD21B-B9D3-FA24-569C-3A2F9ECDB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2A0FFCF-286F-7A5C-E7BD-BC5DE453BC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C589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5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60D0095-C768-F050-35EB-4DF44717B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096" y="1115478"/>
            <a:ext cx="9000000" cy="4627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979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54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Jackie.Chen</dc:creator>
  <cp:lastModifiedBy>Jackie.Chen</cp:lastModifiedBy>
  <cp:revision>4</cp:revision>
  <dcterms:created xsi:type="dcterms:W3CDTF">2024-03-04T14:52:52Z</dcterms:created>
  <dcterms:modified xsi:type="dcterms:W3CDTF">2024-03-04T15:15:44Z</dcterms:modified>
</cp:coreProperties>
</file>