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4"/>
  </p:notesMasterIdLst>
  <p:sldIdLst>
    <p:sldId id="506" r:id="rId2"/>
    <p:sldId id="509" r:id="rId3"/>
  </p:sldIdLst>
  <p:sldSz cx="9144000" cy="6858000" type="screen4x3"/>
  <p:notesSz cx="6743700" cy="98758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b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3" autoAdjust="0"/>
    <p:restoredTop sz="94660"/>
  </p:normalViewPr>
  <p:slideViewPr>
    <p:cSldViewPr>
      <p:cViewPr varScale="1">
        <p:scale>
          <a:sx n="107" d="100"/>
          <a:sy n="107" d="100"/>
        </p:scale>
        <p:origin x="225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A2632272-EE66-45FE-8897-A2FA40A848D0}"/>
    <pc:docChg chg="undo custSel modSld">
      <pc:chgData name="jeongkilyong" userId="42a1e730-e7ec-4950-9a60-48236c77d83b" providerId="ADAL" clId="{A2632272-EE66-45FE-8897-A2FA40A848D0}" dt="2024-06-03T12:00:47.565" v="38" actId="14100"/>
      <pc:docMkLst>
        <pc:docMk/>
      </pc:docMkLst>
      <pc:sldChg chg="addSp delSp modSp mod modAnim">
        <pc:chgData name="jeongkilyong" userId="42a1e730-e7ec-4950-9a60-48236c77d83b" providerId="ADAL" clId="{A2632272-EE66-45FE-8897-A2FA40A848D0}" dt="2024-06-03T12:00:47.565" v="38" actId="14100"/>
        <pc:sldMkLst>
          <pc:docMk/>
          <pc:sldMk cId="0" sldId="506"/>
        </pc:sldMkLst>
        <pc:spChg chg="mod">
          <ac:chgData name="jeongkilyong" userId="42a1e730-e7ec-4950-9a60-48236c77d83b" providerId="ADAL" clId="{A2632272-EE66-45FE-8897-A2FA40A848D0}" dt="2024-06-03T12:00:29.803" v="36" actId="1076"/>
          <ac:spMkLst>
            <pc:docMk/>
            <pc:sldMk cId="0" sldId="506"/>
            <ac:spMk id="20" creationId="{00000000-0000-0000-0000-000000000000}"/>
          </ac:spMkLst>
        </pc:spChg>
        <pc:picChg chg="add del mod">
          <ac:chgData name="jeongkilyong" userId="42a1e730-e7ec-4950-9a60-48236c77d83b" providerId="ADAL" clId="{A2632272-EE66-45FE-8897-A2FA40A848D0}" dt="2024-06-03T11:58:01.164" v="16" actId="478"/>
          <ac:picMkLst>
            <pc:docMk/>
            <pc:sldMk cId="0" sldId="506"/>
            <ac:picMk id="11" creationId="{302ED843-9171-49FE-9F8B-A395E9EFD342}"/>
          </ac:picMkLst>
        </pc:picChg>
        <pc:picChg chg="add mod">
          <ac:chgData name="jeongkilyong" userId="42a1e730-e7ec-4950-9a60-48236c77d83b" providerId="ADAL" clId="{A2632272-EE66-45FE-8897-A2FA40A848D0}" dt="2024-06-03T11:58:25.469" v="24" actId="692"/>
          <ac:picMkLst>
            <pc:docMk/>
            <pc:sldMk cId="0" sldId="506"/>
            <ac:picMk id="13" creationId="{90FA1999-E45E-4DCE-8A2A-7367994B7DEB}"/>
          </ac:picMkLst>
        </pc:picChg>
        <pc:picChg chg="add mod">
          <ac:chgData name="jeongkilyong" userId="42a1e730-e7ec-4950-9a60-48236c77d83b" providerId="ADAL" clId="{A2632272-EE66-45FE-8897-A2FA40A848D0}" dt="2024-06-03T12:00:43.873" v="37" actId="1076"/>
          <ac:picMkLst>
            <pc:docMk/>
            <pc:sldMk cId="0" sldId="506"/>
            <ac:picMk id="15" creationId="{96447A47-7C3A-46E5-A682-BBDBC42FD0B9}"/>
          </ac:picMkLst>
        </pc:picChg>
        <pc:picChg chg="del">
          <ac:chgData name="jeongkilyong" userId="42a1e730-e7ec-4950-9a60-48236c77d83b" providerId="ADAL" clId="{A2632272-EE66-45FE-8897-A2FA40A848D0}" dt="2024-06-03T11:59:42.966" v="25" actId="478"/>
          <ac:picMkLst>
            <pc:docMk/>
            <pc:sldMk cId="0" sldId="506"/>
            <ac:picMk id="17" creationId="{A41FBFD6-CA88-46E2-B553-5494AF976C7C}"/>
          </ac:picMkLst>
        </pc:picChg>
        <pc:picChg chg="del mod">
          <ac:chgData name="jeongkilyong" userId="42a1e730-e7ec-4950-9a60-48236c77d83b" providerId="ADAL" clId="{A2632272-EE66-45FE-8897-A2FA40A848D0}" dt="2024-06-03T11:56:48.445" v="4" actId="478"/>
          <ac:picMkLst>
            <pc:docMk/>
            <pc:sldMk cId="0" sldId="506"/>
            <ac:picMk id="2100" creationId="{00000000-0000-0000-0000-000000000000}"/>
          </ac:picMkLst>
        </pc:picChg>
        <pc:cxnChg chg="mod">
          <ac:chgData name="jeongkilyong" userId="42a1e730-e7ec-4950-9a60-48236c77d83b" providerId="ADAL" clId="{A2632272-EE66-45FE-8897-A2FA40A848D0}" dt="2024-06-03T11:56:46.891" v="3" actId="1076"/>
          <ac:cxnSpMkLst>
            <pc:docMk/>
            <pc:sldMk cId="0" sldId="506"/>
            <ac:cxnSpMk id="33" creationId="{00000000-0000-0000-0000-000000000000}"/>
          </ac:cxnSpMkLst>
        </pc:cxnChg>
        <pc:cxnChg chg="ord">
          <ac:chgData name="jeongkilyong" userId="42a1e730-e7ec-4950-9a60-48236c77d83b" providerId="ADAL" clId="{A2632272-EE66-45FE-8897-A2FA40A848D0}" dt="2024-06-03T12:00:07.881" v="30" actId="166"/>
          <ac:cxnSpMkLst>
            <pc:docMk/>
            <pc:sldMk cId="0" sldId="506"/>
            <ac:cxnSpMk id="47" creationId="{00000000-0000-0000-0000-000000000000}"/>
          </ac:cxnSpMkLst>
        </pc:cxnChg>
        <pc:cxnChg chg="mod ord">
          <ac:chgData name="jeongkilyong" userId="42a1e730-e7ec-4950-9a60-48236c77d83b" providerId="ADAL" clId="{A2632272-EE66-45FE-8897-A2FA40A848D0}" dt="2024-06-03T12:00:47.565" v="38" actId="14100"/>
          <ac:cxnSpMkLst>
            <pc:docMk/>
            <pc:sldMk cId="0" sldId="506"/>
            <ac:cxnSpMk id="66" creationId="{00000000-0000-0000-0000-000000000000}"/>
          </ac:cxnSpMkLst>
        </pc:cxnChg>
        <pc:cxnChg chg="mod">
          <ac:chgData name="jeongkilyong" userId="42a1e730-e7ec-4950-9a60-48236c77d83b" providerId="ADAL" clId="{A2632272-EE66-45FE-8897-A2FA40A848D0}" dt="2024-06-03T11:52:00.816" v="0" actId="692"/>
          <ac:cxnSpMkLst>
            <pc:docMk/>
            <pc:sldMk cId="0" sldId="506"/>
            <ac:cxnSpMk id="69" creationId="{00000000-0000-0000-0000-000000000000}"/>
          </ac:cxnSpMkLst>
        </pc:cxnChg>
        <pc:cxnChg chg="ord">
          <ac:chgData name="jeongkilyong" userId="42a1e730-e7ec-4950-9a60-48236c77d83b" providerId="ADAL" clId="{A2632272-EE66-45FE-8897-A2FA40A848D0}" dt="2024-06-03T12:00:07.881" v="30" actId="166"/>
          <ac:cxnSpMkLst>
            <pc:docMk/>
            <pc:sldMk cId="0" sldId="506"/>
            <ac:cxnSpMk id="72" creationId="{00000000-0000-0000-0000-000000000000}"/>
          </ac:cxnSpMkLst>
        </pc:cxnChg>
        <pc:cxnChg chg="ord">
          <ac:chgData name="jeongkilyong" userId="42a1e730-e7ec-4950-9a60-48236c77d83b" providerId="ADAL" clId="{A2632272-EE66-45FE-8897-A2FA40A848D0}" dt="2024-06-03T12:00:07.881" v="30" actId="166"/>
          <ac:cxnSpMkLst>
            <pc:docMk/>
            <pc:sldMk cId="0" sldId="506"/>
            <ac:cxnSpMk id="89" creationId="{00000000-0000-0000-0000-000000000000}"/>
          </ac:cxnSpMkLst>
        </pc:cxnChg>
        <pc:cxnChg chg="mod">
          <ac:chgData name="jeongkilyong" userId="42a1e730-e7ec-4950-9a60-48236c77d83b" providerId="ADAL" clId="{A2632272-EE66-45FE-8897-A2FA40A848D0}" dt="2024-06-03T11:56:46.891" v="3" actId="1076"/>
          <ac:cxnSpMkLst>
            <pc:docMk/>
            <pc:sldMk cId="0" sldId="506"/>
            <ac:cxnSpMk id="107" creationId="{00000000-0000-0000-0000-000000000000}"/>
          </ac:cxnSpMkLst>
        </pc:cxnChg>
      </pc:sldChg>
    </pc:docChg>
  </pc:docChgLst>
  <pc:docChgLst>
    <pc:chgData name="jeongkilyong" userId="42a1e730-e7ec-4950-9a60-48236c77d83b" providerId="ADAL" clId="{D7B98525-5FDB-4BAA-91EA-45FEE2B4D730}"/>
    <pc:docChg chg="undo custSel modSld">
      <pc:chgData name="jeongkilyong" userId="42a1e730-e7ec-4950-9a60-48236c77d83b" providerId="ADAL" clId="{D7B98525-5FDB-4BAA-91EA-45FEE2B4D730}" dt="2023-03-17T10:24:05.113" v="52" actId="1076"/>
      <pc:docMkLst>
        <pc:docMk/>
      </pc:docMkLst>
      <pc:sldChg chg="addSp delSp modSp mod">
        <pc:chgData name="jeongkilyong" userId="42a1e730-e7ec-4950-9a60-48236c77d83b" providerId="ADAL" clId="{D7B98525-5FDB-4BAA-91EA-45FEE2B4D730}" dt="2023-03-17T10:24:05.113" v="52" actId="1076"/>
        <pc:sldMkLst>
          <pc:docMk/>
          <pc:sldMk cId="0" sldId="506"/>
        </pc:sldMkLst>
        <pc:spChg chg="mod ord">
          <ac:chgData name="jeongkilyong" userId="42a1e730-e7ec-4950-9a60-48236c77d83b" providerId="ADAL" clId="{D7B98525-5FDB-4BAA-91EA-45FEE2B4D730}" dt="2023-03-17T10:22:34.461" v="46" actId="1076"/>
          <ac:spMkLst>
            <pc:docMk/>
            <pc:sldMk cId="0" sldId="506"/>
            <ac:spMk id="75" creationId="{00000000-0000-0000-0000-000000000000}"/>
          </ac:spMkLst>
        </pc:spChg>
        <pc:spChg chg="mod ord">
          <ac:chgData name="jeongkilyong" userId="42a1e730-e7ec-4950-9a60-48236c77d83b" providerId="ADAL" clId="{D7B98525-5FDB-4BAA-91EA-45FEE2B4D730}" dt="2023-03-17T10:22:29.872" v="45" actId="1076"/>
          <ac:spMkLst>
            <pc:docMk/>
            <pc:sldMk cId="0" sldId="506"/>
            <ac:spMk id="76" creationId="{00000000-0000-0000-0000-000000000000}"/>
          </ac:spMkLst>
        </pc:spChg>
        <pc:spChg chg="ord">
          <ac:chgData name="jeongkilyong" userId="42a1e730-e7ec-4950-9a60-48236c77d83b" providerId="ADAL" clId="{D7B98525-5FDB-4BAA-91EA-45FEE2B4D730}" dt="2023-03-17T10:16:15.455" v="10" actId="166"/>
          <ac:spMkLst>
            <pc:docMk/>
            <pc:sldMk cId="0" sldId="506"/>
            <ac:spMk id="77" creationId="{00000000-0000-0000-0000-000000000000}"/>
          </ac:spMkLst>
        </pc:spChg>
        <pc:spChg chg="mod">
          <ac:chgData name="jeongkilyong" userId="42a1e730-e7ec-4950-9a60-48236c77d83b" providerId="ADAL" clId="{D7B98525-5FDB-4BAA-91EA-45FEE2B4D730}" dt="2023-03-17T10:20:05.209" v="35" actId="166"/>
          <ac:spMkLst>
            <pc:docMk/>
            <pc:sldMk cId="0" sldId="506"/>
            <ac:spMk id="90" creationId="{00000000-0000-0000-0000-000000000000}"/>
          </ac:spMkLst>
        </pc:spChg>
        <pc:spChg chg="mod">
          <ac:chgData name="jeongkilyong" userId="42a1e730-e7ec-4950-9a60-48236c77d83b" providerId="ADAL" clId="{D7B98525-5FDB-4BAA-91EA-45FEE2B4D730}" dt="2023-03-17T10:20:05.209" v="35" actId="166"/>
          <ac:spMkLst>
            <pc:docMk/>
            <pc:sldMk cId="0" sldId="506"/>
            <ac:spMk id="137" creationId="{00000000-0000-0000-0000-000000000000}"/>
          </ac:spMkLst>
        </pc:spChg>
        <pc:picChg chg="add del">
          <ac:chgData name="jeongkilyong" userId="42a1e730-e7ec-4950-9a60-48236c77d83b" providerId="ADAL" clId="{D7B98525-5FDB-4BAA-91EA-45FEE2B4D730}" dt="2023-03-17T10:15:42.752" v="2" actId="478"/>
          <ac:picMkLst>
            <pc:docMk/>
            <pc:sldMk cId="0" sldId="506"/>
            <ac:picMk id="8" creationId="{64B88AAC-9B61-41C9-8A0B-AD9C84060D7C}"/>
          </ac:picMkLst>
        </pc:picChg>
        <pc:picChg chg="add mod">
          <ac:chgData name="jeongkilyong" userId="42a1e730-e7ec-4950-9a60-48236c77d83b" providerId="ADAL" clId="{D7B98525-5FDB-4BAA-91EA-45FEE2B4D730}" dt="2023-03-17T10:16:58.536" v="16" actId="1076"/>
          <ac:picMkLst>
            <pc:docMk/>
            <pc:sldMk cId="0" sldId="506"/>
            <ac:picMk id="10" creationId="{30806E2C-68EB-4FF0-958A-4CB96AF89E99}"/>
          </ac:picMkLst>
        </pc:picChg>
        <pc:picChg chg="add mod">
          <ac:chgData name="jeongkilyong" userId="42a1e730-e7ec-4950-9a60-48236c77d83b" providerId="ADAL" clId="{D7B98525-5FDB-4BAA-91EA-45FEE2B4D730}" dt="2023-03-17T10:23:03.069" v="50" actId="692"/>
          <ac:picMkLst>
            <pc:docMk/>
            <pc:sldMk cId="0" sldId="506"/>
            <ac:picMk id="17" creationId="{A41FBFD6-CA88-46E2-B553-5494AF976C7C}"/>
          </ac:picMkLst>
        </pc:picChg>
        <pc:picChg chg="del">
          <ac:chgData name="jeongkilyong" userId="42a1e730-e7ec-4950-9a60-48236c77d83b" providerId="ADAL" clId="{D7B98525-5FDB-4BAA-91EA-45FEE2B4D730}" dt="2023-03-17T10:15:02.418" v="0" actId="478"/>
          <ac:picMkLst>
            <pc:docMk/>
            <pc:sldMk cId="0" sldId="506"/>
            <ac:picMk id="1026" creationId="{00000000-0000-0000-0000-000000000000}"/>
          </ac:picMkLst>
        </pc:picChg>
        <pc:picChg chg="del">
          <ac:chgData name="jeongkilyong" userId="42a1e730-e7ec-4950-9a60-48236c77d83b" providerId="ADAL" clId="{D7B98525-5FDB-4BAA-91EA-45FEE2B4D730}" dt="2023-03-17T10:19:05.115" v="23" actId="478"/>
          <ac:picMkLst>
            <pc:docMk/>
            <pc:sldMk cId="0" sldId="506"/>
            <ac:picMk id="1027" creationId="{00000000-0000-0000-0000-000000000000}"/>
          </ac:picMkLst>
        </pc:picChg>
        <pc:picChg chg="mod">
          <ac:chgData name="jeongkilyong" userId="42a1e730-e7ec-4950-9a60-48236c77d83b" providerId="ADAL" clId="{D7B98525-5FDB-4BAA-91EA-45FEE2B4D730}" dt="2023-03-17T10:24:05.113" v="52" actId="1076"/>
          <ac:picMkLst>
            <pc:docMk/>
            <pc:sldMk cId="0" sldId="506"/>
            <ac:picMk id="2101" creationId="{00000000-0000-0000-0000-000000000000}"/>
          </ac:picMkLst>
        </pc:picChg>
        <pc:cxnChg chg="mod">
          <ac:chgData name="jeongkilyong" userId="42a1e730-e7ec-4950-9a60-48236c77d83b" providerId="ADAL" clId="{D7B98525-5FDB-4BAA-91EA-45FEE2B4D730}" dt="2023-03-17T10:20:38.088" v="39" actId="14100"/>
          <ac:cxnSpMkLst>
            <pc:docMk/>
            <pc:sldMk cId="0" sldId="506"/>
            <ac:cxnSpMk id="33" creationId="{00000000-0000-0000-0000-000000000000}"/>
          </ac:cxnSpMkLst>
        </pc:cxnChg>
        <pc:cxnChg chg="mod">
          <ac:chgData name="jeongkilyong" userId="42a1e730-e7ec-4950-9a60-48236c77d83b" providerId="ADAL" clId="{D7B98525-5FDB-4BAA-91EA-45FEE2B4D730}" dt="2023-03-17T10:20:05.209" v="35" actId="166"/>
          <ac:cxnSpMkLst>
            <pc:docMk/>
            <pc:sldMk cId="0" sldId="506"/>
            <ac:cxnSpMk id="47" creationId="{00000000-0000-0000-0000-000000000000}"/>
          </ac:cxnSpMkLst>
        </pc:cxnChg>
        <pc:cxnChg chg="mod ord">
          <ac:chgData name="jeongkilyong" userId="42a1e730-e7ec-4950-9a60-48236c77d83b" providerId="ADAL" clId="{D7B98525-5FDB-4BAA-91EA-45FEE2B4D730}" dt="2023-03-17T10:21:53.093" v="44" actId="14100"/>
          <ac:cxnSpMkLst>
            <pc:docMk/>
            <pc:sldMk cId="0" sldId="506"/>
            <ac:cxnSpMk id="66" creationId="{00000000-0000-0000-0000-000000000000}"/>
          </ac:cxnSpMkLst>
        </pc:cxnChg>
        <pc:cxnChg chg="mod ord">
          <ac:chgData name="jeongkilyong" userId="42a1e730-e7ec-4950-9a60-48236c77d83b" providerId="ADAL" clId="{D7B98525-5FDB-4BAA-91EA-45FEE2B4D730}" dt="2023-03-17T10:17:46.214" v="21" actId="14100"/>
          <ac:cxnSpMkLst>
            <pc:docMk/>
            <pc:sldMk cId="0" sldId="506"/>
            <ac:cxnSpMk id="69" creationId="{00000000-0000-0000-0000-000000000000}"/>
          </ac:cxnSpMkLst>
        </pc:cxnChg>
        <pc:cxnChg chg="mod ord">
          <ac:chgData name="jeongkilyong" userId="42a1e730-e7ec-4950-9a60-48236c77d83b" providerId="ADAL" clId="{D7B98525-5FDB-4BAA-91EA-45FEE2B4D730}" dt="2023-03-17T10:21:30.511" v="43" actId="14100"/>
          <ac:cxnSpMkLst>
            <pc:docMk/>
            <pc:sldMk cId="0" sldId="506"/>
            <ac:cxnSpMk id="72" creationId="{00000000-0000-0000-0000-000000000000}"/>
          </ac:cxnSpMkLst>
        </pc:cxnChg>
        <pc:cxnChg chg="mod">
          <ac:chgData name="jeongkilyong" userId="42a1e730-e7ec-4950-9a60-48236c77d83b" providerId="ADAL" clId="{D7B98525-5FDB-4BAA-91EA-45FEE2B4D730}" dt="2023-03-17T10:22:43.102" v="47" actId="14100"/>
          <ac:cxnSpMkLst>
            <pc:docMk/>
            <pc:sldMk cId="0" sldId="506"/>
            <ac:cxnSpMk id="89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9525" y="0"/>
            <a:ext cx="2922588" cy="493713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579785B-554E-42C4-AAF6-D145046DB0FA}" type="datetimeFigureOut">
              <a:rPr lang="ko-KR" altLang="en-US"/>
              <a:pPr>
                <a:defRPr/>
              </a:pPr>
              <a:t>2025-08-30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75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4688" y="4691063"/>
            <a:ext cx="5394325" cy="4443412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9525" y="9380538"/>
            <a:ext cx="2922588" cy="493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A720566-CE37-48A8-A764-448A175CF80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156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A720566-CE37-48A8-A764-448A175CF80B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93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6C780-9D9C-42C8-961F-965969A2819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3015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86BDD-E277-4D4F-B930-D8E949C16D0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77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881EF-8D7C-4CE0-BC78-9820FDDCB44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551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05282D-F840-4906-B29A-6993E457666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2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7D485-CA23-4D44-B857-349E86480B6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89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C0386-27F3-4429-97DF-99B716205E4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456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362AB6-7FDC-48EF-8CE3-394B7C434A5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604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F35AD6-8561-4080-8FB3-DB4823A6002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404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19F6AA-F17F-4057-8FD5-A2C73DFC3E3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834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91DF60-268D-4589-96B5-038577639E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26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C3D1D6-244E-49DE-BA0F-386032BC588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49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FA87FB-F341-4AEC-8231-4A11CBB3638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744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99238" y="6402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200" b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FE75D7-161E-4F74-A195-367642B633B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pic>
        <p:nvPicPr>
          <p:cNvPr id="1029" name="Picture 14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98425"/>
            <a:ext cx="8207375" cy="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맑은 고딕" charset="0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  <a:cs typeface="맑은 고딕" charset="0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맑은 고딕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  <a:cs typeface="맑은 고딕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  <a:cs typeface="맑은 고딕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  <a:cs typeface="맑은 고딕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 bwMode="auto">
          <a:xfrm>
            <a:off x="4314223" y="1988840"/>
            <a:ext cx="2568190" cy="4608512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pic>
        <p:nvPicPr>
          <p:cNvPr id="2050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913" y="1123950"/>
            <a:ext cx="1439863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직사각형 2"/>
          <p:cNvSpPr>
            <a:spLocks noChangeArrowheads="1"/>
          </p:cNvSpPr>
          <p:nvPr/>
        </p:nvSpPr>
        <p:spPr bwMode="auto">
          <a:xfrm>
            <a:off x="5041748" y="979463"/>
            <a:ext cx="1079500" cy="611981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054" name="직사각형 3"/>
          <p:cNvSpPr>
            <a:spLocks noChangeArrowheads="1"/>
          </p:cNvSpPr>
          <p:nvPr/>
        </p:nvSpPr>
        <p:spPr bwMode="auto">
          <a:xfrm>
            <a:off x="4676527" y="2349204"/>
            <a:ext cx="1830882" cy="301044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2" name="TextBox 4"/>
          <p:cNvSpPr txBox="1">
            <a:spLocks noChangeArrowheads="1"/>
          </p:cNvSpPr>
          <p:nvPr/>
        </p:nvSpPr>
        <p:spPr bwMode="auto">
          <a:xfrm>
            <a:off x="5201964" y="620688"/>
            <a:ext cx="7381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dirty="0"/>
              <a:t>www</a:t>
            </a:r>
            <a:endParaRPr lang="ko-KR" altLang="en-US" dirty="0"/>
          </a:p>
        </p:txBody>
      </p:sp>
      <p:sp>
        <p:nvSpPr>
          <p:cNvPr id="2056" name="TextBox 5"/>
          <p:cNvSpPr txBox="1">
            <a:spLocks noChangeArrowheads="1"/>
          </p:cNvSpPr>
          <p:nvPr/>
        </p:nvSpPr>
        <p:spPr bwMode="auto">
          <a:xfrm>
            <a:off x="5166518" y="1988840"/>
            <a:ext cx="831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dirty="0" err="1"/>
              <a:t>app.js</a:t>
            </a:r>
            <a:endParaRPr lang="ko-KR" altLang="en-US" dirty="0"/>
          </a:p>
        </p:txBody>
      </p:sp>
      <p:sp>
        <p:nvSpPr>
          <p:cNvPr id="3" name="TextBox 18"/>
          <p:cNvSpPr txBox="1">
            <a:spLocks noChangeArrowheads="1"/>
          </p:cNvSpPr>
          <p:nvPr/>
        </p:nvSpPr>
        <p:spPr bwMode="auto">
          <a:xfrm>
            <a:off x="1912888" y="763588"/>
            <a:ext cx="1651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dirty="0"/>
              <a:t>Web browser</a:t>
            </a:r>
            <a:endParaRPr lang="ko-KR" altLang="en-US" dirty="0"/>
          </a:p>
        </p:txBody>
      </p:sp>
      <p:cxnSp>
        <p:nvCxnSpPr>
          <p:cNvPr id="2058" name="직선 화살표 연결선 23"/>
          <p:cNvCxnSpPr>
            <a:cxnSpLocks noChangeShapeType="1"/>
          </p:cNvCxnSpPr>
          <p:nvPr/>
        </p:nvCxnSpPr>
        <p:spPr bwMode="auto">
          <a:xfrm flipV="1">
            <a:off x="3508127" y="988988"/>
            <a:ext cx="1533621" cy="2079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9" name="직선 화살표 연결선 24"/>
          <p:cNvCxnSpPr>
            <a:cxnSpLocks noChangeShapeType="1"/>
            <a:stCxn id="2052" idx="2"/>
            <a:endCxn id="2056" idx="0"/>
          </p:cNvCxnSpPr>
          <p:nvPr/>
        </p:nvCxnSpPr>
        <p:spPr bwMode="auto">
          <a:xfrm>
            <a:off x="5581498" y="1591444"/>
            <a:ext cx="945" cy="39739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0" name="TextBox 48"/>
          <p:cNvSpPr txBox="1">
            <a:spLocks noChangeArrowheads="1"/>
          </p:cNvSpPr>
          <p:nvPr/>
        </p:nvSpPr>
        <p:spPr bwMode="auto">
          <a:xfrm>
            <a:off x="6228184" y="1484784"/>
            <a:ext cx="1887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800" dirty="0"/>
              <a:t>Controller</a:t>
            </a:r>
            <a:endParaRPr lang="ko-KR" altLang="en-US" sz="2800" dirty="0"/>
          </a:p>
        </p:txBody>
      </p:sp>
      <p:sp>
        <p:nvSpPr>
          <p:cNvPr id="2061" name="직사각형 57"/>
          <p:cNvSpPr>
            <a:spLocks noChangeArrowheads="1"/>
          </p:cNvSpPr>
          <p:nvPr/>
        </p:nvSpPr>
        <p:spPr bwMode="auto">
          <a:xfrm>
            <a:off x="4806155" y="2422228"/>
            <a:ext cx="15843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logger</a:t>
            </a:r>
            <a:endParaRPr lang="ko-KR" altLang="en-US" sz="1200"/>
          </a:p>
        </p:txBody>
      </p:sp>
      <p:cxnSp>
        <p:nvCxnSpPr>
          <p:cNvPr id="2062" name="직선 화살표 연결선 58"/>
          <p:cNvCxnSpPr>
            <a:cxnSpLocks noChangeShapeType="1"/>
          </p:cNvCxnSpPr>
          <p:nvPr/>
        </p:nvCxnSpPr>
        <p:spPr bwMode="auto">
          <a:xfrm>
            <a:off x="4950618" y="2565103"/>
            <a:ext cx="0" cy="2224591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63" name="타원 42"/>
          <p:cNvSpPr>
            <a:spLocks noChangeArrowheads="1"/>
          </p:cNvSpPr>
          <p:nvPr/>
        </p:nvSpPr>
        <p:spPr bwMode="auto">
          <a:xfrm>
            <a:off x="4022525" y="1000125"/>
            <a:ext cx="252412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4" name="TextBox 75"/>
          <p:cNvSpPr txBox="1">
            <a:spLocks noChangeArrowheads="1"/>
          </p:cNvSpPr>
          <p:nvPr/>
        </p:nvSpPr>
        <p:spPr bwMode="auto">
          <a:xfrm>
            <a:off x="1979613" y="115888"/>
            <a:ext cx="35610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000" dirty="0"/>
              <a:t>http://localhost/today </a:t>
            </a:r>
            <a:r>
              <a:rPr lang="ko-KR" altLang="en-US" sz="2000" dirty="0"/>
              <a:t>요청</a:t>
            </a:r>
          </a:p>
        </p:txBody>
      </p:sp>
      <p:sp>
        <p:nvSpPr>
          <p:cNvPr id="2066" name="직사각형 57"/>
          <p:cNvSpPr>
            <a:spLocks noChangeArrowheads="1"/>
          </p:cNvSpPr>
          <p:nvPr/>
        </p:nvSpPr>
        <p:spPr bwMode="auto">
          <a:xfrm>
            <a:off x="4806155" y="2781003"/>
            <a:ext cx="158432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bodyParser</a:t>
            </a:r>
            <a:endParaRPr lang="ko-KR" altLang="en-US" sz="1200"/>
          </a:p>
        </p:txBody>
      </p:sp>
      <p:sp>
        <p:nvSpPr>
          <p:cNvPr id="2067" name="직사각형 57"/>
          <p:cNvSpPr>
            <a:spLocks noChangeArrowheads="1"/>
          </p:cNvSpPr>
          <p:nvPr/>
        </p:nvSpPr>
        <p:spPr bwMode="auto">
          <a:xfrm>
            <a:off x="4806155" y="3141365"/>
            <a:ext cx="158432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cookieParser</a:t>
            </a:r>
            <a:endParaRPr lang="ko-KR" altLang="en-US" sz="1200"/>
          </a:p>
        </p:txBody>
      </p:sp>
      <p:sp>
        <p:nvSpPr>
          <p:cNvPr id="2068" name="직사각형 57"/>
          <p:cNvSpPr>
            <a:spLocks noChangeArrowheads="1"/>
          </p:cNvSpPr>
          <p:nvPr/>
        </p:nvSpPr>
        <p:spPr bwMode="auto">
          <a:xfrm>
            <a:off x="4806155" y="3501728"/>
            <a:ext cx="15843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static </a:t>
            </a:r>
            <a:r>
              <a:rPr lang="ko-KR" altLang="en-US" sz="1200"/>
              <a:t>자원처리</a:t>
            </a:r>
          </a:p>
        </p:txBody>
      </p:sp>
      <p:sp>
        <p:nvSpPr>
          <p:cNvPr id="2069" name="직사각형 57"/>
          <p:cNvSpPr>
            <a:spLocks noChangeArrowheads="1"/>
          </p:cNvSpPr>
          <p:nvPr/>
        </p:nvSpPr>
        <p:spPr bwMode="auto">
          <a:xfrm>
            <a:off x="4806155" y="3862090"/>
            <a:ext cx="158432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session</a:t>
            </a:r>
            <a:endParaRPr lang="ko-KR" altLang="en-US" sz="1200"/>
          </a:p>
        </p:txBody>
      </p:sp>
      <p:sp>
        <p:nvSpPr>
          <p:cNvPr id="2070" name="직사각형 57"/>
          <p:cNvSpPr>
            <a:spLocks noChangeArrowheads="1"/>
          </p:cNvSpPr>
          <p:nvPr/>
        </p:nvSpPr>
        <p:spPr bwMode="auto">
          <a:xfrm>
            <a:off x="4806155" y="4941168"/>
            <a:ext cx="15843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error handling</a:t>
            </a:r>
            <a:endParaRPr lang="ko-KR" altLang="en-US" sz="1200"/>
          </a:p>
        </p:txBody>
      </p:sp>
      <p:pic>
        <p:nvPicPr>
          <p:cNvPr id="5" name="Picture 6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6318" y="1179959"/>
            <a:ext cx="1855788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7" name="직사각형 146"/>
          <p:cNvSpPr/>
          <p:nvPr/>
        </p:nvSpPr>
        <p:spPr bwMode="auto">
          <a:xfrm>
            <a:off x="1640372" y="4320532"/>
            <a:ext cx="2139540" cy="2276820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2075" name="TextBox 7"/>
          <p:cNvSpPr txBox="1">
            <a:spLocks noChangeArrowheads="1"/>
          </p:cNvSpPr>
          <p:nvPr/>
        </p:nvSpPr>
        <p:spPr bwMode="auto">
          <a:xfrm>
            <a:off x="2216436" y="5767738"/>
            <a:ext cx="10080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400" dirty="0" err="1"/>
              <a:t>today.ejs</a:t>
            </a:r>
            <a:endParaRPr lang="ko-KR" altLang="en-US" sz="1400" dirty="0"/>
          </a:p>
        </p:txBody>
      </p:sp>
      <p:sp>
        <p:nvSpPr>
          <p:cNvPr id="2079" name="TextBox 37"/>
          <p:cNvSpPr txBox="1">
            <a:spLocks noChangeArrowheads="1"/>
          </p:cNvSpPr>
          <p:nvPr/>
        </p:nvSpPr>
        <p:spPr bwMode="auto">
          <a:xfrm>
            <a:off x="1844829" y="6187207"/>
            <a:ext cx="17287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600" dirty="0"/>
              <a:t>view engine(</a:t>
            </a:r>
            <a:r>
              <a:rPr lang="en-US" altLang="ko-KR" sz="1600" dirty="0" err="1"/>
              <a:t>ejs</a:t>
            </a:r>
            <a:r>
              <a:rPr lang="en-US" altLang="ko-KR" sz="1600" dirty="0"/>
              <a:t>)</a:t>
            </a:r>
            <a:endParaRPr lang="ko-KR" altLang="en-US" sz="1600" dirty="0"/>
          </a:p>
        </p:txBody>
      </p:sp>
      <p:sp>
        <p:nvSpPr>
          <p:cNvPr id="2080" name="TextBox 50"/>
          <p:cNvSpPr txBox="1">
            <a:spLocks noChangeArrowheads="1"/>
          </p:cNvSpPr>
          <p:nvPr/>
        </p:nvSpPr>
        <p:spPr bwMode="auto">
          <a:xfrm>
            <a:off x="683568" y="5157192"/>
            <a:ext cx="104474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800" dirty="0"/>
              <a:t>View</a:t>
            </a:r>
            <a:endParaRPr lang="ko-KR" altLang="en-US" sz="2800" dirty="0"/>
          </a:p>
        </p:txBody>
      </p:sp>
      <p:sp>
        <p:nvSpPr>
          <p:cNvPr id="2085" name="타원 42"/>
          <p:cNvSpPr>
            <a:spLocks noChangeArrowheads="1"/>
          </p:cNvSpPr>
          <p:nvPr/>
        </p:nvSpPr>
        <p:spPr bwMode="auto">
          <a:xfrm>
            <a:off x="5276067" y="1656792"/>
            <a:ext cx="252413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51" name="직사각형 57"/>
          <p:cNvSpPr>
            <a:spLocks noChangeArrowheads="1"/>
          </p:cNvSpPr>
          <p:nvPr/>
        </p:nvSpPr>
        <p:spPr bwMode="auto">
          <a:xfrm>
            <a:off x="4806155" y="4220865"/>
            <a:ext cx="158432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 dirty="0"/>
              <a:t>......</a:t>
            </a:r>
            <a:endParaRPr lang="ko-KR" altLang="en-US" sz="1200" dirty="0"/>
          </a:p>
        </p:txBody>
      </p:sp>
      <p:sp>
        <p:nvSpPr>
          <p:cNvPr id="52" name="직사각형 57"/>
          <p:cNvSpPr>
            <a:spLocks noChangeArrowheads="1"/>
          </p:cNvSpPr>
          <p:nvPr/>
        </p:nvSpPr>
        <p:spPr bwMode="auto">
          <a:xfrm>
            <a:off x="4806155" y="4581228"/>
            <a:ext cx="15843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router</a:t>
            </a:r>
            <a:endParaRPr lang="ko-KR" altLang="en-US" sz="1200"/>
          </a:p>
        </p:txBody>
      </p:sp>
      <p:sp>
        <p:nvSpPr>
          <p:cNvPr id="63" name="직사각형 62"/>
          <p:cNvSpPr/>
          <p:nvPr/>
        </p:nvSpPr>
        <p:spPr bwMode="auto">
          <a:xfrm>
            <a:off x="7163122" y="2963659"/>
            <a:ext cx="1801366" cy="1509916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64" name="직사각형 14"/>
          <p:cNvSpPr>
            <a:spLocks noChangeArrowheads="1"/>
          </p:cNvSpPr>
          <p:nvPr/>
        </p:nvSpPr>
        <p:spPr bwMode="auto">
          <a:xfrm>
            <a:off x="7308155" y="3140968"/>
            <a:ext cx="1511300" cy="2889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400" dirty="0" err="1"/>
              <a:t>mulpangDao.js</a:t>
            </a:r>
            <a:endParaRPr lang="ko-KR" altLang="en-US" sz="1400" dirty="0"/>
          </a:p>
        </p:txBody>
      </p:sp>
      <p:sp>
        <p:nvSpPr>
          <p:cNvPr id="65" name="정육면체 16"/>
          <p:cNvSpPr>
            <a:spLocks noChangeArrowheads="1"/>
          </p:cNvSpPr>
          <p:nvPr/>
        </p:nvSpPr>
        <p:spPr bwMode="auto">
          <a:xfrm>
            <a:off x="7536019" y="5355928"/>
            <a:ext cx="1223963" cy="450850"/>
          </a:xfrm>
          <a:prstGeom prst="cube">
            <a:avLst>
              <a:gd name="adj" fmla="val 25000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400"/>
              <a:t>MongoDB</a:t>
            </a:r>
            <a:endParaRPr lang="ko-KR" altLang="en-US" sz="1400"/>
          </a:p>
        </p:txBody>
      </p:sp>
      <p:pic>
        <p:nvPicPr>
          <p:cNvPr id="2099" name="Picture 5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37514"/>
            <a:ext cx="158115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7" name="직선 화살표 연결선 24"/>
          <p:cNvCxnSpPr>
            <a:cxnSpLocks noChangeShapeType="1"/>
            <a:endCxn id="2102" idx="2"/>
          </p:cNvCxnSpPr>
          <p:nvPr/>
        </p:nvCxnSpPr>
        <p:spPr bwMode="auto">
          <a:xfrm flipH="1" flipV="1">
            <a:off x="2702817" y="3903856"/>
            <a:ext cx="7272" cy="80756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102" name="Picture 5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817" y="2598136"/>
            <a:ext cx="1440000" cy="1305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" name="타원 42"/>
          <p:cNvSpPr>
            <a:spLocks noChangeArrowheads="1"/>
          </p:cNvSpPr>
          <p:nvPr/>
        </p:nvSpPr>
        <p:spPr bwMode="auto">
          <a:xfrm>
            <a:off x="4385746" y="3645396"/>
            <a:ext cx="252412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33" name="구부러진 연결선 32"/>
          <p:cNvCxnSpPr>
            <a:stCxn id="2079" idx="3"/>
          </p:cNvCxnSpPr>
          <p:nvPr/>
        </p:nvCxnSpPr>
        <p:spPr bwMode="auto">
          <a:xfrm flipV="1">
            <a:off x="3573617" y="5239580"/>
            <a:ext cx="12700" cy="1116696"/>
          </a:xfrm>
          <a:prstGeom prst="curvedConnector3">
            <a:avLst>
              <a:gd name="adj1" fmla="val 180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2" name="타원 42"/>
          <p:cNvSpPr>
            <a:spLocks noChangeArrowheads="1"/>
          </p:cNvSpPr>
          <p:nvPr/>
        </p:nvSpPr>
        <p:spPr bwMode="auto">
          <a:xfrm>
            <a:off x="3800215" y="5072653"/>
            <a:ext cx="252413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9</a:t>
            </a:r>
            <a:endParaRPr lang="ko-KR" altLang="en-US" dirty="0"/>
          </a:p>
        </p:txBody>
      </p:sp>
      <p:sp>
        <p:nvSpPr>
          <p:cNvPr id="124" name="TextBox 48"/>
          <p:cNvSpPr txBox="1">
            <a:spLocks noChangeArrowheads="1"/>
          </p:cNvSpPr>
          <p:nvPr/>
        </p:nvSpPr>
        <p:spPr bwMode="auto">
          <a:xfrm>
            <a:off x="7427252" y="2473732"/>
            <a:ext cx="127310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800" dirty="0"/>
              <a:t>Model</a:t>
            </a:r>
            <a:endParaRPr lang="ko-KR" altLang="en-US" sz="2800" dirty="0"/>
          </a:p>
        </p:txBody>
      </p:sp>
      <p:sp>
        <p:nvSpPr>
          <p:cNvPr id="125" name="직사각형 14"/>
          <p:cNvSpPr>
            <a:spLocks noChangeArrowheads="1"/>
          </p:cNvSpPr>
          <p:nvPr/>
        </p:nvSpPr>
        <p:spPr bwMode="auto">
          <a:xfrm>
            <a:off x="4805316" y="6236419"/>
            <a:ext cx="1585164" cy="288925"/>
          </a:xfrm>
          <a:prstGeom prst="rect">
            <a:avLst/>
          </a:prstGeom>
          <a:noFill/>
          <a:ln w="9525" algn="ctr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400" dirty="0"/>
              <a:t>routes/</a:t>
            </a:r>
            <a:r>
              <a:rPr lang="en-US" altLang="ko-KR" sz="1400" dirty="0" err="1"/>
              <a:t>index.js</a:t>
            </a:r>
            <a:endParaRPr lang="ko-KR" altLang="en-US" sz="14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1DF60-268D-4589-96B5-038577639EBA}" type="slidenum">
              <a:rPr lang="ko-KR" altLang="en-US" smtClean="0"/>
              <a:pPr>
                <a:defRPr/>
              </a:pPr>
              <a:t>1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0806E2C-68EB-4FF0-958A-4CB96AF89E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95324" y="3486879"/>
            <a:ext cx="1739140" cy="6592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9" name="직선 화살표 연결선 24"/>
          <p:cNvCxnSpPr>
            <a:cxnSpLocks noChangeShapeType="1"/>
            <a:endCxn id="65" idx="1"/>
          </p:cNvCxnSpPr>
          <p:nvPr/>
        </p:nvCxnSpPr>
        <p:spPr bwMode="auto">
          <a:xfrm>
            <a:off x="8091644" y="3645396"/>
            <a:ext cx="0" cy="182324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타원 42"/>
          <p:cNvSpPr>
            <a:spLocks noChangeArrowheads="1"/>
          </p:cNvSpPr>
          <p:nvPr/>
        </p:nvSpPr>
        <p:spPr bwMode="auto">
          <a:xfrm>
            <a:off x="7937599" y="4808537"/>
            <a:ext cx="252412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90" name="타원 42"/>
          <p:cNvSpPr>
            <a:spLocks noChangeArrowheads="1"/>
          </p:cNvSpPr>
          <p:nvPr/>
        </p:nvSpPr>
        <p:spPr bwMode="auto">
          <a:xfrm>
            <a:off x="3953207" y="6075713"/>
            <a:ext cx="252413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2101" name="Picture 5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499" y="5857875"/>
            <a:ext cx="1010220" cy="207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37" name="타원 42"/>
          <p:cNvSpPr>
            <a:spLocks noChangeArrowheads="1"/>
          </p:cNvSpPr>
          <p:nvPr/>
        </p:nvSpPr>
        <p:spPr bwMode="auto">
          <a:xfrm>
            <a:off x="6641654" y="5106764"/>
            <a:ext cx="252412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6" name="타원 42"/>
          <p:cNvSpPr>
            <a:spLocks noChangeArrowheads="1"/>
          </p:cNvSpPr>
          <p:nvPr/>
        </p:nvSpPr>
        <p:spPr bwMode="auto">
          <a:xfrm>
            <a:off x="6832642" y="4320531"/>
            <a:ext cx="252413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75" name="타원 42"/>
          <p:cNvSpPr>
            <a:spLocks noChangeArrowheads="1"/>
          </p:cNvSpPr>
          <p:nvPr/>
        </p:nvSpPr>
        <p:spPr bwMode="auto">
          <a:xfrm>
            <a:off x="6869713" y="4641366"/>
            <a:ext cx="252412" cy="266700"/>
          </a:xfrm>
          <a:prstGeom prst="ellips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0FA1999-E45E-4DCE-8A2A-7367994B7D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50228" y="4610786"/>
            <a:ext cx="1710235" cy="1217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6447A47-7C3A-46E5-A682-BBDBC42FD0B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87726" y="5653397"/>
            <a:ext cx="2447474" cy="49340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9" name="직선 화살표 연결선 24"/>
          <p:cNvCxnSpPr>
            <a:cxnSpLocks noChangeShapeType="1"/>
            <a:endCxn id="2079" idx="3"/>
          </p:cNvCxnSpPr>
          <p:nvPr/>
        </p:nvCxnSpPr>
        <p:spPr bwMode="auto">
          <a:xfrm flipH="1">
            <a:off x="3573617" y="5981768"/>
            <a:ext cx="1194615" cy="37450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구부러진 연결선 46"/>
          <p:cNvCxnSpPr>
            <a:stCxn id="52" idx="3"/>
          </p:cNvCxnSpPr>
          <p:nvPr/>
        </p:nvCxnSpPr>
        <p:spPr bwMode="auto">
          <a:xfrm>
            <a:off x="6390480" y="4724897"/>
            <a:ext cx="206444" cy="1161773"/>
          </a:xfrm>
          <a:prstGeom prst="curvedConnector3">
            <a:avLst>
              <a:gd name="adj1" fmla="val 21073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6" name="직선 화살표 연결선 24"/>
          <p:cNvCxnSpPr>
            <a:cxnSpLocks noChangeShapeType="1"/>
          </p:cNvCxnSpPr>
          <p:nvPr/>
        </p:nvCxnSpPr>
        <p:spPr bwMode="auto">
          <a:xfrm flipV="1">
            <a:off x="6099894" y="4179917"/>
            <a:ext cx="1605205" cy="164480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2" name="직선 화살표 연결선 24"/>
          <p:cNvCxnSpPr>
            <a:cxnSpLocks noChangeShapeType="1"/>
          </p:cNvCxnSpPr>
          <p:nvPr/>
        </p:nvCxnSpPr>
        <p:spPr bwMode="auto">
          <a:xfrm flipH="1">
            <a:off x="4836117" y="4108995"/>
            <a:ext cx="2667514" cy="167246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 nodeType="clickPar">
                      <p:stCondLst>
                        <p:cond delay="indefinite"/>
                      </p:stCondLst>
                      <p:childTnLst>
                        <p:par>
                          <p:cTn id="1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0" dur="500"/>
                                        <p:tgtEl>
                                          <p:spTgt spid="2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60" grpId="0"/>
      <p:bldP spid="2061" grpId="0" animBg="1"/>
      <p:bldP spid="2063" grpId="0" animBg="1"/>
      <p:bldP spid="2066" grpId="0" animBg="1"/>
      <p:bldP spid="2067" grpId="0" animBg="1"/>
      <p:bldP spid="2068" grpId="0" animBg="1"/>
      <p:bldP spid="2069" grpId="0" animBg="1"/>
      <p:bldP spid="2070" grpId="0" animBg="1"/>
      <p:bldP spid="147" grpId="0" animBg="1"/>
      <p:bldP spid="2079" grpId="0"/>
      <p:bldP spid="2080" grpId="0"/>
      <p:bldP spid="2085" grpId="0" animBg="1"/>
      <p:bldP spid="51" grpId="0" animBg="1"/>
      <p:bldP spid="52" grpId="0" animBg="1"/>
      <p:bldP spid="63" grpId="0" animBg="1"/>
      <p:bldP spid="115" grpId="0" animBg="1"/>
      <p:bldP spid="122" grpId="0" animBg="1"/>
      <p:bldP spid="124" grpId="0"/>
      <p:bldP spid="77" grpId="0" animBg="1"/>
      <p:bldP spid="90" grpId="0" animBg="1"/>
      <p:bldP spid="137" grpId="0" animBg="1"/>
      <p:bldP spid="76" grpId="0" animBg="1"/>
      <p:bldP spid="7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48"/>
          <p:cNvSpPr txBox="1">
            <a:spLocks noChangeArrowheads="1"/>
          </p:cNvSpPr>
          <p:nvPr/>
        </p:nvSpPr>
        <p:spPr bwMode="auto">
          <a:xfrm>
            <a:off x="3260725" y="260350"/>
            <a:ext cx="18875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800"/>
              <a:t>Controller</a:t>
            </a:r>
            <a:endParaRPr lang="ko-KR" altLang="en-US" sz="2800"/>
          </a:p>
        </p:txBody>
      </p:sp>
      <p:sp>
        <p:nvSpPr>
          <p:cNvPr id="46" name="직사각형 45"/>
          <p:cNvSpPr/>
          <p:nvPr/>
        </p:nvSpPr>
        <p:spPr bwMode="auto">
          <a:xfrm>
            <a:off x="2268538" y="836613"/>
            <a:ext cx="4103687" cy="3025775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 dirty="0"/>
          </a:p>
        </p:txBody>
      </p:sp>
      <p:sp>
        <p:nvSpPr>
          <p:cNvPr id="4100" name="직사각형 3"/>
          <p:cNvSpPr>
            <a:spLocks noChangeArrowheads="1"/>
          </p:cNvSpPr>
          <p:nvPr/>
        </p:nvSpPr>
        <p:spPr bwMode="auto">
          <a:xfrm>
            <a:off x="2541588" y="1196975"/>
            <a:ext cx="2028825" cy="237648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101" name="TextBox 5"/>
          <p:cNvSpPr txBox="1">
            <a:spLocks noChangeArrowheads="1"/>
          </p:cNvSpPr>
          <p:nvPr/>
        </p:nvSpPr>
        <p:spPr bwMode="auto">
          <a:xfrm>
            <a:off x="3092450" y="836613"/>
            <a:ext cx="831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/>
              <a:t>app.js</a:t>
            </a:r>
            <a:endParaRPr lang="ko-KR" altLang="en-US"/>
          </a:p>
        </p:txBody>
      </p:sp>
      <p:sp>
        <p:nvSpPr>
          <p:cNvPr id="4102" name="직사각형 57"/>
          <p:cNvSpPr>
            <a:spLocks noChangeArrowheads="1"/>
          </p:cNvSpPr>
          <p:nvPr/>
        </p:nvSpPr>
        <p:spPr bwMode="auto">
          <a:xfrm>
            <a:off x="2770188" y="1270000"/>
            <a:ext cx="158432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bodyParser</a:t>
            </a:r>
            <a:endParaRPr lang="ko-KR" altLang="en-US" sz="1200"/>
          </a:p>
        </p:txBody>
      </p:sp>
      <p:sp>
        <p:nvSpPr>
          <p:cNvPr id="4103" name="직사각형 57"/>
          <p:cNvSpPr>
            <a:spLocks noChangeArrowheads="1"/>
          </p:cNvSpPr>
          <p:nvPr/>
        </p:nvSpPr>
        <p:spPr bwMode="auto">
          <a:xfrm>
            <a:off x="2770188" y="1628775"/>
            <a:ext cx="158432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cookieParser</a:t>
            </a:r>
            <a:endParaRPr lang="ko-KR" altLang="en-US" sz="1200"/>
          </a:p>
        </p:txBody>
      </p:sp>
      <p:sp>
        <p:nvSpPr>
          <p:cNvPr id="4104" name="직사각형 57"/>
          <p:cNvSpPr>
            <a:spLocks noChangeArrowheads="1"/>
          </p:cNvSpPr>
          <p:nvPr/>
        </p:nvSpPr>
        <p:spPr bwMode="auto">
          <a:xfrm>
            <a:off x="2770188" y="1989138"/>
            <a:ext cx="1584325" cy="288925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session</a:t>
            </a:r>
            <a:endParaRPr lang="ko-KR" altLang="en-US" sz="1200"/>
          </a:p>
        </p:txBody>
      </p:sp>
      <p:sp>
        <p:nvSpPr>
          <p:cNvPr id="4105" name="직사각형 57"/>
          <p:cNvSpPr>
            <a:spLocks noChangeArrowheads="1"/>
          </p:cNvSpPr>
          <p:nvPr/>
        </p:nvSpPr>
        <p:spPr bwMode="auto">
          <a:xfrm>
            <a:off x="2770188" y="2349500"/>
            <a:ext cx="158432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...</a:t>
            </a:r>
            <a:endParaRPr lang="ko-KR" altLang="en-US" sz="1200"/>
          </a:p>
        </p:txBody>
      </p:sp>
      <p:sp>
        <p:nvSpPr>
          <p:cNvPr id="4106" name="직사각형 57"/>
          <p:cNvSpPr>
            <a:spLocks noChangeArrowheads="1"/>
          </p:cNvSpPr>
          <p:nvPr/>
        </p:nvSpPr>
        <p:spPr bwMode="auto">
          <a:xfrm>
            <a:off x="2770188" y="2709863"/>
            <a:ext cx="1584325" cy="287337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router</a:t>
            </a:r>
            <a:endParaRPr lang="ko-KR" altLang="en-US" sz="1200"/>
          </a:p>
        </p:txBody>
      </p:sp>
      <p:sp>
        <p:nvSpPr>
          <p:cNvPr id="4107" name="직사각형 57"/>
          <p:cNvSpPr>
            <a:spLocks noChangeArrowheads="1"/>
          </p:cNvSpPr>
          <p:nvPr/>
        </p:nvSpPr>
        <p:spPr bwMode="auto">
          <a:xfrm>
            <a:off x="2770188" y="3070225"/>
            <a:ext cx="1584325" cy="287338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200"/>
              <a:t>error handling</a:t>
            </a:r>
            <a:endParaRPr lang="ko-KR" altLang="en-US" sz="1200"/>
          </a:p>
        </p:txBody>
      </p:sp>
      <p:sp>
        <p:nvSpPr>
          <p:cNvPr id="56" name="직사각형 55"/>
          <p:cNvSpPr/>
          <p:nvPr/>
        </p:nvSpPr>
        <p:spPr bwMode="auto">
          <a:xfrm>
            <a:off x="6804025" y="2276475"/>
            <a:ext cx="2232025" cy="1152525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109" name="직사각형 14"/>
          <p:cNvSpPr>
            <a:spLocks noChangeArrowheads="1"/>
          </p:cNvSpPr>
          <p:nvPr/>
        </p:nvSpPr>
        <p:spPr bwMode="auto">
          <a:xfrm>
            <a:off x="6877050" y="2419350"/>
            <a:ext cx="1511300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 sz="1400"/>
          </a:p>
        </p:txBody>
      </p:sp>
      <p:sp>
        <p:nvSpPr>
          <p:cNvPr id="4110" name="TextBox 49"/>
          <p:cNvSpPr txBox="1">
            <a:spLocks noChangeArrowheads="1"/>
          </p:cNvSpPr>
          <p:nvPr/>
        </p:nvSpPr>
        <p:spPr bwMode="auto">
          <a:xfrm>
            <a:off x="7308850" y="1628775"/>
            <a:ext cx="13668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800"/>
              <a:t>Model</a:t>
            </a:r>
            <a:endParaRPr lang="ko-KR" altLang="en-US" sz="2800"/>
          </a:p>
        </p:txBody>
      </p:sp>
      <p:sp>
        <p:nvSpPr>
          <p:cNvPr id="4111" name="직사각형 14"/>
          <p:cNvSpPr>
            <a:spLocks noChangeArrowheads="1"/>
          </p:cNvSpPr>
          <p:nvPr/>
        </p:nvSpPr>
        <p:spPr bwMode="auto">
          <a:xfrm>
            <a:off x="7019925" y="2565400"/>
            <a:ext cx="1511300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 sz="1400"/>
          </a:p>
        </p:txBody>
      </p:sp>
      <p:sp>
        <p:nvSpPr>
          <p:cNvPr id="4112" name="직사각형 14"/>
          <p:cNvSpPr>
            <a:spLocks noChangeArrowheads="1"/>
          </p:cNvSpPr>
          <p:nvPr/>
        </p:nvSpPr>
        <p:spPr bwMode="auto">
          <a:xfrm>
            <a:off x="7092950" y="2708275"/>
            <a:ext cx="1511300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 sz="1400"/>
          </a:p>
        </p:txBody>
      </p:sp>
      <p:sp>
        <p:nvSpPr>
          <p:cNvPr id="4113" name="직사각형 14"/>
          <p:cNvSpPr>
            <a:spLocks noChangeArrowheads="1"/>
          </p:cNvSpPr>
          <p:nvPr/>
        </p:nvSpPr>
        <p:spPr bwMode="auto">
          <a:xfrm>
            <a:off x="7235825" y="2852738"/>
            <a:ext cx="1511300" cy="2889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1400"/>
              <a:t>mulpangDao.js</a:t>
            </a:r>
            <a:endParaRPr lang="ko-KR" altLang="en-US" sz="1400"/>
          </a:p>
        </p:txBody>
      </p:sp>
      <p:sp>
        <p:nvSpPr>
          <p:cNvPr id="4114" name="직사각형 3"/>
          <p:cNvSpPr>
            <a:spLocks noChangeArrowheads="1"/>
          </p:cNvSpPr>
          <p:nvPr/>
        </p:nvSpPr>
        <p:spPr bwMode="auto">
          <a:xfrm>
            <a:off x="4787900" y="1196975"/>
            <a:ext cx="1079500" cy="3603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……</a:t>
            </a:r>
            <a:endParaRPr lang="ko-KR" altLang="en-US" dirty="0"/>
          </a:p>
        </p:txBody>
      </p:sp>
      <p:sp>
        <p:nvSpPr>
          <p:cNvPr id="4115" name="직사각형 3"/>
          <p:cNvSpPr>
            <a:spLocks noChangeArrowheads="1"/>
          </p:cNvSpPr>
          <p:nvPr/>
        </p:nvSpPr>
        <p:spPr bwMode="auto">
          <a:xfrm>
            <a:off x="4932363" y="1484784"/>
            <a:ext cx="1079500" cy="358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dirty="0"/>
              <a:t>users.js</a:t>
            </a:r>
            <a:endParaRPr lang="ko-KR" altLang="en-US" dirty="0"/>
          </a:p>
        </p:txBody>
      </p:sp>
      <p:sp>
        <p:nvSpPr>
          <p:cNvPr id="4116" name="직사각형 3"/>
          <p:cNvSpPr>
            <a:spLocks noChangeArrowheads="1"/>
          </p:cNvSpPr>
          <p:nvPr/>
        </p:nvSpPr>
        <p:spPr bwMode="auto">
          <a:xfrm>
            <a:off x="5076825" y="1772494"/>
            <a:ext cx="1079500" cy="3603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/>
              <a:t>index.js</a:t>
            </a:r>
            <a:endParaRPr lang="ko-KR" altLang="en-US"/>
          </a:p>
        </p:txBody>
      </p:sp>
      <p:sp>
        <p:nvSpPr>
          <p:cNvPr id="4117" name="TextBox 5"/>
          <p:cNvSpPr txBox="1">
            <a:spLocks noChangeArrowheads="1"/>
          </p:cNvSpPr>
          <p:nvPr/>
        </p:nvSpPr>
        <p:spPr bwMode="auto">
          <a:xfrm>
            <a:off x="4787900" y="836613"/>
            <a:ext cx="863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/>
              <a:t>router</a:t>
            </a:r>
            <a:endParaRPr lang="ko-KR" altLang="en-US"/>
          </a:p>
        </p:txBody>
      </p:sp>
      <p:sp>
        <p:nvSpPr>
          <p:cNvPr id="71" name="직사각형 70"/>
          <p:cNvSpPr/>
          <p:nvPr/>
        </p:nvSpPr>
        <p:spPr bwMode="auto">
          <a:xfrm>
            <a:off x="3130550" y="4725988"/>
            <a:ext cx="2522538" cy="1295400"/>
          </a:xfrm>
          <a:prstGeom prst="rect">
            <a:avLst/>
          </a:prstGeom>
          <a:solidFill>
            <a:schemeClr val="accent6">
              <a:lumMod val="20000"/>
              <a:lumOff val="80000"/>
              <a:alpha val="56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124" name="TextBox 50"/>
          <p:cNvSpPr txBox="1">
            <a:spLocks noChangeArrowheads="1"/>
          </p:cNvSpPr>
          <p:nvPr/>
        </p:nvSpPr>
        <p:spPr bwMode="auto">
          <a:xfrm>
            <a:off x="3819525" y="4195763"/>
            <a:ext cx="10048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sz="2800"/>
              <a:t>View</a:t>
            </a:r>
            <a:endParaRPr lang="ko-KR" altLang="en-US" sz="2800"/>
          </a:p>
        </p:txBody>
      </p:sp>
      <p:pic>
        <p:nvPicPr>
          <p:cNvPr id="4130" name="Picture 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4437063"/>
            <a:ext cx="1444625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31" name="직사각형 2"/>
          <p:cNvSpPr>
            <a:spLocks noChangeArrowheads="1"/>
          </p:cNvSpPr>
          <p:nvPr/>
        </p:nvSpPr>
        <p:spPr bwMode="auto">
          <a:xfrm>
            <a:off x="539750" y="836613"/>
            <a:ext cx="1079500" cy="1223962"/>
          </a:xfrm>
          <a:prstGeom prst="rect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dirty="0"/>
              <a:t>www</a:t>
            </a:r>
            <a:endParaRPr lang="ko-KR" altLang="en-US" dirty="0"/>
          </a:p>
        </p:txBody>
      </p:sp>
      <p:cxnSp>
        <p:nvCxnSpPr>
          <p:cNvPr id="4132" name="직선 화살표 연결선 23"/>
          <p:cNvCxnSpPr>
            <a:cxnSpLocks noChangeShapeType="1"/>
            <a:stCxn id="4131" idx="3"/>
          </p:cNvCxnSpPr>
          <p:nvPr/>
        </p:nvCxnSpPr>
        <p:spPr bwMode="auto">
          <a:xfrm flipV="1">
            <a:off x="1619250" y="908050"/>
            <a:ext cx="649288" cy="541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33" name="직선 화살표 연결선 23"/>
          <p:cNvCxnSpPr>
            <a:cxnSpLocks noChangeShapeType="1"/>
          </p:cNvCxnSpPr>
          <p:nvPr/>
        </p:nvCxnSpPr>
        <p:spPr bwMode="auto">
          <a:xfrm flipV="1">
            <a:off x="4356100" y="1700213"/>
            <a:ext cx="576263" cy="11890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34" name="직선 화살표 연결선 23"/>
          <p:cNvCxnSpPr>
            <a:cxnSpLocks noChangeShapeType="1"/>
            <a:endCxn id="56" idx="0"/>
          </p:cNvCxnSpPr>
          <p:nvPr/>
        </p:nvCxnSpPr>
        <p:spPr bwMode="auto">
          <a:xfrm>
            <a:off x="6156325" y="1773238"/>
            <a:ext cx="1763713" cy="5032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35" name="직선 화살표 연결선 23"/>
          <p:cNvCxnSpPr>
            <a:cxnSpLocks noChangeShapeType="1"/>
            <a:stCxn id="46" idx="2"/>
            <a:endCxn id="4124" idx="0"/>
          </p:cNvCxnSpPr>
          <p:nvPr/>
        </p:nvCxnSpPr>
        <p:spPr bwMode="auto">
          <a:xfrm>
            <a:off x="4321175" y="3862388"/>
            <a:ext cx="1588" cy="3333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36" name="직선 화살표 연결선 23"/>
          <p:cNvCxnSpPr>
            <a:cxnSpLocks noChangeShapeType="1"/>
          </p:cNvCxnSpPr>
          <p:nvPr/>
        </p:nvCxnSpPr>
        <p:spPr bwMode="auto">
          <a:xfrm flipH="1">
            <a:off x="1979613" y="5229225"/>
            <a:ext cx="1296987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4137" name="Picture 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2997200"/>
            <a:ext cx="1439862" cy="122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138" name="직선 화살표 연결선 23"/>
          <p:cNvCxnSpPr>
            <a:cxnSpLocks noChangeShapeType="1"/>
          </p:cNvCxnSpPr>
          <p:nvPr/>
        </p:nvCxnSpPr>
        <p:spPr bwMode="auto">
          <a:xfrm flipV="1">
            <a:off x="1042988" y="2133600"/>
            <a:ext cx="0" cy="8270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39" name="정육면체 16"/>
          <p:cNvSpPr>
            <a:spLocks noChangeArrowheads="1"/>
          </p:cNvSpPr>
          <p:nvPr/>
        </p:nvSpPr>
        <p:spPr bwMode="auto">
          <a:xfrm>
            <a:off x="6948488" y="4724400"/>
            <a:ext cx="1223962" cy="4508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400"/>
              <a:t>MongoDB</a:t>
            </a:r>
            <a:endParaRPr lang="ko-KR" altLang="en-US" sz="1400"/>
          </a:p>
        </p:txBody>
      </p:sp>
      <p:sp>
        <p:nvSpPr>
          <p:cNvPr id="4140" name="정육면체 16"/>
          <p:cNvSpPr>
            <a:spLocks noChangeArrowheads="1"/>
          </p:cNvSpPr>
          <p:nvPr/>
        </p:nvSpPr>
        <p:spPr bwMode="auto">
          <a:xfrm>
            <a:off x="7235825" y="5084763"/>
            <a:ext cx="1223963" cy="4508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400"/>
              <a:t>Oracle</a:t>
            </a:r>
            <a:endParaRPr lang="ko-KR" altLang="en-US" sz="1400"/>
          </a:p>
        </p:txBody>
      </p:sp>
      <p:sp>
        <p:nvSpPr>
          <p:cNvPr id="4141" name="정육면체 16"/>
          <p:cNvSpPr>
            <a:spLocks noChangeArrowheads="1"/>
          </p:cNvSpPr>
          <p:nvPr/>
        </p:nvSpPr>
        <p:spPr bwMode="auto">
          <a:xfrm>
            <a:off x="7524750" y="5445125"/>
            <a:ext cx="1223963" cy="450850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ctr" eaLnBrk="1" hangingPunct="1"/>
            <a:r>
              <a:rPr lang="en-US" altLang="ko-KR" sz="1400"/>
              <a:t>MySQL</a:t>
            </a:r>
            <a:endParaRPr lang="ko-KR" altLang="en-US" sz="1400"/>
          </a:p>
        </p:txBody>
      </p:sp>
      <p:cxnSp>
        <p:nvCxnSpPr>
          <p:cNvPr id="4142" name="직선 화살표 연결선 23"/>
          <p:cNvCxnSpPr>
            <a:cxnSpLocks noChangeShapeType="1"/>
            <a:stCxn id="56" idx="2"/>
          </p:cNvCxnSpPr>
          <p:nvPr/>
        </p:nvCxnSpPr>
        <p:spPr bwMode="auto">
          <a:xfrm>
            <a:off x="7920038" y="3429000"/>
            <a:ext cx="4762" cy="11620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직사각형 3"/>
          <p:cNvSpPr>
            <a:spLocks noChangeArrowheads="1"/>
          </p:cNvSpPr>
          <p:nvPr/>
        </p:nvSpPr>
        <p:spPr bwMode="auto">
          <a:xfrm>
            <a:off x="3565525" y="4977606"/>
            <a:ext cx="1365250" cy="360363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8" name="직사각형 3"/>
          <p:cNvSpPr>
            <a:spLocks noChangeArrowheads="1"/>
          </p:cNvSpPr>
          <p:nvPr/>
        </p:nvSpPr>
        <p:spPr bwMode="auto">
          <a:xfrm>
            <a:off x="3709988" y="5122069"/>
            <a:ext cx="1365250" cy="35877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endParaRPr lang="ko-KR" altLang="en-US"/>
          </a:p>
        </p:txBody>
      </p:sp>
      <p:sp>
        <p:nvSpPr>
          <p:cNvPr id="49" name="직사각형 3"/>
          <p:cNvSpPr>
            <a:spLocks noChangeArrowheads="1"/>
          </p:cNvSpPr>
          <p:nvPr/>
        </p:nvSpPr>
        <p:spPr bwMode="auto">
          <a:xfrm>
            <a:off x="3854450" y="5264944"/>
            <a:ext cx="1365250" cy="360362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eaLnBrk="0" hangingPunct="0"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en-US" altLang="ko-KR" dirty="0" err="1"/>
              <a:t>today.ejs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D91DF60-268D-4589-96B5-038577639EB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1_Office 테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테마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</a:objectDefaults>
  <a:extraClrSchemeLst>
    <a:extraClrScheme>
      <a:clrScheme name="1_Office 테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14729</TotalTime>
  <Words>85</Words>
  <Application>Microsoft Office PowerPoint</Application>
  <PresentationFormat>화면 슬라이드 쇼(4:3)</PresentationFormat>
  <Paragraphs>52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1_Office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sk</dc:creator>
  <cp:lastModifiedBy>kilyong jeong</cp:lastModifiedBy>
  <cp:revision>999</cp:revision>
  <dcterms:created xsi:type="dcterms:W3CDTF">2010-07-01T07:22:07Z</dcterms:created>
  <dcterms:modified xsi:type="dcterms:W3CDTF">2025-08-30T03:26:55Z</dcterms:modified>
</cp:coreProperties>
</file>