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8"/>
  </p:notesMasterIdLst>
  <p:sldIdLst>
    <p:sldId id="505" r:id="rId2"/>
    <p:sldId id="362" r:id="rId3"/>
    <p:sldId id="363" r:id="rId4"/>
    <p:sldId id="436" r:id="rId5"/>
    <p:sldId id="424" r:id="rId6"/>
    <p:sldId id="373" r:id="rId7"/>
    <p:sldId id="374" r:id="rId8"/>
    <p:sldId id="375" r:id="rId9"/>
    <p:sldId id="484" r:id="rId10"/>
    <p:sldId id="378" r:id="rId11"/>
    <p:sldId id="381" r:id="rId12"/>
    <p:sldId id="382" r:id="rId13"/>
    <p:sldId id="384" r:id="rId14"/>
    <p:sldId id="437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514" r:id="rId23"/>
    <p:sldId id="515" r:id="rId24"/>
    <p:sldId id="516" r:id="rId25"/>
    <p:sldId id="513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5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517" r:id="rId59"/>
    <p:sldId id="518" r:id="rId60"/>
    <p:sldId id="519" r:id="rId61"/>
    <p:sldId id="486" r:id="rId62"/>
    <p:sldId id="491" r:id="rId63"/>
    <p:sldId id="488" r:id="rId64"/>
    <p:sldId id="489" r:id="rId65"/>
    <p:sldId id="490" r:id="rId66"/>
    <p:sldId id="520" r:id="rId67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75" d="100"/>
          <a:sy n="75" d="100"/>
        </p:scale>
        <p:origin x="17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C4FDABB-719D-45EC-A159-85E06F443FD7}"/>
    <pc:docChg chg="delSld">
      <pc:chgData name="jeongkilyong" userId="42a1e730-e7ec-4950-9a60-48236c77d83b" providerId="ADAL" clId="{CC4FDABB-719D-45EC-A159-85E06F443FD7}" dt="2023-03-17T05:16:24.214" v="1" actId="47"/>
      <pc:docMkLst>
        <pc:docMk/>
      </pc:docMkLst>
      <pc:sldChg chg="del">
        <pc:chgData name="jeongkilyong" userId="42a1e730-e7ec-4950-9a60-48236c77d83b" providerId="ADAL" clId="{CC4FDABB-719D-45EC-A159-85E06F443FD7}" dt="2023-03-17T05:16:24.214" v="1" actId="47"/>
        <pc:sldMkLst>
          <pc:docMk/>
          <pc:sldMk cId="0" sldId="341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2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3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4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495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6"/>
        </pc:sldMkLst>
      </pc:sldChg>
      <pc:sldChg chg="del">
        <pc:chgData name="jeongkilyong" userId="42a1e730-e7ec-4950-9a60-48236c77d83b" providerId="ADAL" clId="{CC4FDABB-719D-45EC-A159-85E06F443FD7}" dt="2023-03-17T05:16:21.785" v="0" actId="47"/>
        <pc:sldMkLst>
          <pc:docMk/>
          <pc:sldMk cId="0" sldId="508"/>
        </pc:sldMkLst>
      </pc:sldChg>
    </pc:docChg>
  </pc:docChgLst>
  <pc:docChgLst>
    <pc:chgData name="jeongkilyong" userId="42a1e730-e7ec-4950-9a60-48236c77d83b" providerId="ADAL" clId="{9E28141E-B23C-40A8-A548-13F949E8F9C7}"/>
    <pc:docChg chg="undo custSel modSld">
      <pc:chgData name="jeongkilyong" userId="42a1e730-e7ec-4950-9a60-48236c77d83b" providerId="ADAL" clId="{9E28141E-B23C-40A8-A548-13F949E8F9C7}" dt="2024-06-04T04:58:50.616" v="334" actId="20577"/>
      <pc:docMkLst>
        <pc:docMk/>
      </pc:docMkLst>
      <pc:sldChg chg="modSp mod">
        <pc:chgData name="jeongkilyong" userId="42a1e730-e7ec-4950-9a60-48236c77d83b" providerId="ADAL" clId="{9E28141E-B23C-40A8-A548-13F949E8F9C7}" dt="2024-06-03T12:11:06.099" v="1" actId="403"/>
        <pc:sldMkLst>
          <pc:docMk/>
          <pc:sldMk cId="0" sldId="362"/>
        </pc:sldMkLst>
        <pc:spChg chg="mod">
          <ac:chgData name="jeongkilyong" userId="42a1e730-e7ec-4950-9a60-48236c77d83b" providerId="ADAL" clId="{9E28141E-B23C-40A8-A548-13F949E8F9C7}" dt="2024-06-03T12:11:06.099" v="1" actId="403"/>
          <ac:spMkLst>
            <pc:docMk/>
            <pc:sldMk cId="0" sldId="362"/>
            <ac:spMk id="11267" creationId="{940F0D00-9544-4104-89FA-B7E7378DBB2C}"/>
          </ac:spMkLst>
        </pc:spChg>
      </pc:sldChg>
      <pc:sldChg chg="modSp mod">
        <pc:chgData name="jeongkilyong" userId="42a1e730-e7ec-4950-9a60-48236c77d83b" providerId="ADAL" clId="{9E28141E-B23C-40A8-A548-13F949E8F9C7}" dt="2024-06-03T12:10:45.272" v="0" actId="403"/>
        <pc:sldMkLst>
          <pc:docMk/>
          <pc:sldMk cId="0" sldId="363"/>
        </pc:sldMkLst>
        <pc:spChg chg="mod">
          <ac:chgData name="jeongkilyong" userId="42a1e730-e7ec-4950-9a60-48236c77d83b" providerId="ADAL" clId="{9E28141E-B23C-40A8-A548-13F949E8F9C7}" dt="2024-06-03T12:10:45.272" v="0" actId="403"/>
          <ac:spMkLst>
            <pc:docMk/>
            <pc:sldMk cId="0" sldId="363"/>
            <ac:spMk id="12291" creationId="{CF11036B-059C-4CBF-968B-24ACD34E671B}"/>
          </ac:spMkLst>
        </pc:spChg>
      </pc:sldChg>
      <pc:sldChg chg="modSp mod">
        <pc:chgData name="jeongkilyong" userId="42a1e730-e7ec-4950-9a60-48236c77d83b" providerId="ADAL" clId="{9E28141E-B23C-40A8-A548-13F949E8F9C7}" dt="2024-06-04T04:56:25.372" v="234" actId="6549"/>
        <pc:sldMkLst>
          <pc:docMk/>
          <pc:sldMk cId="0" sldId="449"/>
        </pc:sldMkLst>
        <pc:graphicFrameChg chg="modGraphic">
          <ac:chgData name="jeongkilyong" userId="42a1e730-e7ec-4950-9a60-48236c77d83b" providerId="ADAL" clId="{9E28141E-B23C-40A8-A548-13F949E8F9C7}" dt="2024-06-04T04:56:25.372" v="234" actId="6549"/>
          <ac:graphicFrameMkLst>
            <pc:docMk/>
            <pc:sldMk cId="0" sldId="449"/>
            <ac:graphicFrameMk id="152601" creationId="{979FE139-82B7-40D7-B988-57E12885D1B9}"/>
          </ac:graphicFrameMkLst>
        </pc:graphicFrameChg>
        <pc:picChg chg="mod">
          <ac:chgData name="jeongkilyong" userId="42a1e730-e7ec-4950-9a60-48236c77d83b" providerId="ADAL" clId="{9E28141E-B23C-40A8-A548-13F949E8F9C7}" dt="2024-06-03T12:43:36.286" v="47" actId="1076"/>
          <ac:picMkLst>
            <pc:docMk/>
            <pc:sldMk cId="0" sldId="449"/>
            <ac:picMk id="29700" creationId="{22905915-CDBD-4C4C-B05C-F5B4CFB3ECB4}"/>
          </ac:picMkLst>
        </pc:picChg>
      </pc:sldChg>
      <pc:sldChg chg="modSp mod">
        <pc:chgData name="jeongkilyong" userId="42a1e730-e7ec-4950-9a60-48236c77d83b" providerId="ADAL" clId="{9E28141E-B23C-40A8-A548-13F949E8F9C7}" dt="2024-06-04T04:57:24.205" v="322" actId="20577"/>
        <pc:sldMkLst>
          <pc:docMk/>
          <pc:sldMk cId="0" sldId="452"/>
        </pc:sldMkLst>
        <pc:spChg chg="mod">
          <ac:chgData name="jeongkilyong" userId="42a1e730-e7ec-4950-9a60-48236c77d83b" providerId="ADAL" clId="{9E28141E-B23C-40A8-A548-13F949E8F9C7}" dt="2024-06-04T04:57:24.205" v="322" actId="20577"/>
          <ac:spMkLst>
            <pc:docMk/>
            <pc:sldMk cId="0" sldId="452"/>
            <ac:spMk id="36867" creationId="{2A341B66-A715-4960-81E8-A99A9F00DE71}"/>
          </ac:spMkLst>
        </pc:spChg>
      </pc:sldChg>
      <pc:sldChg chg="addSp delSp modSp mod">
        <pc:chgData name="jeongkilyong" userId="42a1e730-e7ec-4950-9a60-48236c77d83b" providerId="ADAL" clId="{9E28141E-B23C-40A8-A548-13F949E8F9C7}" dt="2024-06-03T14:19:07.496" v="59" actId="14100"/>
        <pc:sldMkLst>
          <pc:docMk/>
          <pc:sldMk cId="0" sldId="465"/>
        </pc:sldMkLst>
        <pc:picChg chg="add mod">
          <ac:chgData name="jeongkilyong" userId="42a1e730-e7ec-4950-9a60-48236c77d83b" providerId="ADAL" clId="{9E28141E-B23C-40A8-A548-13F949E8F9C7}" dt="2024-06-03T14:19:07.496" v="59" actId="14100"/>
          <ac:picMkLst>
            <pc:docMk/>
            <pc:sldMk cId="0" sldId="465"/>
            <ac:picMk id="3" creationId="{46426097-4F3D-45A0-8277-254615ABEBE8}"/>
          </ac:picMkLst>
        </pc:picChg>
        <pc:picChg chg="del">
          <ac:chgData name="jeongkilyong" userId="42a1e730-e7ec-4950-9a60-48236c77d83b" providerId="ADAL" clId="{9E28141E-B23C-40A8-A548-13F949E8F9C7}" dt="2024-06-03T14:18:55.177" v="54" actId="478"/>
          <ac:picMkLst>
            <pc:docMk/>
            <pc:sldMk cId="0" sldId="465"/>
            <ac:picMk id="52228" creationId="{C54A3E16-DB8D-40FF-BA45-421AE0289177}"/>
          </ac:picMkLst>
        </pc:picChg>
      </pc:sldChg>
      <pc:sldChg chg="addSp delSp modSp mod">
        <pc:chgData name="jeongkilyong" userId="42a1e730-e7ec-4950-9a60-48236c77d83b" providerId="ADAL" clId="{9E28141E-B23C-40A8-A548-13F949E8F9C7}" dt="2024-06-03T14:27:04.706" v="101" actId="14100"/>
        <pc:sldMkLst>
          <pc:docMk/>
          <pc:sldMk cId="0" sldId="470"/>
        </pc:sldMkLst>
        <pc:spChg chg="mod">
          <ac:chgData name="jeongkilyong" userId="42a1e730-e7ec-4950-9a60-48236c77d83b" providerId="ADAL" clId="{9E28141E-B23C-40A8-A548-13F949E8F9C7}" dt="2024-06-03T14:26:39.388" v="67" actId="14100"/>
          <ac:spMkLst>
            <pc:docMk/>
            <pc:sldMk cId="0" sldId="470"/>
            <ac:spMk id="57349" creationId="{FFCB0588-BB54-4E03-B438-8EF1AC1674EA}"/>
          </ac:spMkLst>
        </pc:spChg>
        <pc:spChg chg="mod">
          <ac:chgData name="jeongkilyong" userId="42a1e730-e7ec-4950-9a60-48236c77d83b" providerId="ADAL" clId="{9E28141E-B23C-40A8-A548-13F949E8F9C7}" dt="2024-06-03T14:27:04.706" v="101" actId="14100"/>
          <ac:spMkLst>
            <pc:docMk/>
            <pc:sldMk cId="0" sldId="470"/>
            <ac:spMk id="57350" creationId="{06AA0ABB-DEF4-493B-B01C-D59DF57F2995}"/>
          </ac:spMkLst>
        </pc:spChg>
        <pc:picChg chg="add mod ord">
          <ac:chgData name="jeongkilyong" userId="42a1e730-e7ec-4950-9a60-48236c77d83b" providerId="ADAL" clId="{9E28141E-B23C-40A8-A548-13F949E8F9C7}" dt="2024-06-03T14:26:26.630" v="64" actId="1076"/>
          <ac:picMkLst>
            <pc:docMk/>
            <pc:sldMk cId="0" sldId="470"/>
            <ac:picMk id="3" creationId="{452F85A2-AA96-40C9-9503-0A4F39DD229B}"/>
          </ac:picMkLst>
        </pc:picChg>
        <pc:picChg chg="del">
          <ac:chgData name="jeongkilyong" userId="42a1e730-e7ec-4950-9a60-48236c77d83b" providerId="ADAL" clId="{9E28141E-B23C-40A8-A548-13F949E8F9C7}" dt="2024-06-03T14:26:19.610" v="60" actId="478"/>
          <ac:picMkLst>
            <pc:docMk/>
            <pc:sldMk cId="0" sldId="470"/>
            <ac:picMk id="57348" creationId="{B6C4829C-3D6D-46CB-80A7-4081315DABF5}"/>
          </ac:picMkLst>
        </pc:picChg>
      </pc:sldChg>
      <pc:sldChg chg="modSp mod">
        <pc:chgData name="jeongkilyong" userId="42a1e730-e7ec-4950-9a60-48236c77d83b" providerId="ADAL" clId="{9E28141E-B23C-40A8-A548-13F949E8F9C7}" dt="2024-06-04T04:55:15.395" v="170" actId="20577"/>
        <pc:sldMkLst>
          <pc:docMk/>
          <pc:sldMk cId="0" sldId="474"/>
        </pc:sldMkLst>
        <pc:spChg chg="mod">
          <ac:chgData name="jeongkilyong" userId="42a1e730-e7ec-4950-9a60-48236c77d83b" providerId="ADAL" clId="{9E28141E-B23C-40A8-A548-13F949E8F9C7}" dt="2024-06-04T04:55:15.395" v="170" actId="20577"/>
          <ac:spMkLst>
            <pc:docMk/>
            <pc:sldMk cId="0" sldId="474"/>
            <ac:spMk id="61443" creationId="{9D9F1765-4181-4B5F-A197-70C87F15AEE3}"/>
          </ac:spMkLst>
        </pc:spChg>
      </pc:sldChg>
      <pc:sldChg chg="modSp mod">
        <pc:chgData name="jeongkilyong" userId="42a1e730-e7ec-4950-9a60-48236c77d83b" providerId="ADAL" clId="{9E28141E-B23C-40A8-A548-13F949E8F9C7}" dt="2024-06-04T04:58:50.616" v="334" actId="20577"/>
        <pc:sldMkLst>
          <pc:docMk/>
          <pc:sldMk cId="0" sldId="475"/>
        </pc:sldMkLst>
        <pc:spChg chg="mod">
          <ac:chgData name="jeongkilyong" userId="42a1e730-e7ec-4950-9a60-48236c77d83b" providerId="ADAL" clId="{9E28141E-B23C-40A8-A548-13F949E8F9C7}" dt="2024-06-04T04:58:50.616" v="334" actId="20577"/>
          <ac:spMkLst>
            <pc:docMk/>
            <pc:sldMk cId="0" sldId="475"/>
            <ac:spMk id="62467" creationId="{1F8D3EB9-1B63-4439-A33D-70988AB10285}"/>
          </ac:spMkLst>
        </pc:spChg>
      </pc:sldChg>
      <pc:sldChg chg="modSp mod">
        <pc:chgData name="jeongkilyong" userId="42a1e730-e7ec-4950-9a60-48236c77d83b" providerId="ADAL" clId="{9E28141E-B23C-40A8-A548-13F949E8F9C7}" dt="2024-06-04T04:55:46.171" v="190" actId="20577"/>
        <pc:sldMkLst>
          <pc:docMk/>
          <pc:sldMk cId="0" sldId="477"/>
        </pc:sldMkLst>
        <pc:graphicFrameChg chg="mod modGraphic">
          <ac:chgData name="jeongkilyong" userId="42a1e730-e7ec-4950-9a60-48236c77d83b" providerId="ADAL" clId="{9E28141E-B23C-40A8-A548-13F949E8F9C7}" dt="2024-06-04T04:55:46.171" v="190" actId="20577"/>
          <ac:graphicFrameMkLst>
            <pc:docMk/>
            <pc:sldMk cId="0" sldId="477"/>
            <ac:graphicFrameMk id="159777" creationId="{61850498-C038-4F2B-A27C-DCF98DC74417}"/>
          </ac:graphicFrameMkLst>
        </pc:graphicFrameChg>
        <pc:graphicFrameChg chg="modGraphic">
          <ac:chgData name="jeongkilyong" userId="42a1e730-e7ec-4950-9a60-48236c77d83b" providerId="ADAL" clId="{9E28141E-B23C-40A8-A548-13F949E8F9C7}" dt="2024-06-04T04:55:39.971" v="186" actId="20577"/>
          <ac:graphicFrameMkLst>
            <pc:docMk/>
            <pc:sldMk cId="0" sldId="477"/>
            <ac:graphicFrameMk id="159778" creationId="{76459EFF-C15C-4434-95D1-1C3D52C446A4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7:54.038" v="326" actId="20577"/>
        <pc:sldMkLst>
          <pc:docMk/>
          <pc:sldMk cId="0" sldId="481"/>
        </pc:sldMkLst>
        <pc:spChg chg="mod">
          <ac:chgData name="jeongkilyong" userId="42a1e730-e7ec-4950-9a60-48236c77d83b" providerId="ADAL" clId="{9E28141E-B23C-40A8-A548-13F949E8F9C7}" dt="2024-06-04T04:57:54.038" v="326" actId="20577"/>
          <ac:spMkLst>
            <pc:docMk/>
            <pc:sldMk cId="0" sldId="481"/>
            <ac:spMk id="68611" creationId="{DAADFFD0-3D93-4E79-9A2C-CBF9FA432825}"/>
          </ac:spMkLst>
        </pc:spChg>
      </pc:sldChg>
      <pc:sldChg chg="modSp mod">
        <pc:chgData name="jeongkilyong" userId="42a1e730-e7ec-4950-9a60-48236c77d83b" providerId="ADAL" clId="{9E28141E-B23C-40A8-A548-13F949E8F9C7}" dt="2024-06-04T04:56:59.565" v="298" actId="20577"/>
        <pc:sldMkLst>
          <pc:docMk/>
          <pc:sldMk cId="0" sldId="516"/>
        </pc:sldMkLst>
        <pc:graphicFrameChg chg="modGraphic">
          <ac:chgData name="jeongkilyong" userId="42a1e730-e7ec-4950-9a60-48236c77d83b" providerId="ADAL" clId="{9E28141E-B23C-40A8-A548-13F949E8F9C7}" dt="2024-06-04T04:56:47.100" v="274" actId="20577"/>
          <ac:graphicFrameMkLst>
            <pc:docMk/>
            <pc:sldMk cId="0" sldId="516"/>
            <ac:graphicFrameMk id="6" creationId="{0899B53B-9100-46F0-8328-10E07DD1D97A}"/>
          </ac:graphicFrameMkLst>
        </pc:graphicFrameChg>
        <pc:graphicFrameChg chg="modGraphic">
          <ac:chgData name="jeongkilyong" userId="42a1e730-e7ec-4950-9a60-48236c77d83b" providerId="ADAL" clId="{9E28141E-B23C-40A8-A548-13F949E8F9C7}" dt="2024-06-04T04:56:59.565" v="298" actId="20577"/>
          <ac:graphicFrameMkLst>
            <pc:docMk/>
            <pc:sldMk cId="0" sldId="516"/>
            <ac:graphicFrameMk id="152601" creationId="{6A635349-83B7-45FF-BAFB-71907249A284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5:56.499" v="198" actId="6549"/>
        <pc:sldMkLst>
          <pc:docMk/>
          <pc:sldMk cId="0" sldId="519"/>
        </pc:sldMkLst>
        <pc:graphicFrameChg chg="modGraphic">
          <ac:chgData name="jeongkilyong" userId="42a1e730-e7ec-4950-9a60-48236c77d83b" providerId="ADAL" clId="{9E28141E-B23C-40A8-A548-13F949E8F9C7}" dt="2024-06-04T04:55:56.499" v="198" actId="6549"/>
          <ac:graphicFrameMkLst>
            <pc:docMk/>
            <pc:sldMk cId="0" sldId="519"/>
            <ac:graphicFrameMk id="165924" creationId="{27279567-62F4-4391-81DA-92BA64A93A11}"/>
          </ac:graphicFrameMkLst>
        </pc:graphicFrameChg>
      </pc:sldChg>
      <pc:sldChg chg="modSp mod">
        <pc:chgData name="jeongkilyong" userId="42a1e730-e7ec-4950-9a60-48236c77d83b" providerId="ADAL" clId="{9E28141E-B23C-40A8-A548-13F949E8F9C7}" dt="2024-06-04T04:56:12.404" v="214" actId="20577"/>
        <pc:sldMkLst>
          <pc:docMk/>
          <pc:sldMk cId="0" sldId="520"/>
        </pc:sldMkLst>
        <pc:graphicFrameChg chg="modGraphic">
          <ac:chgData name="jeongkilyong" userId="42a1e730-e7ec-4950-9a60-48236c77d83b" providerId="ADAL" clId="{9E28141E-B23C-40A8-A548-13F949E8F9C7}" dt="2024-06-04T04:56:12.404" v="214" actId="20577"/>
          <ac:graphicFrameMkLst>
            <pc:docMk/>
            <pc:sldMk cId="0" sldId="520"/>
            <ac:graphicFrameMk id="12" creationId="{BA394DB4-7ABF-4D3D-834E-58A5AAE00E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3332A1A-E0BE-4236-B9D6-26C111D38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0D8795-BBB8-4F7D-9B3B-B7A1D0E9F3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5BC6688-2AFA-4311-AFB0-9283FE0BD971}" type="datetimeFigureOut">
              <a:rPr lang="ko-KR" altLang="en-US"/>
              <a:pPr>
                <a:defRPr/>
              </a:pPr>
              <a:t>2025-07-04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AC1E22C-4F70-4CDD-8161-8083F5124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5484FD3-91E3-4782-B72F-5BBC0DA05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15D7C-35ED-48A0-A2D2-954005FFF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E94FB-4C56-4DBE-93DA-A20D8AD35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58818E4-36E9-4939-8E5F-0C1AB50F46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9463E2B4-42F5-42C1-8F15-917337A68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C7492FD2-EB29-414C-B77E-A9D774463A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E709034D-3C30-487D-8303-97A6D4406554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A675BBB7-149E-49E5-B192-76BEB6DF466C}" type="slidenum">
              <a:rPr lang="ko-KR" altLang="en-US" sz="1200"/>
              <a:pPr algn="r" eaLnBrk="1" latin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24C89559-A8D8-4690-A0E7-D667F2786A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56E9235F-5439-41FD-AD87-C5B812847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2EAB4801-3F0C-43FB-8FCD-48A07144542B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468C9515-3C8A-4DA7-9627-801F3C051D0E}" type="slidenum">
              <a:rPr lang="ko-KR" altLang="en-US" sz="1200"/>
              <a:pPr algn="r" eaLnBrk="1" latin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439C292E-4F54-4F18-B092-0A9CDAFCB0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422FE80B-7105-456F-809D-1A7151BC1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91A12C16-1BA8-4FFE-8976-3B2E207E6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9EB7531D-2AB8-49CE-8E90-C971AD033C10}" type="slidenum">
              <a:rPr lang="ko-KR" altLang="en-US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45EDA9A7-3FA2-4A96-8D2A-B5EA774DD7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383A13C-82C1-4AB5-B38B-BF68D8CEB2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3732" name="슬라이드 번호 개체 틀 3">
            <a:extLst>
              <a:ext uri="{FF2B5EF4-FFF2-40B4-BE49-F238E27FC236}">
                <a16:creationId xmlns:a16="http://schemas.microsoft.com/office/drawing/2014/main" id="{933FBB18-F8DF-4051-8B96-A7090AF4E199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F85FE731-EA00-41AA-B961-5C0CDF0624AA}" type="slidenum">
              <a:rPr lang="ko-KR" altLang="en-US" sz="1200"/>
              <a:pPr algn="r" eaLnBrk="1" latinLnBrk="1" hangingPunct="1"/>
              <a:t>59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>
            <a:extLst>
              <a:ext uri="{FF2B5EF4-FFF2-40B4-BE49-F238E27FC236}">
                <a16:creationId xmlns:a16="http://schemas.microsoft.com/office/drawing/2014/main" id="{FF4C9ACD-FFC4-489B-BB20-299F826A06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>
            <a:extLst>
              <a:ext uri="{FF2B5EF4-FFF2-40B4-BE49-F238E27FC236}">
                <a16:creationId xmlns:a16="http://schemas.microsoft.com/office/drawing/2014/main" id="{C5A33119-B6F3-43C4-B32A-6F1E4CCDC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7828" name="슬라이드 번호 개체 틀 3">
            <a:extLst>
              <a:ext uri="{FF2B5EF4-FFF2-40B4-BE49-F238E27FC236}">
                <a16:creationId xmlns:a16="http://schemas.microsoft.com/office/drawing/2014/main" id="{876F803C-AEE9-4064-95B9-F35CB323E65E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E1D2C30C-3F05-411F-BA76-39056100C311}" type="slidenum">
              <a:rPr lang="ko-KR" altLang="en-US" sz="1200"/>
              <a:pPr algn="r" eaLnBrk="1" latinLnBrk="1" hangingPunct="1"/>
              <a:t>62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>
            <a:extLst>
              <a:ext uri="{FF2B5EF4-FFF2-40B4-BE49-F238E27FC236}">
                <a16:creationId xmlns:a16="http://schemas.microsoft.com/office/drawing/2014/main" id="{431C64E4-69D6-4842-B08E-F5406EB168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>
            <a:extLst>
              <a:ext uri="{FF2B5EF4-FFF2-40B4-BE49-F238E27FC236}">
                <a16:creationId xmlns:a16="http://schemas.microsoft.com/office/drawing/2014/main" id="{6CF29A99-9EE6-4459-B16A-6A48A3D45F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9876" name="슬라이드 번호 개체 틀 3">
            <a:extLst>
              <a:ext uri="{FF2B5EF4-FFF2-40B4-BE49-F238E27FC236}">
                <a16:creationId xmlns:a16="http://schemas.microsoft.com/office/drawing/2014/main" id="{53E6EB41-63C9-4F56-B79E-905B15824C7F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62C033F0-7926-463E-A1CB-55BCF2CE4027}" type="slidenum">
              <a:rPr lang="ko-KR" altLang="en-US" sz="1200"/>
              <a:pPr algn="r" eaLnBrk="1" latinLnBrk="1" hangingPunct="1"/>
              <a:t>63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>
            <a:extLst>
              <a:ext uri="{FF2B5EF4-FFF2-40B4-BE49-F238E27FC236}">
                <a16:creationId xmlns:a16="http://schemas.microsoft.com/office/drawing/2014/main" id="{A218FEC2-B7FB-4A4A-A364-959AA26848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>
            <a:extLst>
              <a:ext uri="{FF2B5EF4-FFF2-40B4-BE49-F238E27FC236}">
                <a16:creationId xmlns:a16="http://schemas.microsoft.com/office/drawing/2014/main" id="{135356B4-9DB7-4509-8DD8-82F54B0A15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1924" name="슬라이드 번호 개체 틀 3">
            <a:extLst>
              <a:ext uri="{FF2B5EF4-FFF2-40B4-BE49-F238E27FC236}">
                <a16:creationId xmlns:a16="http://schemas.microsoft.com/office/drawing/2014/main" id="{D4A7C22E-C875-4470-84ED-4255CE33CB30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04DD6593-AA7E-4B7F-9F24-FED7D3CA50A7}" type="slidenum">
              <a:rPr lang="ko-KR" altLang="en-US" sz="1200"/>
              <a:pPr algn="r" eaLnBrk="1" latinLnBrk="1" hangingPunct="1"/>
              <a:t>64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09FF03DB-0B9F-4C04-A877-7818A1FD9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49044E7D-D03E-483D-9912-3499FC805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3972" name="슬라이드 번호 개체 틀 3">
            <a:extLst>
              <a:ext uri="{FF2B5EF4-FFF2-40B4-BE49-F238E27FC236}">
                <a16:creationId xmlns:a16="http://schemas.microsoft.com/office/drawing/2014/main" id="{E3C28E7A-9354-4C37-A2CA-4A4EA0314302}"/>
              </a:ext>
            </a:extLst>
          </p:cNvPr>
          <p:cNvSpPr txBox="1">
            <a:spLocks noGrp="1"/>
          </p:cNvSpPr>
          <p:nvPr/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latinLnBrk="1" hangingPunct="1"/>
            <a:fld id="{5464C21B-41D6-40B4-A142-22CD8F88ECBC}" type="slidenum">
              <a:rPr lang="ko-KR" altLang="en-US" sz="1200"/>
              <a:pPr algn="r" eaLnBrk="1" latinLnBrk="1" hangingPunct="1"/>
              <a:t>65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F93A0D8-89F9-4465-891A-D501E2923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3995-F4AC-41F9-BBB8-4C24F0329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B337FEA-F2D2-4894-8F9F-AC3146389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E40B-4A34-4006-B9CD-E7ED4095AA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0760D5F-C59E-489E-96B8-E834EF34F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2F25-9803-4D2D-84D9-69C3F2A13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1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C07C20A-728E-4E94-A1DE-68BFC360B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75A1-2751-4004-A8BD-0D6B4F8764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33124C0-253A-4F37-98AD-0D327A889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A5A5-B28C-47B9-94D6-7C241196C5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00C20EE-28C1-4417-A287-8DF46B52C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B10D-E745-47A3-89F8-E4AD8D33F0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1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CA1B2C0B-B22D-4223-A8EE-6966DA3AD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7ADE-58FB-4FBF-8659-0A4F76B1B9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ABF168-0A56-4AE5-88AE-2192643F6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E77A-DED3-4C14-A635-2374D8C41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B7D790AC-094E-4833-8BB2-002DEB0E1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66DF-C0C2-4854-9866-A7D691843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D77CCB1-ED32-4FA5-B5F9-BBE5FFFA0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6E00-E2E4-4933-89CD-E7BB764AB0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5C2B4A6-1D82-4F63-BB7E-F5862C9FB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32267-0B9B-4654-8530-2F58A559E4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640B2A4-C15C-4FEF-B273-BAEDD75AB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F02C7-AF93-466F-880E-FCFE75FDDF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21400868-CF55-4626-9DC2-41B3242B17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29BF6673-F348-4C6A-9F54-30EA15948C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40A815E-130C-4089-838A-64329651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B81490-02C5-4829-B8BD-84D3C306DB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324A8B55-F0D0-4ECC-A330-1445866B9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draft-ietf-hybi-thewebsocketprotoco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>
            <a:extLst>
              <a:ext uri="{FF2B5EF4-FFF2-40B4-BE49-F238E27FC236}">
                <a16:creationId xmlns:a16="http://schemas.microsoft.com/office/drawing/2014/main" id="{A60D59C5-DD52-4998-AF7A-FDE13612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242BBDC-7AB2-45E4-833B-731B699F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4">
            <a:extLst>
              <a:ext uri="{FF2B5EF4-FFF2-40B4-BE49-F238E27FC236}">
                <a16:creationId xmlns:a16="http://schemas.microsoft.com/office/drawing/2014/main" id="{AD343BBC-0989-493C-9463-CA844C66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Video/Audio</a:t>
            </a:r>
          </a:p>
        </p:txBody>
      </p:sp>
      <p:sp>
        <p:nvSpPr>
          <p:cNvPr id="10247" name="슬라이드 번호 개체 틀 1">
            <a:extLst>
              <a:ext uri="{FF2B5EF4-FFF2-40B4-BE49-F238E27FC236}">
                <a16:creationId xmlns:a16="http://schemas.microsoft.com/office/drawing/2014/main" id="{1ECEFC29-E99F-4EAF-B2DC-67B20179E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1D3494-FC29-41E3-B9F9-80A276FC99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2D59021-7737-46F5-973A-BC2846E4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BED44BC-F41E-46B6-9E1C-02643A00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92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새로운 입력 요소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BE18697-429D-4061-89D3-309E0CCCF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&lt;output&gt;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수치 계산의 결과를 표현하는데 사용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</a:t>
            </a:r>
            <a:r>
              <a:rPr lang="ko-KR" altLang="en-US" sz="1800" b="0"/>
              <a:t>속성을 이용하여 연관성 있는 요소의 계산 결과를 표현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7227DED-BBF0-4CFD-8E32-04EA49A5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6263"/>
            <a:ext cx="8280400" cy="790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성인</a:t>
            </a:r>
            <a:r>
              <a:rPr lang="en-US" altLang="ko-KR" sz="1400"/>
              <a:t>&lt;input name="adult" type="number" min="0" value="0"&gt;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어린이</a:t>
            </a:r>
            <a:r>
              <a:rPr lang="en-US" altLang="ko-KR" sz="1400"/>
              <a:t>&lt;input name="child" type="number" min="0" value="0"&gt; 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/>
              <a:t>&lt;output onforminput="value=adult.valueAsNumber+child.valueAsNumber"&gt;</a:t>
            </a:r>
            <a:r>
              <a:rPr lang="ko-KR" altLang="en-US" sz="1400"/>
              <a:t>합계</a:t>
            </a:r>
            <a:r>
              <a:rPr lang="en-US" altLang="ko-KR" sz="1400"/>
              <a:t>&lt;/output&gt;</a:t>
            </a:r>
          </a:p>
        </p:txBody>
      </p:sp>
      <p:pic>
        <p:nvPicPr>
          <p:cNvPr id="19461" name="Picture 10">
            <a:extLst>
              <a:ext uri="{FF2B5EF4-FFF2-40B4-BE49-F238E27FC236}">
                <a16:creationId xmlns:a16="http://schemas.microsoft.com/office/drawing/2014/main" id="{4329C5CB-EABF-439C-B49F-687B778E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708275"/>
            <a:ext cx="4554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3">
            <a:extLst>
              <a:ext uri="{FF2B5EF4-FFF2-40B4-BE49-F238E27FC236}">
                <a16:creationId xmlns:a16="http://schemas.microsoft.com/office/drawing/2014/main" id="{5E4187C3-6631-4EC3-9A79-6DE78AA20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83534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&lt;progress&gt;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진행중인 작업의 시각적인 효과를 위한 요소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value : </a:t>
            </a:r>
            <a:r>
              <a:rPr lang="ko-KR" altLang="en-US" sz="1800" b="0"/>
              <a:t>완료된 작업량</a:t>
            </a:r>
            <a:r>
              <a:rPr lang="en-US" altLang="ko-KR" sz="1800" b="0"/>
              <a:t>(0.0 ~ 1.0)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 : </a:t>
            </a:r>
            <a:r>
              <a:rPr lang="ko-KR" altLang="en-US" sz="1800" b="0"/>
              <a:t>전체 작업량</a:t>
            </a:r>
            <a:r>
              <a:rPr lang="en-US" altLang="ko-KR" sz="1800" b="0"/>
              <a:t>(0.0 ~ 1.0 </a:t>
            </a:r>
            <a:r>
              <a:rPr lang="ko-KR" altLang="en-US" sz="1800" b="0"/>
              <a:t>기본은 </a:t>
            </a:r>
            <a:r>
              <a:rPr lang="en-US" altLang="ko-KR" sz="1800" b="0"/>
              <a:t>1.0)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요소 사이에 기술한 값은 </a:t>
            </a:r>
            <a:r>
              <a:rPr lang="en-US" altLang="ko-KR" sz="1800" b="0"/>
              <a:t>progress</a:t>
            </a:r>
            <a:r>
              <a:rPr lang="ko-KR" altLang="en-US" sz="1800" b="0"/>
              <a:t>를 지원하지 않는 브라우저에서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position </a:t>
            </a:r>
            <a:r>
              <a:rPr lang="ko-KR" altLang="en-US" sz="1800" b="0"/>
              <a:t>속성에는 백분율 값이 있음</a:t>
            </a:r>
            <a:r>
              <a:rPr lang="en-US" altLang="ko-KR" sz="1800" b="0"/>
              <a:t>(value/max)</a:t>
            </a:r>
          </a:p>
        </p:txBody>
      </p:sp>
      <p:pic>
        <p:nvPicPr>
          <p:cNvPr id="19463" name="Picture 6">
            <a:extLst>
              <a:ext uri="{FF2B5EF4-FFF2-40B4-BE49-F238E27FC236}">
                <a16:creationId xmlns:a16="http://schemas.microsoft.com/office/drawing/2014/main" id="{A1C21F9B-2B4A-4A43-9D81-E49A1260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518150"/>
            <a:ext cx="34559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7">
            <a:extLst>
              <a:ext uri="{FF2B5EF4-FFF2-40B4-BE49-F238E27FC236}">
                <a16:creationId xmlns:a16="http://schemas.microsoft.com/office/drawing/2014/main" id="{AA2A382C-763F-4886-A0C1-EF5EC603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576888"/>
            <a:ext cx="7191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슬라이드 번호 개체 틀 1">
            <a:extLst>
              <a:ext uri="{FF2B5EF4-FFF2-40B4-BE49-F238E27FC236}">
                <a16:creationId xmlns:a16="http://schemas.microsoft.com/office/drawing/2014/main" id="{0C304A5B-86A4-4FD6-AF3E-DD4AD9505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64665-7B4C-40E9-A176-3847265E3C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0DA667F-BEC6-452C-8577-219C98955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9F7B395-8DD0-4027-8A74-B702F547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입력 값 검증용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폼을 제출할 때 자동으로 입력 값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값 검증에 실패할 경우 폼 전송이 이루어지지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입력 값 검증용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</a:t>
            </a:r>
            <a:r>
              <a:rPr lang="ko-KR" altLang="en-US" sz="1800" b="0"/>
              <a:t> </a:t>
            </a:r>
            <a:r>
              <a:rPr lang="en-US" altLang="ko-KR" sz="1800" b="0"/>
              <a:t>required : </a:t>
            </a:r>
            <a:r>
              <a:rPr lang="ko-KR" altLang="en-US" sz="1800" b="0"/>
              <a:t>필수 입력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pattern : </a:t>
            </a:r>
            <a:r>
              <a:rPr lang="ko-KR" altLang="en-US" sz="1800" b="0"/>
              <a:t>정규표현식을 사용하여 입력 값 패턴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maxlength : </a:t>
            </a:r>
            <a:r>
              <a:rPr lang="ko-KR" altLang="en-US" sz="1800" b="0"/>
              <a:t>최대 입력 가능 문자 수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min, max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최소값과 최대값을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 : </a:t>
            </a:r>
            <a:r>
              <a:rPr lang="ko-KR" altLang="en-US" sz="1800" b="0"/>
              <a:t>숫자</a:t>
            </a:r>
            <a:r>
              <a:rPr lang="en-US" altLang="ko-KR" sz="1800" b="0"/>
              <a:t>/</a:t>
            </a:r>
            <a:r>
              <a:rPr lang="ko-KR" altLang="en-US" sz="1800" b="0"/>
              <a:t>날짜 형식 필드의 증감 단위를 지정</a:t>
            </a:r>
          </a:p>
        </p:txBody>
      </p:sp>
      <p:sp>
        <p:nvSpPr>
          <p:cNvPr id="20484" name="슬라이드 번호 개체 틀 1">
            <a:extLst>
              <a:ext uri="{FF2B5EF4-FFF2-40B4-BE49-F238E27FC236}">
                <a16:creationId xmlns:a16="http://schemas.microsoft.com/office/drawing/2014/main" id="{E54C9252-1999-4722-BBBE-72F65BD12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88ABB-01CB-494C-B2B6-60A2E5B870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21601C9-5ABE-4AB9-BAE6-AFB35CE8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값 검증 예제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6592ACA5-5936-41FD-AB86-69B3E30E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required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type="text" name="id" </a:t>
            </a:r>
            <a:r>
              <a:rPr lang="en-US" altLang="ko-KR" sz="1800">
                <a:solidFill>
                  <a:schemeClr val="hlink"/>
                </a:solidFill>
              </a:rPr>
              <a:t>required</a:t>
            </a:r>
            <a:r>
              <a:rPr lang="en-US" altLang="ko-KR" sz="1800" b="0"/>
              <a:t>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pattern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type="tel" name="phone"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</a:t>
            </a:r>
            <a:r>
              <a:rPr lang="en-US" altLang="ko-KR" sz="1800">
                <a:solidFill>
                  <a:schemeClr val="hlink"/>
                </a:solidFill>
              </a:rPr>
              <a:t>pattern=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>
                <a:solidFill>
                  <a:schemeClr val="hlink"/>
                </a:solidFill>
              </a:rPr>
              <a:t>	"</a:t>
            </a:r>
            <a:r>
              <a:rPr lang="en-US" altLang="ko-KR" sz="1800">
                <a:solidFill>
                  <a:schemeClr val="hlink"/>
                </a:solidFill>
              </a:rPr>
              <a:t>^\d{2,3}-\d{3,4}-\d{4}$</a:t>
            </a:r>
            <a:r>
              <a:rPr lang="en-US" altLang="ko-KR" sz="1800" b="0">
                <a:solidFill>
                  <a:schemeClr val="hlink"/>
                </a:solidFill>
              </a:rPr>
              <a:t>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min, max, step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en-US" altLang="ko-KR" sz="1800" b="0"/>
              <a:t>&lt;input type="number" name="age" </a:t>
            </a:r>
            <a:r>
              <a:rPr lang="en-US" altLang="ko-KR" sz="1800">
                <a:solidFill>
                  <a:schemeClr val="hlink"/>
                </a:solidFill>
              </a:rPr>
              <a:t>min="14" max="30" step="2"</a:t>
            </a:r>
            <a:r>
              <a:rPr lang="en-US" altLang="ko-KR" sz="1800" b="0"/>
              <a:t>&gt;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 b="0"/>
          </a:p>
        </p:txBody>
      </p:sp>
      <p:pic>
        <p:nvPicPr>
          <p:cNvPr id="21508" name="Picture 12">
            <a:extLst>
              <a:ext uri="{FF2B5EF4-FFF2-40B4-BE49-F238E27FC236}">
                <a16:creationId xmlns:a16="http://schemas.microsoft.com/office/drawing/2014/main" id="{8038CC5E-F5C7-4FD1-91EB-E6D207AE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22500"/>
            <a:ext cx="3132138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13">
            <a:extLst>
              <a:ext uri="{FF2B5EF4-FFF2-40B4-BE49-F238E27FC236}">
                <a16:creationId xmlns:a16="http://schemas.microsoft.com/office/drawing/2014/main" id="{01CDC15C-9BE1-4552-995D-23B8F690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37063"/>
            <a:ext cx="2592388" cy="84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14">
            <a:extLst>
              <a:ext uri="{FF2B5EF4-FFF2-40B4-BE49-F238E27FC236}">
                <a16:creationId xmlns:a16="http://schemas.microsoft.com/office/drawing/2014/main" id="{DFE8175C-06E3-4E04-8D0A-604BFCC3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437063"/>
            <a:ext cx="2808287" cy="92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15">
            <a:extLst>
              <a:ext uri="{FF2B5EF4-FFF2-40B4-BE49-F238E27FC236}">
                <a16:creationId xmlns:a16="http://schemas.microsoft.com/office/drawing/2014/main" id="{FFD17D01-FAA7-4A08-997D-BBC3B0468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2952750" cy="93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16">
            <a:extLst>
              <a:ext uri="{FF2B5EF4-FFF2-40B4-BE49-F238E27FC236}">
                <a16:creationId xmlns:a16="http://schemas.microsoft.com/office/drawing/2014/main" id="{CD60D4BB-754A-4D9B-AE0B-7BB92821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908050"/>
            <a:ext cx="2232025" cy="84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3" name="슬라이드 번호 개체 틀 1">
            <a:extLst>
              <a:ext uri="{FF2B5EF4-FFF2-40B4-BE49-F238E27FC236}">
                <a16:creationId xmlns:a16="http://schemas.microsoft.com/office/drawing/2014/main" id="{A89E8949-82D5-4502-BC3F-F16DF7365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076C1-939E-4FA0-AEA7-60F298D933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0AD7C66B-DE53-4081-86FF-1F7BE097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79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입력 요소의 공통 속성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2FC1AB41-A0DA-403E-9701-F22464B17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placeholder </a:t>
            </a:r>
            <a:r>
              <a:rPr lang="ko-KR" altLang="en-US" sz="200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입력 필드가 비어있을 때 보여줄 간단한 문자열 지정</a:t>
            </a:r>
            <a:endParaRPr lang="ko-KR" altLang="en-US" sz="2000" b="0"/>
          </a:p>
        </p:txBody>
      </p:sp>
      <p:sp>
        <p:nvSpPr>
          <p:cNvPr id="22532" name="슬라이드 번호 개체 틀 1">
            <a:extLst>
              <a:ext uri="{FF2B5EF4-FFF2-40B4-BE49-F238E27FC236}">
                <a16:creationId xmlns:a16="http://schemas.microsoft.com/office/drawing/2014/main" id="{7FE7D327-E4A7-40B6-A095-6C714FDD2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47606-6AFB-48D9-BB1C-E494282D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013E6746-A7FE-4133-9C56-C94F31F5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A0C706A-5407-4262-91EF-73C3EE84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구매 시 구매정보 입력</a:t>
            </a:r>
            <a:endParaRPr lang="ko-KR" altLang="en-US" sz="1800" b="0"/>
          </a:p>
        </p:txBody>
      </p:sp>
      <p:graphicFrame>
        <p:nvGraphicFramePr>
          <p:cNvPr id="140315" name="Group 27">
            <a:extLst>
              <a:ext uri="{FF2B5EF4-FFF2-40B4-BE49-F238E27FC236}">
                <a16:creationId xmlns:a16="http://schemas.microsoft.com/office/drawing/2014/main" id="{39AA6D8C-8878-4F1F-9F56-6E9BBB71CE3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12875"/>
          <a:ext cx="7632700" cy="365128"/>
        </p:xfrm>
        <a:graphic>
          <a:graphicData uri="http://schemas.openxmlformats.org/drawingml/2006/table">
            <a:tbl>
              <a:tblPr/>
              <a:tblGrid>
                <a:gridCol w="76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input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type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"text"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name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csv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required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404" marB="454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62" name="Picture 11">
            <a:extLst>
              <a:ext uri="{FF2B5EF4-FFF2-40B4-BE49-F238E27FC236}">
                <a16:creationId xmlns:a16="http://schemas.microsoft.com/office/drawing/2014/main" id="{35D170F0-6CF4-47ED-B1DA-CF035B18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205038"/>
            <a:ext cx="4175125" cy="329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563" name="슬라이드 번호 개체 틀 1">
            <a:extLst>
              <a:ext uri="{FF2B5EF4-FFF2-40B4-BE49-F238E27FC236}">
                <a16:creationId xmlns:a16="http://schemas.microsoft.com/office/drawing/2014/main" id="{6AA01811-E04B-4898-BBC0-71BA80B56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3DE7D0-C2F7-44FB-BE80-50D5F3719C6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2">
            <a:extLst>
              <a:ext uri="{FF2B5EF4-FFF2-40B4-BE49-F238E27FC236}">
                <a16:creationId xmlns:a16="http://schemas.microsoft.com/office/drawing/2014/main" id="{2982578B-E2DB-48D8-A3A8-AAF76997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AEC1E63A-BFED-4C83-84A2-8E2B935E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4">
            <a:extLst>
              <a:ext uri="{FF2B5EF4-FFF2-40B4-BE49-F238E27FC236}">
                <a16:creationId xmlns:a16="http://schemas.microsoft.com/office/drawing/2014/main" id="{232FE0A1-0BC2-44A3-9D7D-1B944286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Geolocation</a:t>
            </a:r>
          </a:p>
        </p:txBody>
      </p:sp>
      <p:sp>
        <p:nvSpPr>
          <p:cNvPr id="24583" name="슬라이드 번호 개체 틀 1">
            <a:extLst>
              <a:ext uri="{FF2B5EF4-FFF2-40B4-BE49-F238E27FC236}">
                <a16:creationId xmlns:a16="http://schemas.microsoft.com/office/drawing/2014/main" id="{4A91FB07-6E39-4374-8C0E-30B8FB3F9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C281E-9F36-4B55-AF79-EDBBC21F2DC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D45C4E6-4594-4A83-A9B8-029F97F0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C3E30DBA-47A7-4B1A-986D-142FEEB3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62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Geolocation API </a:t>
            </a:r>
            <a:r>
              <a:rPr lang="ko-KR" altLang="en-US" sz="2800"/>
              <a:t>개요</a:t>
            </a:r>
            <a:endParaRPr lang="en-US" altLang="ko-KR" sz="280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A8AE9F5-2563-4A6C-8C3E-660A3076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페이지를 실행하는 브라우저가 탑재된 디바이스의 위치 정보를 확인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모바일웹 애플리케이션에 유용하게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GPS</a:t>
            </a:r>
            <a:r>
              <a:rPr lang="ko-KR" altLang="en-US" sz="1800" b="0"/>
              <a:t>가 없는 디바이스일 경우 네트워크 정보로 대략적인 위치 추측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Geolocation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window.navigator.geolocation </a:t>
            </a:r>
            <a:r>
              <a:rPr lang="ko-KR" altLang="en-US" sz="1800" b="0"/>
              <a:t>속성으로 정의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getCurrentPosition(successCallback,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 위치 정보를 비동기적으로 한번 확인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successCallback : </a:t>
            </a:r>
            <a:r>
              <a:rPr lang="ko-KR" altLang="en-US" sz="1800" b="0"/>
              <a:t>위치 정보 확인 성공시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위치정보를 나타내는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errorCallback : </a:t>
            </a:r>
            <a:r>
              <a:rPr lang="ko-KR" altLang="en-US" sz="1800" b="0"/>
              <a:t>에러 발생 시 호출</a:t>
            </a:r>
            <a:r>
              <a:rPr lang="en-US" altLang="ko-KR" sz="1800" b="0"/>
              <a:t>(</a:t>
            </a:r>
            <a:r>
              <a:rPr lang="ko-KR" altLang="en-US" sz="1800" b="0"/>
              <a:t>인자로 에러정보를 나타내는 </a:t>
            </a:r>
            <a:r>
              <a:rPr lang="en-US" altLang="ko-KR" sz="1800" b="0"/>
              <a:t>PositionError </a:t>
            </a:r>
            <a:r>
              <a:rPr lang="ko-KR" altLang="en-US" sz="1800" b="0"/>
              <a:t>객체가 지정됨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options : </a:t>
            </a:r>
            <a:r>
              <a:rPr lang="ko-KR" altLang="en-US" sz="1800" b="0"/>
              <a:t>옵션</a:t>
            </a:r>
            <a:r>
              <a:rPr lang="en-US" altLang="ko-KR" sz="1800" b="0"/>
              <a:t>(PositionOptions </a:t>
            </a:r>
            <a:r>
              <a:rPr lang="ko-KR" altLang="en-US" sz="1800" b="0"/>
              <a:t>타입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watchPosition(successCallback, errorCallback, options)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현재 위치 정보를 계속 확인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watchId(</a:t>
            </a:r>
            <a:r>
              <a:rPr lang="ko-KR" altLang="en-US" sz="1800" b="0"/>
              <a:t>정수형 값</a:t>
            </a:r>
            <a:r>
              <a:rPr lang="en-US" altLang="ko-KR" sz="1800" b="0"/>
              <a:t>)</a:t>
            </a:r>
            <a:r>
              <a:rPr lang="ko-KR" altLang="en-US" sz="1800" b="0"/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clearWatch(watchId)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위치 확인을 중지</a:t>
            </a:r>
          </a:p>
        </p:txBody>
      </p:sp>
      <p:sp>
        <p:nvSpPr>
          <p:cNvPr id="25604" name="슬라이드 번호 개체 틀 1">
            <a:extLst>
              <a:ext uri="{FF2B5EF4-FFF2-40B4-BE49-F238E27FC236}">
                <a16:creationId xmlns:a16="http://schemas.microsoft.com/office/drawing/2014/main" id="{7E4FCC2B-3A7D-4CD9-8164-01380F229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0879C-2167-435D-BB59-9D4B7CC2FBC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D0D4BE97-79D7-442B-89F3-DD2F2381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성공 시 처리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BC7E8D7-882C-484B-827E-CA3086E0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위치 정보 확인 성공 시 </a:t>
            </a:r>
            <a:r>
              <a:rPr lang="en-US" altLang="ko-KR" sz="1800" b="0"/>
              <a:t>getCurrentPosition() </a:t>
            </a:r>
            <a:r>
              <a:rPr lang="ko-KR" altLang="en-US" sz="1800" b="0"/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콜백 함수의 인자로 </a:t>
            </a:r>
            <a:r>
              <a:rPr lang="en-US" altLang="ko-KR" sz="1800" b="0"/>
              <a:t>Position </a:t>
            </a:r>
            <a:r>
              <a:rPr lang="ko-KR" altLang="en-US" sz="1800" b="0"/>
              <a:t>객체가 지정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</a:t>
            </a:r>
            <a:endParaRPr lang="ko-KR" altLang="en-US" sz="20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Position</a:t>
            </a:r>
            <a:r>
              <a:rPr lang="ko-KR" altLang="en-US" sz="1800" b="0"/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coords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 등의 위치 정보가 저장된 </a:t>
            </a:r>
            <a:r>
              <a:rPr lang="en-US" altLang="ko-KR" sz="1800" b="0"/>
              <a:t>Coordinates </a:t>
            </a:r>
            <a:r>
              <a:rPr lang="ko-KR" altLang="en-US" sz="1800" b="0"/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timestamp : </a:t>
            </a:r>
            <a:r>
              <a:rPr lang="ko-KR" altLang="en-US" sz="1800" b="0"/>
              <a:t>위치 정보를 얻은 시각</a:t>
            </a:r>
            <a:r>
              <a:rPr lang="en-US" altLang="ko-KR" sz="1800" b="0"/>
              <a:t>(1970/01/01 </a:t>
            </a:r>
            <a:r>
              <a:rPr lang="ko-KR" altLang="en-US" sz="1800" b="0"/>
              <a:t>부터의 밀리세컨드</a:t>
            </a:r>
            <a:r>
              <a:rPr lang="en-US" altLang="ko-KR" sz="1800" b="0"/>
              <a:t>)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Coordinates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latitude : </a:t>
            </a:r>
            <a:r>
              <a:rPr lang="ko-KR" altLang="en-US" sz="1800" b="0"/>
              <a:t>위도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longitude : </a:t>
            </a:r>
            <a:r>
              <a:rPr lang="ko-KR" altLang="en-US" sz="1800" b="0"/>
              <a:t>경도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 : </a:t>
            </a:r>
            <a:r>
              <a:rPr lang="ko-KR" altLang="en-US" sz="1800" b="0"/>
              <a:t>고도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accuracy : </a:t>
            </a:r>
            <a:r>
              <a:rPr lang="ko-KR" altLang="en-US" sz="1800" b="0"/>
              <a:t>위</a:t>
            </a:r>
            <a:r>
              <a:rPr lang="en-US" altLang="ko-KR" sz="1800" b="0"/>
              <a:t>/</a:t>
            </a:r>
            <a:r>
              <a:rPr lang="ko-KR" altLang="en-US" sz="1800" b="0"/>
              <a:t>경도의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altitudeAccuracy : </a:t>
            </a:r>
            <a:r>
              <a:rPr lang="ko-KR" altLang="en-US" sz="1800" b="0"/>
              <a:t>고도의 오차</a:t>
            </a:r>
            <a:r>
              <a:rPr lang="en-US" altLang="ko-KR" sz="1800" b="0"/>
              <a:t>(</a:t>
            </a:r>
            <a:r>
              <a:rPr lang="ko-KR" altLang="en-US" sz="1800" b="0"/>
              <a:t>미터 단위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heading : </a:t>
            </a:r>
            <a:r>
              <a:rPr lang="ko-KR" altLang="en-US" sz="1800" b="0"/>
              <a:t>디바이스의 진행 방향</a:t>
            </a:r>
            <a:r>
              <a:rPr lang="en-US" altLang="ko-KR" sz="1800" b="0"/>
              <a:t>(</a:t>
            </a:r>
            <a:r>
              <a:rPr lang="ko-KR" altLang="en-US" sz="1800" b="0"/>
              <a:t>북쪽을 기준으로 시계방향의 각도값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speed : </a:t>
            </a:r>
            <a:r>
              <a:rPr lang="ko-KR" altLang="en-US" sz="1800" b="0"/>
              <a:t>디바이스의 진행 속도</a:t>
            </a:r>
            <a:r>
              <a:rPr lang="en-US" altLang="ko-KR" sz="1800" b="0"/>
              <a:t>(</a:t>
            </a:r>
            <a:r>
              <a:rPr lang="ko-KR" altLang="en-US" sz="1800" b="0"/>
              <a:t>미터</a:t>
            </a:r>
            <a:r>
              <a:rPr lang="en-US" altLang="ko-KR" sz="1800" b="0"/>
              <a:t>/</a:t>
            </a:r>
            <a:r>
              <a:rPr lang="ko-KR" altLang="en-US" sz="1800" b="0"/>
              <a:t>초</a:t>
            </a:r>
            <a:r>
              <a:rPr lang="en-US" altLang="ko-KR" sz="1800" b="0"/>
              <a:t>)</a:t>
            </a:r>
          </a:p>
        </p:txBody>
      </p:sp>
      <p:sp>
        <p:nvSpPr>
          <p:cNvPr id="26628" name="슬라이드 번호 개체 틀 1">
            <a:extLst>
              <a:ext uri="{FF2B5EF4-FFF2-40B4-BE49-F238E27FC236}">
                <a16:creationId xmlns:a16="http://schemas.microsoft.com/office/drawing/2014/main" id="{27C7D8BB-6961-4D85-A7E8-F547F9266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64C3C-78D1-4428-AC29-1BD5411DDE4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67B774D4-CCF7-4F4C-A8E5-9D5E4BC6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59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위치정보 확인 실패 시 처리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8B64049-D015-4EDD-82AC-8B5E0DCA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위치 정보 확인 실패 시 </a:t>
            </a:r>
            <a:r>
              <a:rPr lang="en-US" altLang="ko-KR" b="0"/>
              <a:t>getCurrentPosition() </a:t>
            </a:r>
            <a:r>
              <a:rPr lang="ko-KR" altLang="en-US" b="0"/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/>
              <a:t> 콜백 함수의 인자로 </a:t>
            </a:r>
            <a:r>
              <a:rPr lang="en-US" altLang="ko-KR" b="0"/>
              <a:t>PositionError </a:t>
            </a:r>
            <a:r>
              <a:rPr lang="ko-KR" altLang="en-US" b="0"/>
              <a:t>객체가 지정</a:t>
            </a:r>
            <a:br>
              <a:rPr lang="ko-KR" altLang="en-US" b="0"/>
            </a:br>
            <a:endParaRPr lang="ko-KR" altLang="en-US" b="0"/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/>
              <a:t> PositionError</a:t>
            </a:r>
            <a:endParaRPr lang="ko-KR" altLang="en-US" sz="2000" b="0"/>
          </a:p>
          <a:p>
            <a:pPr lvl="1" eaLnBrk="1" latinLnBrk="1" hangingPunct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속성</a:t>
            </a:r>
          </a:p>
          <a:p>
            <a:pPr lvl="2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code : </a:t>
            </a:r>
            <a:r>
              <a:rPr lang="ko-KR" altLang="en-US" b="0"/>
              <a:t>에러 코드</a:t>
            </a:r>
            <a:r>
              <a:rPr lang="en-US" altLang="ko-KR" b="0"/>
              <a:t>. PositionError</a:t>
            </a:r>
            <a:r>
              <a:rPr lang="ko-KR" altLang="en-US" b="0"/>
              <a:t>에 다음의 상수로 정의</a:t>
            </a:r>
          </a:p>
          <a:p>
            <a:pPr lvl="3" eaLnBrk="1" latinLnBrk="1" hangingPunct="1">
              <a:buFontTx/>
              <a:buChar char="-"/>
            </a:pPr>
            <a:r>
              <a:rPr lang="ko-KR" altLang="en-US" b="0"/>
              <a:t> </a:t>
            </a:r>
            <a:r>
              <a:rPr lang="en-US" altLang="ko-KR" b="0"/>
              <a:t>PERMISSION_DENIED(1) : </a:t>
            </a:r>
            <a:r>
              <a:rPr lang="ko-KR" altLang="en-US" b="0"/>
              <a:t>사용자가 동의하지 않음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PERMISSION_UNAVAILABLE(2) : </a:t>
            </a:r>
            <a:r>
              <a:rPr lang="ko-KR" altLang="en-US" b="0"/>
              <a:t>네트워크 문제나 </a:t>
            </a:r>
            <a:r>
              <a:rPr lang="en-US" altLang="ko-KR" b="0"/>
              <a:t>GPS </a:t>
            </a:r>
            <a:r>
              <a:rPr lang="ko-KR" altLang="en-US" b="0"/>
              <a:t>문제로 위치정보 확인 불가</a:t>
            </a:r>
          </a:p>
          <a:p>
            <a:pPr lvl="3" eaLnBrk="1" latinLnBrk="1" hangingPunct="1">
              <a:buFontTx/>
              <a:buChar char="-"/>
            </a:pPr>
            <a:r>
              <a:rPr lang="en-US" altLang="ko-KR" b="0"/>
              <a:t> TIMEOUT(3) : </a:t>
            </a:r>
            <a:r>
              <a:rPr lang="ko-KR" altLang="en-US" b="0"/>
              <a:t>지정 시간 초과</a:t>
            </a:r>
          </a:p>
          <a:p>
            <a:pPr lvl="2" eaLnBrk="1" latinLnBrk="1" hangingPunct="1">
              <a:buFontTx/>
              <a:buChar char="-"/>
            </a:pPr>
            <a:r>
              <a:rPr lang="en-US" altLang="ko-KR" b="0"/>
              <a:t> message : </a:t>
            </a:r>
            <a:r>
              <a:rPr lang="ko-KR" altLang="en-US" b="0"/>
              <a:t>에러 메세지</a:t>
            </a:r>
            <a:endParaRPr lang="en-US" altLang="ko-KR" b="0"/>
          </a:p>
        </p:txBody>
      </p:sp>
      <p:sp>
        <p:nvSpPr>
          <p:cNvPr id="27652" name="슬라이드 번호 개체 틀 1">
            <a:extLst>
              <a:ext uri="{FF2B5EF4-FFF2-40B4-BE49-F238E27FC236}">
                <a16:creationId xmlns:a16="http://schemas.microsoft.com/office/drawing/2014/main" id="{C3D0DE3A-958E-4E44-BD49-49B00F118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7B421-2B99-454B-97E4-7F7ECC39F99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6F8F010F-A3E7-4A41-AFA8-077C8295A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getCurrentPosition()</a:t>
            </a:r>
            <a:r>
              <a:rPr lang="ko-KR" altLang="en-US" sz="2800"/>
              <a:t>의 옵션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DD2ACF64-E037-4AE0-94EF-74AD360E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getCurrentPosition() </a:t>
            </a:r>
            <a:r>
              <a:rPr lang="ko-KR" altLang="en-US" sz="1800" b="0"/>
              <a:t>메소드에 세번째 인자로 지정한 옵션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enableHighAccuracy : </a:t>
            </a:r>
            <a:r>
              <a:rPr lang="ko-KR" altLang="en-US" sz="1800" b="0"/>
              <a:t>정확도 높은 위치 정보 요청</a:t>
            </a:r>
            <a:r>
              <a:rPr lang="en-US" altLang="ko-KR" sz="1800" b="0"/>
              <a:t>(GPS&gt;</a:t>
            </a:r>
            <a:r>
              <a:rPr lang="ko-KR" altLang="en-US" sz="1800" b="0"/>
              <a:t>기지국</a:t>
            </a:r>
            <a:r>
              <a:rPr lang="en-US" altLang="ko-KR" sz="1800" b="0"/>
              <a:t>&gt;IP)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timeout : </a:t>
            </a:r>
            <a:r>
              <a:rPr lang="ko-KR" altLang="en-US" sz="1800" b="0"/>
              <a:t>시간제한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</a:t>
            </a:r>
            <a:r>
              <a:rPr lang="ko-KR" altLang="en-US" sz="1800" b="0"/>
              <a:t>시간 초과시 에러발생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maximumAge : </a:t>
            </a:r>
            <a:r>
              <a:rPr lang="ko-KR" altLang="en-US" sz="1800" b="0"/>
              <a:t>위치 정보의 유효 기간 설정</a:t>
            </a:r>
            <a:r>
              <a:rPr lang="en-US" altLang="ko-KR" sz="1800" b="0"/>
              <a:t>(</a:t>
            </a:r>
            <a:r>
              <a:rPr lang="ko-KR" altLang="en-US" sz="1800" b="0"/>
              <a:t>밀리 세컨드</a:t>
            </a:r>
            <a:r>
              <a:rPr lang="en-US" altLang="ko-KR" sz="1800" b="0"/>
              <a:t>). 0</a:t>
            </a:r>
            <a:r>
              <a:rPr lang="ko-KR" altLang="en-US" sz="1800" b="0"/>
              <a:t>일 경우 항상 새로운 위치 정보 확인</a:t>
            </a:r>
            <a:endParaRPr lang="en-US" altLang="ko-KR" sz="1800" b="0"/>
          </a:p>
        </p:txBody>
      </p:sp>
      <p:sp>
        <p:nvSpPr>
          <p:cNvPr id="28676" name="슬라이드 번호 개체 틀 1">
            <a:extLst>
              <a:ext uri="{FF2B5EF4-FFF2-40B4-BE49-F238E27FC236}">
                <a16:creationId xmlns:a16="http://schemas.microsoft.com/office/drawing/2014/main" id="{91A8E1B8-9992-48C4-9B16-80C66FFCF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85678-466F-4B97-ABFB-F8CA9A47BD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>
            <a:extLst>
              <a:ext uri="{FF2B5EF4-FFF2-40B4-BE49-F238E27FC236}">
                <a16:creationId xmlns:a16="http://schemas.microsoft.com/office/drawing/2014/main" id="{3B0F8534-E359-436B-AC3B-6F35B11DE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6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동영상 재생 </a:t>
            </a:r>
            <a:r>
              <a:rPr lang="en-US" altLang="ko-KR" sz="2800"/>
              <a:t>- &lt;video&gt;</a:t>
            </a:r>
          </a:p>
        </p:txBody>
      </p:sp>
      <p:sp>
        <p:nvSpPr>
          <p:cNvPr id="11267" name="Text Box 15">
            <a:extLst>
              <a:ext uri="{FF2B5EF4-FFF2-40B4-BE49-F238E27FC236}">
                <a16:creationId xmlns:a16="http://schemas.microsoft.com/office/drawing/2014/main" id="{940F0D00-9544-4104-89FA-B7E7378D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&lt;video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&lt;/video&gt;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  <a:endParaRPr lang="en-US" altLang="ko-KR" sz="1600" b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width/height</a:t>
            </a:r>
            <a:r>
              <a:rPr lang="ko-KR" altLang="en-US" sz="1800" b="0"/>
              <a:t> </a:t>
            </a:r>
            <a:r>
              <a:rPr lang="en-US" altLang="ko-KR" sz="1800" b="0"/>
              <a:t>: </a:t>
            </a:r>
            <a:r>
              <a:rPr lang="ko-KR" altLang="en-US" sz="1800" b="0"/>
              <a:t>재생 영역의 폭</a:t>
            </a:r>
            <a:r>
              <a:rPr lang="en-US" altLang="ko-KR" sz="1800" b="0"/>
              <a:t>/</a:t>
            </a:r>
            <a:r>
              <a:rPr lang="ko-KR" altLang="en-US" sz="1800" b="0"/>
              <a:t>높이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poster : </a:t>
            </a:r>
            <a:r>
              <a:rPr lang="ko-KR" altLang="en-US" sz="1800" b="0"/>
              <a:t>재생 시작할 때까지 대신 표시할 이미지 </a:t>
            </a:r>
            <a:r>
              <a:rPr lang="en-US" altLang="ko-KR" sz="1800" b="0"/>
              <a:t>URL</a:t>
            </a:r>
          </a:p>
        </p:txBody>
      </p:sp>
      <p:sp>
        <p:nvSpPr>
          <p:cNvPr id="11268" name="슬라이드 번호 개체 틀 1">
            <a:extLst>
              <a:ext uri="{FF2B5EF4-FFF2-40B4-BE49-F238E27FC236}">
                <a16:creationId xmlns:a16="http://schemas.microsoft.com/office/drawing/2014/main" id="{97EDEFD5-1C73-4CD9-B74F-CA0448FD3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E411C-C0E2-4C08-AC9F-5CD4FD3D7D2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287E6FE-DD4A-41CF-9D91-0C60FBBB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D841BB5D-7C08-4C21-9750-23E15CAE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메뉴의 지도에 현재 위치 표시</a:t>
            </a:r>
            <a:endParaRPr lang="ko-KR" altLang="en-US" sz="1800" b="0"/>
          </a:p>
        </p:txBody>
      </p:sp>
      <p:pic>
        <p:nvPicPr>
          <p:cNvPr id="29700" name="Picture 12">
            <a:extLst>
              <a:ext uri="{FF2B5EF4-FFF2-40B4-BE49-F238E27FC236}">
                <a16:creationId xmlns:a16="http://schemas.microsoft.com/office/drawing/2014/main" id="{22905915-CDBD-4C4C-B05C-F5B4CFB3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759450" cy="267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979FE139-82B7-40D7-B988-57E12885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70664"/>
              </p:ext>
            </p:extLst>
          </p:nvPr>
        </p:nvGraphicFramePr>
        <p:xfrm>
          <a:off x="468313" y="1341438"/>
          <a:ext cx="8207375" cy="179818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navigator.geolocation.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getCurrentPosition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((position) =&gt; {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here 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 {</a:t>
                      </a:r>
                    </a:p>
                    <a:p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  lat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position.coords.latitude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  lng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: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position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cords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longitude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};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 map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.setCenter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(here);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});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  <a:cs typeface="Consolas" panose="020B0609020204030204" pitchFamily="49" charset="0"/>
                      </a:endParaRPr>
                    </a:p>
                  </a:txBody>
                  <a:tcPr marT="45650" marB="456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7" name="슬라이드 번호 개체 틀 1">
            <a:extLst>
              <a:ext uri="{FF2B5EF4-FFF2-40B4-BE49-F238E27FC236}">
                <a16:creationId xmlns:a16="http://schemas.microsoft.com/office/drawing/2014/main" id="{4B120A9E-8C49-4013-90F5-1F20115A2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4ED50-6578-42E4-99BD-172F1BA7D71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2">
            <a:extLst>
              <a:ext uri="{FF2B5EF4-FFF2-40B4-BE49-F238E27FC236}">
                <a16:creationId xmlns:a16="http://schemas.microsoft.com/office/drawing/2014/main" id="{F6FAA544-2056-4B3B-9F9A-DF149CB2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2A4A4214-B45F-4186-8B6B-D58B2191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4">
            <a:extLst>
              <a:ext uri="{FF2B5EF4-FFF2-40B4-BE49-F238E27FC236}">
                <a16:creationId xmlns:a16="http://schemas.microsoft.com/office/drawing/2014/main" id="{E2802AA0-EADB-4503-9879-99AC2A2E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History API</a:t>
            </a:r>
          </a:p>
        </p:txBody>
      </p:sp>
      <p:sp>
        <p:nvSpPr>
          <p:cNvPr id="30727" name="슬라이드 번호 개체 틀 1">
            <a:extLst>
              <a:ext uri="{FF2B5EF4-FFF2-40B4-BE49-F238E27FC236}">
                <a16:creationId xmlns:a16="http://schemas.microsoft.com/office/drawing/2014/main" id="{A38994AA-B564-45B6-AC4D-C73713C79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2CE93-DD05-4D79-A578-46608A2AB83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0CE2CB0-D3E9-4E98-9369-CDD8FF7A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11CE767-02AF-449D-9A4C-55940DDD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2809F6BE-11CC-4CF6-99E1-5CEC51E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API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브라우저의 </a:t>
            </a:r>
            <a:r>
              <a:rPr lang="en-US" altLang="ko-KR" sz="1800" b="0"/>
              <a:t>history</a:t>
            </a:r>
            <a:r>
              <a:rPr lang="ko-KR" altLang="en-US" sz="1800" b="0"/>
              <a:t>를 접근하거나 </a:t>
            </a:r>
            <a:r>
              <a:rPr lang="en-US" altLang="ko-KR" sz="1800" b="0"/>
              <a:t>history stack </a:t>
            </a:r>
            <a:r>
              <a:rPr lang="ko-KR" altLang="en-US" sz="1800" b="0"/>
              <a:t>내용을 조작할 수 있는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window.history </a:t>
            </a:r>
            <a:r>
              <a:rPr lang="ko-KR" altLang="en-US" sz="1800" b="0"/>
              <a:t>속성으로 정의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length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저장된</a:t>
            </a:r>
            <a:r>
              <a:rPr lang="en-US" altLang="ko-KR" sz="1800" b="0"/>
              <a:t> entry</a:t>
            </a:r>
            <a:r>
              <a:rPr lang="ko-KR" altLang="en-US" sz="1800" b="0"/>
              <a:t> 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state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pushState(), replaceState() </a:t>
            </a:r>
            <a:r>
              <a:rPr lang="ko-KR" altLang="en-US" sz="1800" b="0"/>
              <a:t>메소드에 지정한 사용자 정의 객체</a:t>
            </a:r>
            <a:r>
              <a:rPr lang="en-US" altLang="ko-KR" sz="1800" b="0"/>
              <a:t>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back()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forward()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한 단계 이후 </a:t>
            </a:r>
            <a:r>
              <a:rPr lang="en-US" altLang="ko-KR" sz="1800" b="0"/>
              <a:t>history</a:t>
            </a:r>
            <a:r>
              <a:rPr lang="ko-KR" altLang="en-US" sz="1800" b="0"/>
              <a:t>로 이동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go(long step)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step </a:t>
            </a:r>
            <a:r>
              <a:rPr lang="ko-KR" altLang="en-US" sz="1800" b="0"/>
              <a:t>만큼 </a:t>
            </a:r>
            <a:r>
              <a:rPr lang="en-US" altLang="ko-KR" sz="1800" b="0"/>
              <a:t>history </a:t>
            </a:r>
            <a:r>
              <a:rPr lang="ko-KR" altLang="en-US" sz="1800" b="0"/>
              <a:t>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step</a:t>
            </a:r>
            <a:r>
              <a:rPr lang="ko-KR" altLang="en-US" sz="1800" b="0"/>
              <a:t>이 음수일 경우 뒤로</a:t>
            </a:r>
            <a:r>
              <a:rPr lang="en-US" altLang="ko-KR" sz="1800" b="0"/>
              <a:t>, </a:t>
            </a:r>
            <a:r>
              <a:rPr lang="ko-KR" altLang="en-US" sz="1800" b="0"/>
              <a:t>양수일 경우 앞으로 이동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</p:txBody>
      </p:sp>
      <p:sp>
        <p:nvSpPr>
          <p:cNvPr id="31748" name="슬라이드 번호 개체 틀 1">
            <a:extLst>
              <a:ext uri="{FF2B5EF4-FFF2-40B4-BE49-F238E27FC236}">
                <a16:creationId xmlns:a16="http://schemas.microsoft.com/office/drawing/2014/main" id="{76FAEC35-950F-42F2-80CB-77E3297D2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E1E6C-BD34-4C4E-9E01-5F65746EFB7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C75DB0C-1F6B-4848-801E-C98982EC0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History API </a:t>
            </a:r>
            <a:r>
              <a:rPr lang="ko-KR" altLang="en-US" sz="2800"/>
              <a:t>개요</a:t>
            </a: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C5C896E8-2DA7-4C2F-B283-53437516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5693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 </a:t>
            </a:r>
            <a:r>
              <a:rPr lang="ko-KR" altLang="en-US" sz="2000"/>
              <a:t>속성 및 메소드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history</a:t>
            </a:r>
            <a:r>
              <a:rPr lang="ko-KR" altLang="en-US" sz="1800" b="0"/>
              <a:t>에 새로운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추가한다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replaceState(data, title, url)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현재의 </a:t>
            </a:r>
            <a:r>
              <a:rPr lang="en-US" altLang="ko-KR" sz="1800" b="0"/>
              <a:t>history entry</a:t>
            </a:r>
            <a:r>
              <a:rPr lang="ko-KR" altLang="en-US" sz="1800" b="0"/>
              <a:t>를 수정한다</a:t>
            </a:r>
            <a:r>
              <a:rPr lang="en-US" altLang="ko-KR" sz="1400" b="0"/>
              <a:t>.</a:t>
            </a:r>
          </a:p>
        </p:txBody>
      </p:sp>
      <p:sp>
        <p:nvSpPr>
          <p:cNvPr id="32772" name="슬라이드 번호 개체 틀 1">
            <a:extLst>
              <a:ext uri="{FF2B5EF4-FFF2-40B4-BE49-F238E27FC236}">
                <a16:creationId xmlns:a16="http://schemas.microsoft.com/office/drawing/2014/main" id="{8CFFC8B8-0316-4AAE-9766-F3E260945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D1409-8811-45DC-999A-54905DAD815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2C158C7-A9FD-4A02-A639-F49F87FB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D9BD937-D7EA-4629-AC97-0A47E59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근처 메뉴에서 쿠폰 상세조회 후 돌아올 때 지도 상태 복원</a:t>
            </a:r>
            <a:endParaRPr lang="ko-KR" altLang="en-US" sz="1800" b="0"/>
          </a:p>
        </p:txBody>
      </p:sp>
      <p:graphicFrame>
        <p:nvGraphicFramePr>
          <p:cNvPr id="152601" name="Group 25">
            <a:extLst>
              <a:ext uri="{FF2B5EF4-FFF2-40B4-BE49-F238E27FC236}">
                <a16:creationId xmlns:a16="http://schemas.microsoft.com/office/drawing/2014/main" id="{6A635349-83B7-45FF-BAFB-71907249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01887"/>
              </p:ext>
            </p:extLst>
          </p:nvPr>
        </p:nvGraphicFramePr>
        <p:xfrm>
          <a:off x="468313" y="1341438"/>
          <a:ext cx="8207375" cy="1066800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map.getCenter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center.lat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center.lng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 +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','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map.getZoom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'location?'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qs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window.history.replaceState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({}, 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'map'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url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T="45637" marB="456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5">
            <a:extLst>
              <a:ext uri="{FF2B5EF4-FFF2-40B4-BE49-F238E27FC236}">
                <a16:creationId xmlns:a16="http://schemas.microsoft.com/office/drawing/2014/main" id="{0899B53B-9100-46F0-8328-10E07DD1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3373"/>
              </p:ext>
            </p:extLst>
          </p:nvPr>
        </p:nvGraphicFramePr>
        <p:xfrm>
          <a:off x="468313" y="2997200"/>
          <a:ext cx="8207375" cy="2113066"/>
        </p:xfrm>
        <a:graphic>
          <a:graphicData uri="http://schemas.openxmlformats.org/drawingml/2006/table">
            <a:tbl>
              <a:tblPr/>
              <a:tblGrid>
                <a:gridCol w="82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2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search = location.search.substring(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(search){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qsArray = search.split(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','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);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mapOptions =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center: {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lat: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]), 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  lng: parseFloat(qsArray[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},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  zoom: parseInt(qsArray[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9885A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])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  };</a:t>
                      </a:r>
                      <a:endParaRPr kumimoji="0" lang="ko-KR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굴림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T="45613" marB="456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08" name="슬라이드 번호 개체 틀 1">
            <a:extLst>
              <a:ext uri="{FF2B5EF4-FFF2-40B4-BE49-F238E27FC236}">
                <a16:creationId xmlns:a16="http://schemas.microsoft.com/office/drawing/2014/main" id="{F8CFD665-AD77-4864-A4DA-D19CD7230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6E708-A8DF-471B-B3A9-7025DD12B85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2">
            <a:extLst>
              <a:ext uri="{FF2B5EF4-FFF2-40B4-BE49-F238E27FC236}">
                <a16:creationId xmlns:a16="http://schemas.microsoft.com/office/drawing/2014/main" id="{394010EC-2EFB-4D32-AE38-0FC42A219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07ED0951-9C3C-4CEA-8887-B5EF6B82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4">
            <a:extLst>
              <a:ext uri="{FF2B5EF4-FFF2-40B4-BE49-F238E27FC236}">
                <a16:creationId xmlns:a16="http://schemas.microsoft.com/office/drawing/2014/main" id="{2F642B8B-BC56-4BE6-B802-2D3ECABE9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Canvas</a:t>
            </a:r>
          </a:p>
        </p:txBody>
      </p:sp>
      <p:sp>
        <p:nvSpPr>
          <p:cNvPr id="34823" name="슬라이드 번호 개체 틀 1">
            <a:extLst>
              <a:ext uri="{FF2B5EF4-FFF2-40B4-BE49-F238E27FC236}">
                <a16:creationId xmlns:a16="http://schemas.microsoft.com/office/drawing/2014/main" id="{58CF9377-D34B-4B35-BDA5-0D9B9C45D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33694-FB05-4C35-9CF3-92DF6B54DAD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EA5CB8E-D0F1-45B2-85C4-C7B4F061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50AEDE11-44CE-4647-AF5F-4280513E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1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 </a:t>
            </a:r>
            <a:r>
              <a:rPr lang="ko-KR" altLang="en-US" sz="2800"/>
              <a:t>소개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0F209C08-AFE9-4F47-81C2-EDCEA4DA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&lt;canvas&gt;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그래픽</a:t>
            </a:r>
            <a:r>
              <a:rPr lang="en-US" altLang="ko-KR" sz="1800" b="0"/>
              <a:t>(2D/3D)</a:t>
            </a:r>
            <a:r>
              <a:rPr lang="ko-KR" altLang="en-US" sz="1800" b="0"/>
              <a:t>을 자유롭게 그릴 수 있는 영역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A5F3BF-4440-4F4F-A0D7-2D31FD7E094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628775"/>
          <a:ext cx="6911975" cy="731838"/>
        </p:xfrm>
        <a:graphic>
          <a:graphicData uri="http://schemas.openxmlformats.org/drawingml/2006/table">
            <a:tbl>
              <a:tblPr/>
              <a:tblGrid>
                <a:gridCol w="691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&lt;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id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"canvas"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width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"300"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height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=</a:t>
                      </a:r>
                      <a:r>
                        <a:rPr kumimoji="0" lang="en-US" altLang="ko-KR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"200"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&gt;&lt;/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canvas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850" name="Picture 1">
            <a:extLst>
              <a:ext uri="{FF2B5EF4-FFF2-40B4-BE49-F238E27FC236}">
                <a16:creationId xmlns:a16="http://schemas.microsoft.com/office/drawing/2014/main" id="{638653A5-73AA-4503-8773-68E15D12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08275"/>
            <a:ext cx="399415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슬라이드 번호 개체 틀 1">
            <a:extLst>
              <a:ext uri="{FF2B5EF4-FFF2-40B4-BE49-F238E27FC236}">
                <a16:creationId xmlns:a16="http://schemas.microsoft.com/office/drawing/2014/main" id="{66EFE0DD-F58B-43EA-81FA-D9BAE067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4A864-DA37-45DA-9505-0F8497A97EE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13A84CF-C17F-4260-A958-B429FC03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6062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를 이용한 그리기 프로그래밍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2A341B66-A715-4960-81E8-A99A9F00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708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필요한 위치에 </a:t>
            </a:r>
            <a:r>
              <a:rPr lang="en-US" altLang="ko-KR" sz="2000" dirty="0">
                <a:latin typeface="+mn-ea"/>
                <a:ea typeface="+mn-ea"/>
              </a:rPr>
              <a:t>&lt;canvas&gt; </a:t>
            </a:r>
            <a:r>
              <a:rPr lang="ko-KR" altLang="en-US" sz="2000" dirty="0">
                <a:latin typeface="+mn-ea"/>
                <a:ea typeface="+mn-ea"/>
              </a:rPr>
              <a:t>태그 사용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id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"canvas"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width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"300"</a:t>
            </a:r>
            <a:r>
              <a:rPr lang="en-US" altLang="ko-KR" sz="1800" b="0" dirty="0"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7F007F"/>
                </a:solidFill>
                <a:latin typeface="+mn-ea"/>
                <a:ea typeface="+mn-ea"/>
              </a:rPr>
              <a:t>height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800" b="0" i="1" dirty="0">
                <a:solidFill>
                  <a:srgbClr val="2A00FF"/>
                </a:solidFill>
                <a:latin typeface="+mn-ea"/>
                <a:ea typeface="+mn-ea"/>
              </a:rPr>
              <a:t>"200"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&gt;&lt;/</a:t>
            </a:r>
            <a:r>
              <a:rPr lang="en-US" altLang="ko-KR" sz="1800" b="0" dirty="0">
                <a:solidFill>
                  <a:srgbClr val="3F7F7F"/>
                </a:solidFill>
                <a:latin typeface="+mn-ea"/>
                <a:ea typeface="+mn-ea"/>
              </a:rPr>
              <a:t>canvas</a:t>
            </a:r>
            <a:r>
              <a:rPr lang="en-US" altLang="ko-KR" sz="1800" b="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  <a:endParaRPr lang="ko-KR" altLang="en-US" sz="1800" b="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canvas DOM </a:t>
            </a:r>
            <a:r>
              <a:rPr lang="ko-KR" altLang="en-US" sz="2000" dirty="0">
                <a:latin typeface="+mn-ea"/>
                <a:ea typeface="+mn-ea"/>
              </a:rPr>
              <a:t>객체를 찾은 후 드로잉 </a:t>
            </a:r>
            <a:r>
              <a:rPr lang="ko-KR" altLang="en-US" sz="2000" dirty="0" err="1">
                <a:latin typeface="+mn-ea"/>
                <a:ea typeface="+mn-ea"/>
              </a:rPr>
              <a:t>컨텍스트</a:t>
            </a:r>
            <a:r>
              <a:rPr lang="ko-KR" altLang="en-US" sz="2000" dirty="0">
                <a:latin typeface="+mn-ea"/>
                <a:ea typeface="+mn-ea"/>
              </a:rPr>
              <a:t> 생성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>
                <a:latin typeface="+mn-ea"/>
                <a:ea typeface="+mn-ea"/>
              </a:rPr>
              <a:t> 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const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canvas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document.</a:t>
            </a:r>
            <a:r>
              <a:rPr lang="en-US" altLang="ko-KR" sz="1800" b="0" err="1">
                <a:solidFill>
                  <a:srgbClr val="000000"/>
                </a:solidFill>
                <a:latin typeface="+mn-ea"/>
                <a:ea typeface="+mn-ea"/>
              </a:rPr>
              <a:t>getElementById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('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canvas'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-US" altLang="ko-KR" sz="18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const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+mn-ea"/>
                <a:ea typeface="+mn-ea"/>
              </a:rPr>
              <a:t>context = </a:t>
            </a:r>
            <a:r>
              <a:rPr lang="en-US" altLang="ko-KR" sz="1800" b="0" dirty="0" err="1">
                <a:solidFill>
                  <a:srgbClr val="000000"/>
                </a:solidFill>
                <a:latin typeface="+mn-ea"/>
                <a:ea typeface="+mn-ea"/>
              </a:rPr>
              <a:t>canvas.</a:t>
            </a:r>
            <a:r>
              <a:rPr lang="en-US" altLang="ko-KR" sz="1800" b="0" err="1">
                <a:solidFill>
                  <a:srgbClr val="000000"/>
                </a:solidFill>
                <a:latin typeface="+mn-ea"/>
                <a:ea typeface="+mn-ea"/>
              </a:rPr>
              <a:t>getContext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('</a:t>
            </a:r>
            <a:r>
              <a:rPr lang="en-US" altLang="ko-KR" sz="1800" b="0">
                <a:solidFill>
                  <a:srgbClr val="2A00FF"/>
                </a:solidFill>
                <a:latin typeface="+mn-ea"/>
                <a:ea typeface="+mn-ea"/>
              </a:rPr>
              <a:t>2d</a:t>
            </a:r>
            <a:r>
              <a:rPr lang="en-US" altLang="ko-KR" sz="1800" b="0" dirty="0">
                <a:solidFill>
                  <a:srgbClr val="2A00FF"/>
                </a:solidFill>
                <a:latin typeface="+mn-ea"/>
                <a:ea typeface="+mn-ea"/>
              </a:rPr>
              <a:t>'</a:t>
            </a:r>
            <a:r>
              <a:rPr lang="en-US" altLang="ko-KR" sz="1800" b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ko-KR" altLang="en-US" sz="1800" b="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endParaRPr lang="en-US" altLang="ko-KR" sz="2000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드로잉 </a:t>
            </a:r>
            <a:r>
              <a:rPr lang="ko-KR" altLang="en-US" sz="2000" dirty="0" err="1">
                <a:latin typeface="+mn-ea"/>
                <a:ea typeface="+mn-ea"/>
              </a:rPr>
              <a:t>컨텍스트의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메소드를</a:t>
            </a:r>
            <a:r>
              <a:rPr lang="ko-KR" altLang="en-US" sz="2000" dirty="0">
                <a:latin typeface="+mn-ea"/>
                <a:ea typeface="+mn-ea"/>
              </a:rPr>
              <a:t> 이용하여 그림 그리기</a:t>
            </a:r>
            <a:endParaRPr lang="en-US" altLang="ko-KR" sz="2000" dirty="0">
              <a:latin typeface="+mn-ea"/>
              <a:ea typeface="+mn-ea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n-US" altLang="ko-KR" sz="1800" b="0" dirty="0" err="1">
                <a:latin typeface="+mn-ea"/>
                <a:ea typeface="+mn-ea"/>
              </a:rPr>
              <a:t>context.strokeRect</a:t>
            </a:r>
            <a:r>
              <a:rPr lang="en-US" altLang="ko-KR" sz="1800" b="0" dirty="0">
                <a:latin typeface="+mn-ea"/>
                <a:ea typeface="+mn-ea"/>
              </a:rPr>
              <a:t>(0, 0, 100, 60);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37892" name="슬라이드 번호 개체 틀 1">
            <a:extLst>
              <a:ext uri="{FF2B5EF4-FFF2-40B4-BE49-F238E27FC236}">
                <a16:creationId xmlns:a16="http://schemas.microsoft.com/office/drawing/2014/main" id="{00020AE8-CF02-4DB2-B058-383F06ECA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860B9-4F32-467D-A36C-811F78EB67B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>
            <a:extLst>
              <a:ext uri="{FF2B5EF4-FFF2-40B4-BE49-F238E27FC236}">
                <a16:creationId xmlns:a16="http://schemas.microsoft.com/office/drawing/2014/main" id="{F0455FB2-F483-49D7-B4F0-CABE065B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42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Canvas</a:t>
            </a:r>
            <a:r>
              <a:rPr lang="ko-KR" altLang="en-US" sz="2800"/>
              <a:t>의 좌표 체계</a:t>
            </a:r>
            <a:endParaRPr lang="en-US" altLang="ko-KR" sz="2800"/>
          </a:p>
        </p:txBody>
      </p:sp>
      <p:cxnSp>
        <p:nvCxnSpPr>
          <p:cNvPr id="39939" name="직선 화살표 연결선 7">
            <a:extLst>
              <a:ext uri="{FF2B5EF4-FFF2-40B4-BE49-F238E27FC236}">
                <a16:creationId xmlns:a16="http://schemas.microsoft.com/office/drawing/2014/main" id="{D2654AFB-04BB-4902-B50A-ED297362C6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453232" y="4104482"/>
            <a:ext cx="3814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직선 화살표 연결선 9">
            <a:extLst>
              <a:ext uri="{FF2B5EF4-FFF2-40B4-BE49-F238E27FC236}">
                <a16:creationId xmlns:a16="http://schemas.microsoft.com/office/drawing/2014/main" id="{7966F0B7-5379-4FC0-9B7A-AD83A5DBC0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2195513"/>
            <a:ext cx="48958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1" name="TextBox 12">
            <a:extLst>
              <a:ext uri="{FF2B5EF4-FFF2-40B4-BE49-F238E27FC236}">
                <a16:creationId xmlns:a16="http://schemas.microsoft.com/office/drawing/2014/main" id="{3EC9EB88-DC08-4D7F-B31B-2C9E06FC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83515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(0, 0)</a:t>
            </a:r>
            <a:endParaRPr lang="ko-KR" altLang="en-US" sz="1800"/>
          </a:p>
        </p:txBody>
      </p:sp>
      <p:sp>
        <p:nvSpPr>
          <p:cNvPr id="39942" name="TextBox 13">
            <a:extLst>
              <a:ext uri="{FF2B5EF4-FFF2-40B4-BE49-F238E27FC236}">
                <a16:creationId xmlns:a16="http://schemas.microsoft.com/office/drawing/2014/main" id="{0B6DC80A-3F73-44D1-AC0E-E1D3A39C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979613"/>
            <a:ext cx="309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x</a:t>
            </a:r>
            <a:endParaRPr lang="ko-KR" altLang="en-US" sz="1800"/>
          </a:p>
        </p:txBody>
      </p:sp>
      <p:sp>
        <p:nvSpPr>
          <p:cNvPr id="39943" name="TextBox 14">
            <a:extLst>
              <a:ext uri="{FF2B5EF4-FFF2-40B4-BE49-F238E27FC236}">
                <a16:creationId xmlns:a16="http://schemas.microsoft.com/office/drawing/2014/main" id="{A397FD94-2C1F-480C-AB68-CB91B404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6011863"/>
            <a:ext cx="309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y</a:t>
            </a:r>
            <a:endParaRPr lang="ko-KR" altLang="en-US" sz="1800"/>
          </a:p>
        </p:txBody>
      </p:sp>
      <p:sp>
        <p:nvSpPr>
          <p:cNvPr id="39944" name="직사각형 15">
            <a:extLst>
              <a:ext uri="{FF2B5EF4-FFF2-40B4-BE49-F238E27FC236}">
                <a16:creationId xmlns:a16="http://schemas.microsoft.com/office/drawing/2014/main" id="{1415F168-FC51-4222-9EE0-9DEDEFB55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203575"/>
            <a:ext cx="3024188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4A43D-DB23-445C-A69D-5E533E53561A}"/>
              </a:ext>
            </a:extLst>
          </p:cNvPr>
          <p:cNvCxnSpPr/>
          <p:nvPr/>
        </p:nvCxnSpPr>
        <p:spPr bwMode="auto">
          <a:xfrm rot="5400000">
            <a:off x="1599406" y="2699544"/>
            <a:ext cx="10064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946" name="직선 화살표 연결선 22">
            <a:extLst>
              <a:ext uri="{FF2B5EF4-FFF2-40B4-BE49-F238E27FC236}">
                <a16:creationId xmlns:a16="http://schemas.microsoft.com/office/drawing/2014/main" id="{3E35C742-C62C-4FC7-B3D2-A6630125BB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54150" y="3203575"/>
            <a:ext cx="6477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24">
            <a:extLst>
              <a:ext uri="{FF2B5EF4-FFF2-40B4-BE49-F238E27FC236}">
                <a16:creationId xmlns:a16="http://schemas.microsoft.com/office/drawing/2014/main" id="{A4E14123-0A18-4732-9008-63CBBED8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2530475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30</a:t>
            </a:r>
            <a:endParaRPr lang="ko-KR" altLang="en-US" sz="1800"/>
          </a:p>
        </p:txBody>
      </p:sp>
      <p:sp>
        <p:nvSpPr>
          <p:cNvPr id="39948" name="TextBox 25">
            <a:extLst>
              <a:ext uri="{FF2B5EF4-FFF2-40B4-BE49-F238E27FC236}">
                <a16:creationId xmlns:a16="http://schemas.microsoft.com/office/drawing/2014/main" id="{83A34EB8-A781-4124-9175-0B98E409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28432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20</a:t>
            </a:r>
            <a:endParaRPr lang="ko-KR" altLang="en-US" sz="180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27411D46-7162-43E7-B5A7-3F08A764C26A}"/>
              </a:ext>
            </a:extLst>
          </p:cNvPr>
          <p:cNvSpPr/>
          <p:nvPr/>
        </p:nvSpPr>
        <p:spPr bwMode="auto">
          <a:xfrm>
            <a:off x="2101850" y="2843213"/>
            <a:ext cx="3024188" cy="865187"/>
          </a:xfrm>
          <a:prstGeom prst="arc">
            <a:avLst>
              <a:gd name="adj1" fmla="val 10987585"/>
              <a:gd name="adj2" fmla="val 659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D7C497D7-8A45-4096-A839-47CEFA4D7955}"/>
              </a:ext>
            </a:extLst>
          </p:cNvPr>
          <p:cNvSpPr/>
          <p:nvPr/>
        </p:nvSpPr>
        <p:spPr bwMode="auto">
          <a:xfrm>
            <a:off x="1741488" y="3203575"/>
            <a:ext cx="792162" cy="1871663"/>
          </a:xfrm>
          <a:prstGeom prst="arc">
            <a:avLst>
              <a:gd name="adj1" fmla="val 5564507"/>
              <a:gd name="adj2" fmla="val 160719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39951" name="TextBox 28">
            <a:extLst>
              <a:ext uri="{FF2B5EF4-FFF2-40B4-BE49-F238E27FC236}">
                <a16:creationId xmlns:a16="http://schemas.microsoft.com/office/drawing/2014/main" id="{2D5436CA-4235-4C2A-B752-530ECE39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5" y="283368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100</a:t>
            </a:r>
            <a:endParaRPr lang="ko-KR" altLang="en-US" sz="1800"/>
          </a:p>
        </p:txBody>
      </p:sp>
      <p:sp>
        <p:nvSpPr>
          <p:cNvPr id="39952" name="TextBox 29">
            <a:extLst>
              <a:ext uri="{FF2B5EF4-FFF2-40B4-BE49-F238E27FC236}">
                <a16:creationId xmlns:a16="http://schemas.microsoft.com/office/drawing/2014/main" id="{D76D4386-CFC1-4976-B7F5-D070F25E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924300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60</a:t>
            </a:r>
            <a:endParaRPr lang="ko-KR" altLang="en-US" sz="1800"/>
          </a:p>
        </p:txBody>
      </p:sp>
      <p:sp>
        <p:nvSpPr>
          <p:cNvPr id="39953" name="TextBox 36">
            <a:extLst>
              <a:ext uri="{FF2B5EF4-FFF2-40B4-BE49-F238E27FC236}">
                <a16:creationId xmlns:a16="http://schemas.microsoft.com/office/drawing/2014/main" id="{536838F2-46A7-4C5B-B265-9F02C68B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213100"/>
            <a:ext cx="278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fillRect(20, 30, 100, 60);</a:t>
            </a:r>
            <a:endParaRPr lang="ko-KR" altLang="en-US" sz="1800"/>
          </a:p>
        </p:txBody>
      </p:sp>
      <p:sp>
        <p:nvSpPr>
          <p:cNvPr id="39954" name="Text Box 3">
            <a:extLst>
              <a:ext uri="{FF2B5EF4-FFF2-40B4-BE49-F238E27FC236}">
                <a16:creationId xmlns:a16="http://schemas.microsoft.com/office/drawing/2014/main" id="{7381A381-1A2A-44AE-AAF7-6A345B99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Canvas</a:t>
            </a:r>
            <a:r>
              <a:rPr lang="ko-KR" altLang="en-US" sz="2000"/>
              <a:t>의 좌표 체계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왼쪽 상단 지점이</a:t>
            </a:r>
            <a:r>
              <a:rPr lang="en-US" altLang="ko-KR" sz="1800" b="0"/>
              <a:t> 0, 0 </a:t>
            </a:r>
            <a:r>
              <a:rPr lang="ko-KR" altLang="en-US" sz="1800" b="0"/>
              <a:t>좌표를</a:t>
            </a:r>
            <a:r>
              <a:rPr lang="ko-KR" altLang="ja-JP" sz="1800" b="0"/>
              <a:t> </a:t>
            </a:r>
            <a:r>
              <a:rPr lang="ko-KR" altLang="en-US" sz="1800" b="0"/>
              <a:t>가지는</a:t>
            </a:r>
            <a:r>
              <a:rPr lang="ko-KR" altLang="ja-JP" sz="1800" b="0"/>
              <a:t> </a:t>
            </a:r>
            <a:r>
              <a:rPr lang="ko-KR" altLang="en-US" sz="1800" b="0"/>
              <a:t>픽셀단위의</a:t>
            </a:r>
            <a:r>
              <a:rPr lang="ko-KR" altLang="ja-JP" sz="1800" b="0"/>
              <a:t> </a:t>
            </a:r>
            <a:r>
              <a:rPr lang="ko-KR" altLang="en-US" sz="1800" b="0"/>
              <a:t>좌표체계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오른쪽으로는</a:t>
            </a:r>
            <a:r>
              <a:rPr lang="en-US" altLang="ko-KR" sz="1800" b="0"/>
              <a:t> x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증가하고</a:t>
            </a:r>
            <a:r>
              <a:rPr lang="ko-KR" altLang="ja-JP" sz="1800" b="0"/>
              <a:t> </a:t>
            </a:r>
            <a:r>
              <a:rPr lang="ko-KR" altLang="en-US" sz="1800" b="0"/>
              <a:t>아래로는</a:t>
            </a:r>
            <a:r>
              <a:rPr lang="en-US" altLang="ko-KR" sz="1800" b="0"/>
              <a:t> y </a:t>
            </a:r>
            <a:r>
              <a:rPr lang="ko-KR" altLang="en-US" sz="1800" b="0"/>
              <a:t>좌표의</a:t>
            </a:r>
            <a:r>
              <a:rPr lang="ko-KR" altLang="ja-JP" sz="1800" b="0"/>
              <a:t> </a:t>
            </a:r>
            <a:r>
              <a:rPr lang="ko-KR" altLang="en-US" sz="1800" b="0"/>
              <a:t>픽셀이</a:t>
            </a:r>
            <a:r>
              <a:rPr lang="ko-KR" altLang="ja-JP" sz="1800" b="0"/>
              <a:t> </a:t>
            </a:r>
            <a:r>
              <a:rPr lang="ko-KR" altLang="en-US" sz="1800" b="0"/>
              <a:t>증가</a:t>
            </a:r>
          </a:p>
        </p:txBody>
      </p:sp>
      <p:sp>
        <p:nvSpPr>
          <p:cNvPr id="39955" name="슬라이드 번호 개체 틀 1">
            <a:extLst>
              <a:ext uri="{FF2B5EF4-FFF2-40B4-BE49-F238E27FC236}">
                <a16:creationId xmlns:a16="http://schemas.microsoft.com/office/drawing/2014/main" id="{98505D24-FD2A-4875-9063-447ECCB02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92A0A-FC0E-493B-B1AD-08FF08F5852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>
            <a:extLst>
              <a:ext uri="{FF2B5EF4-FFF2-40B4-BE49-F238E27FC236}">
                <a16:creationId xmlns:a16="http://schemas.microsoft.com/office/drawing/2014/main" id="{BAD55958-1A47-43A8-8C49-F2E2EC9A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465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사각형 그리기</a:t>
            </a:r>
            <a:endParaRPr lang="en-US" altLang="ko-KR" sz="280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217F662-DCC6-4AE6-81FB-A89E266D18B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2316184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strokeRect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영역에 사각형의 테두리를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시작점이 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사각형으로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영역을 지운다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strokeRect()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83" marB="4568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0" name="Text Box 3">
            <a:extLst>
              <a:ext uri="{FF2B5EF4-FFF2-40B4-BE49-F238E27FC236}">
                <a16:creationId xmlns:a16="http://schemas.microsoft.com/office/drawing/2014/main" id="{588D2EB6-3A1A-434B-AFD0-53C96BF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사각형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strokeRect(), fillRect(), clearRect() </a:t>
            </a:r>
            <a:r>
              <a:rPr lang="ko-KR" altLang="en-US" sz="1800" b="0"/>
              <a:t>메소드</a:t>
            </a:r>
          </a:p>
        </p:txBody>
      </p:sp>
      <p:sp>
        <p:nvSpPr>
          <p:cNvPr id="40981" name="직사각형 24">
            <a:extLst>
              <a:ext uri="{FF2B5EF4-FFF2-40B4-BE49-F238E27FC236}">
                <a16:creationId xmlns:a16="http://schemas.microsoft.com/office/drawing/2014/main" id="{C3F3116A-B5F8-4970-B52F-4CD76C34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21163"/>
            <a:ext cx="2952750" cy="14398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2" name="직사각형 25">
            <a:extLst>
              <a:ext uri="{FF2B5EF4-FFF2-40B4-BE49-F238E27FC236}">
                <a16:creationId xmlns:a16="http://schemas.microsoft.com/office/drawing/2014/main" id="{88B78AEF-7AA6-4125-90E9-BD107DE56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221163"/>
            <a:ext cx="2952750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0983" name="TextBox 36">
            <a:extLst>
              <a:ext uri="{FF2B5EF4-FFF2-40B4-BE49-F238E27FC236}">
                <a16:creationId xmlns:a16="http://schemas.microsoft.com/office/drawing/2014/main" id="{4E97FD25-CF38-4884-BDBF-375F2823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732463"/>
            <a:ext cx="116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fillRect();</a:t>
            </a:r>
            <a:endParaRPr lang="ko-KR" altLang="en-US" sz="1800"/>
          </a:p>
        </p:txBody>
      </p:sp>
      <p:sp>
        <p:nvSpPr>
          <p:cNvPr id="40984" name="TextBox 36">
            <a:extLst>
              <a:ext uri="{FF2B5EF4-FFF2-40B4-BE49-F238E27FC236}">
                <a16:creationId xmlns:a16="http://schemas.microsoft.com/office/drawing/2014/main" id="{A001673A-A8D0-4DD0-B777-8718B46A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732463"/>
            <a:ext cx="156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strokeRect();</a:t>
            </a:r>
            <a:endParaRPr lang="ko-KR" altLang="en-US" sz="1800"/>
          </a:p>
        </p:txBody>
      </p:sp>
      <p:sp>
        <p:nvSpPr>
          <p:cNvPr id="40985" name="슬라이드 번호 개체 틀 1">
            <a:extLst>
              <a:ext uri="{FF2B5EF4-FFF2-40B4-BE49-F238E27FC236}">
                <a16:creationId xmlns:a16="http://schemas.microsoft.com/office/drawing/2014/main" id="{E2564896-E16E-45F8-946F-4DACBA7D2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0FCF3-E351-48A7-9E5F-85FB9DDFE2B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66875F3-26D8-415E-AF94-56130302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89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오디오 재생 </a:t>
            </a:r>
            <a:r>
              <a:rPr lang="en-US" altLang="ko-KR" sz="2800"/>
              <a:t>- &lt;audio&gt;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F11036B-059C-4CBF-968B-24ACD34E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기본 사용방법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&lt;audio src="URL"&gt;</a:t>
            </a:r>
            <a:r>
              <a:rPr lang="ko-KR" altLang="en-US" sz="1800" b="0"/>
              <a:t>지원되지 않을 경우 사용될 대체 요소</a:t>
            </a:r>
            <a:r>
              <a:rPr lang="en-US" altLang="ko-KR" sz="1800" b="0"/>
              <a:t>&lt;/audio&gt;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loop : </a:t>
            </a:r>
            <a:r>
              <a:rPr lang="ko-KR" altLang="en-US" sz="1800" b="0"/>
              <a:t>반복 재생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controls : </a:t>
            </a:r>
            <a:r>
              <a:rPr lang="ko-KR" altLang="en-US" sz="1800" b="0"/>
              <a:t>컨트롤 바 삽입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autoplay : </a:t>
            </a:r>
            <a:r>
              <a:rPr lang="ko-KR" altLang="en-US" sz="1800" b="0"/>
              <a:t>재생할 수 있는 상태가 되면 자동 재생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preload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auto: </a:t>
            </a:r>
            <a:r>
              <a:rPr lang="ko-KR" altLang="en-US" sz="1600" b="0"/>
              <a:t>웹 페이지가 로딩된 후 곧바로 버퍼링 시작</a:t>
            </a:r>
            <a:r>
              <a:rPr lang="en-US" altLang="ko-KR" sz="1600" b="0"/>
              <a:t>(</a:t>
            </a:r>
            <a:r>
              <a:rPr lang="ko-KR" altLang="en-US" sz="1600" b="0"/>
              <a:t>기본</a:t>
            </a:r>
            <a:r>
              <a:rPr lang="en-US" altLang="ko-KR" sz="1600" b="0"/>
              <a:t>)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ko-KR" sz="1600" b="0"/>
              <a:t>none: </a:t>
            </a:r>
            <a:r>
              <a:rPr lang="ko-KR" altLang="en-US" sz="1600" b="0"/>
              <a:t>재생 시작 전까지 버퍼링 하지 않음</a:t>
            </a:r>
          </a:p>
        </p:txBody>
      </p:sp>
      <p:sp>
        <p:nvSpPr>
          <p:cNvPr id="12292" name="슬라이드 번호 개체 틀 1">
            <a:extLst>
              <a:ext uri="{FF2B5EF4-FFF2-40B4-BE49-F238E27FC236}">
                <a16:creationId xmlns:a16="http://schemas.microsoft.com/office/drawing/2014/main" id="{6AD7B497-43DC-4EE6-9BD7-398B8F8B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46EB3-582F-41BD-92DD-BFE8B633471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1">
            <a:extLst>
              <a:ext uri="{FF2B5EF4-FFF2-40B4-BE49-F238E27FC236}">
                <a16:creationId xmlns:a16="http://schemas.microsoft.com/office/drawing/2014/main" id="{5A80C9A7-B155-4AFC-BF2E-24E111BD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FEA4603-7A67-4EEA-A645-15B96BCA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어떤 도형을 그리기 위한 밑그림으로 실제 화면에는 보이지 않는 가상의 도형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패스를 구성하는 요소</a:t>
            </a:r>
            <a:r>
              <a:rPr lang="en-US" altLang="ko-KR" sz="1800" b="0"/>
              <a:t>. </a:t>
            </a:r>
            <a:r>
              <a:rPr lang="ko-KR" altLang="en-US" sz="1800" b="0"/>
              <a:t>시작점과</a:t>
            </a:r>
            <a:r>
              <a:rPr lang="ko-KR" altLang="ja-JP" sz="1800" b="0"/>
              <a:t> </a:t>
            </a:r>
            <a:r>
              <a:rPr lang="ko-KR" altLang="en-US" sz="1800" b="0"/>
              <a:t>종점을</a:t>
            </a:r>
            <a:r>
              <a:rPr lang="ko-KR" altLang="ja-JP" sz="1800" b="0"/>
              <a:t> </a:t>
            </a:r>
            <a:r>
              <a:rPr lang="ko-KR" altLang="en-US" sz="1800" b="0"/>
              <a:t>연결한</a:t>
            </a:r>
            <a:r>
              <a:rPr lang="ko-KR" altLang="ja-JP" sz="1800" b="0"/>
              <a:t> </a:t>
            </a:r>
            <a:r>
              <a:rPr lang="ko-KR" altLang="en-US" sz="1800" b="0"/>
              <a:t>하나의</a:t>
            </a:r>
            <a:r>
              <a:rPr lang="ko-KR" altLang="ja-JP" sz="1800" b="0"/>
              <a:t> </a:t>
            </a:r>
            <a:r>
              <a:rPr lang="ko-KR" altLang="en-US" sz="1800" b="0"/>
              <a:t>선</a:t>
            </a:r>
          </a:p>
        </p:txBody>
      </p:sp>
      <p:sp>
        <p:nvSpPr>
          <p:cNvPr id="41988" name="이등변 삼각형 4">
            <a:extLst>
              <a:ext uri="{FF2B5EF4-FFF2-40B4-BE49-F238E27FC236}">
                <a16:creationId xmlns:a16="http://schemas.microsoft.com/office/drawing/2014/main" id="{F6160EE2-9636-4653-8490-42CCAE94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854325"/>
            <a:ext cx="1511300" cy="10795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89" name="직사각형 5">
            <a:extLst>
              <a:ext uri="{FF2B5EF4-FFF2-40B4-BE49-F238E27FC236}">
                <a16:creationId xmlns:a16="http://schemas.microsoft.com/office/drawing/2014/main" id="{86DC464C-65A2-422E-8129-CC0DD10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54325"/>
            <a:ext cx="1584325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990" name="자유형 13">
            <a:extLst>
              <a:ext uri="{FF2B5EF4-FFF2-40B4-BE49-F238E27FC236}">
                <a16:creationId xmlns:a16="http://schemas.microsoft.com/office/drawing/2014/main" id="{0C75F1FF-BAE2-4EA5-9ED7-FA058FAED5C1}"/>
              </a:ext>
            </a:extLst>
          </p:cNvPr>
          <p:cNvSpPr>
            <a:spLocks/>
          </p:cNvSpPr>
          <p:nvPr/>
        </p:nvSpPr>
        <p:spPr bwMode="auto">
          <a:xfrm>
            <a:off x="2195513" y="4581525"/>
            <a:ext cx="1728787" cy="1252538"/>
          </a:xfrm>
          <a:custGeom>
            <a:avLst/>
            <a:gdLst>
              <a:gd name="T0" fmla="*/ 1 w 3300249"/>
              <a:gd name="T1" fmla="*/ 1 h 1755228"/>
              <a:gd name="T2" fmla="*/ 1 w 3300249"/>
              <a:gd name="T3" fmla="*/ 0 h 1755228"/>
              <a:gd name="T4" fmla="*/ 1 w 3300249"/>
              <a:gd name="T5" fmla="*/ 1 h 1755228"/>
              <a:gd name="T6" fmla="*/ 1 w 3300249"/>
              <a:gd name="T7" fmla="*/ 1 h 1755228"/>
              <a:gd name="T8" fmla="*/ 1 w 3300249"/>
              <a:gd name="T9" fmla="*/ 1 h 1755228"/>
              <a:gd name="T10" fmla="*/ 0 w 3300249"/>
              <a:gd name="T11" fmla="*/ 1 h 1755228"/>
              <a:gd name="T12" fmla="*/ 1 w 3300249"/>
              <a:gd name="T13" fmla="*/ 1 h 17552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00249"/>
              <a:gd name="T22" fmla="*/ 0 h 1755228"/>
              <a:gd name="T23" fmla="*/ 3300249 w 3300249"/>
              <a:gd name="T24" fmla="*/ 1755228 h 17552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00249" h="1755228">
                <a:moveTo>
                  <a:pt x="525517" y="378373"/>
                </a:moveTo>
                <a:lnTo>
                  <a:pt x="2501462" y="0"/>
                </a:lnTo>
                <a:lnTo>
                  <a:pt x="3300249" y="1124607"/>
                </a:lnTo>
                <a:lnTo>
                  <a:pt x="2039007" y="1755228"/>
                </a:lnTo>
                <a:lnTo>
                  <a:pt x="1261242" y="1082566"/>
                </a:lnTo>
                <a:lnTo>
                  <a:pt x="0" y="1702676"/>
                </a:lnTo>
                <a:lnTo>
                  <a:pt x="525517" y="378373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원형 25">
            <a:extLst>
              <a:ext uri="{FF2B5EF4-FFF2-40B4-BE49-F238E27FC236}">
                <a16:creationId xmlns:a16="http://schemas.microsoft.com/office/drawing/2014/main" id="{D173A87D-A802-4386-9415-B65DBA8A3AC0}"/>
              </a:ext>
            </a:extLst>
          </p:cNvPr>
          <p:cNvSpPr/>
          <p:nvPr/>
        </p:nvSpPr>
        <p:spPr bwMode="auto">
          <a:xfrm>
            <a:off x="4859338" y="4510088"/>
            <a:ext cx="2665412" cy="2447925"/>
          </a:xfrm>
          <a:prstGeom prst="pie">
            <a:avLst>
              <a:gd name="adj1" fmla="val 10870876"/>
              <a:gd name="adj2" fmla="val 16200000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41992" name="TextBox 15">
            <a:extLst>
              <a:ext uri="{FF2B5EF4-FFF2-40B4-BE49-F238E27FC236}">
                <a16:creationId xmlns:a16="http://schemas.microsoft.com/office/drawing/2014/main" id="{CE5E1489-E9A2-4E91-B93E-3C11F35A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3214688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서브패스</a:t>
            </a:r>
          </a:p>
        </p:txBody>
      </p:sp>
      <p:cxnSp>
        <p:nvCxnSpPr>
          <p:cNvPr id="41993" name="직선 화살표 연결선 24">
            <a:extLst>
              <a:ext uri="{FF2B5EF4-FFF2-40B4-BE49-F238E27FC236}">
                <a16:creationId xmlns:a16="http://schemas.microsoft.com/office/drawing/2014/main" id="{5708EA39-85AF-4770-BBA4-568DE2C56A96}"/>
              </a:ext>
            </a:extLst>
          </p:cNvPr>
          <p:cNvCxnSpPr>
            <a:cxnSpLocks noChangeShapeType="1"/>
            <a:stCxn id="41992" idx="0"/>
            <a:endCxn id="41989" idx="0"/>
          </p:cNvCxnSpPr>
          <p:nvPr/>
        </p:nvCxnSpPr>
        <p:spPr bwMode="auto">
          <a:xfrm rot="16200000" flipV="1">
            <a:off x="5266531" y="3023394"/>
            <a:ext cx="360363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직선 화살표 연결선 25">
            <a:extLst>
              <a:ext uri="{FF2B5EF4-FFF2-40B4-BE49-F238E27FC236}">
                <a16:creationId xmlns:a16="http://schemas.microsoft.com/office/drawing/2014/main" id="{47799858-1523-4301-8803-CBED5F90BCAF}"/>
              </a:ext>
            </a:extLst>
          </p:cNvPr>
          <p:cNvCxnSpPr>
            <a:cxnSpLocks noChangeShapeType="1"/>
            <a:stCxn id="41992" idx="3"/>
            <a:endCxn id="41989" idx="3"/>
          </p:cNvCxnSpPr>
          <p:nvPr/>
        </p:nvCxnSpPr>
        <p:spPr bwMode="auto">
          <a:xfrm flipV="1">
            <a:off x="6011863" y="3394075"/>
            <a:ext cx="21590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직선 화살표 연결선 26">
            <a:extLst>
              <a:ext uri="{FF2B5EF4-FFF2-40B4-BE49-F238E27FC236}">
                <a16:creationId xmlns:a16="http://schemas.microsoft.com/office/drawing/2014/main" id="{F9D2D3D9-83FF-4BCC-B7EE-6A3C22AD238F}"/>
              </a:ext>
            </a:extLst>
          </p:cNvPr>
          <p:cNvCxnSpPr>
            <a:cxnSpLocks noChangeShapeType="1"/>
            <a:stCxn id="41992" idx="1"/>
            <a:endCxn id="41989" idx="1"/>
          </p:cNvCxnSpPr>
          <p:nvPr/>
        </p:nvCxnSpPr>
        <p:spPr bwMode="auto">
          <a:xfrm rot="10800000">
            <a:off x="4643438" y="3394075"/>
            <a:ext cx="260350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직선 화살표 연결선 27">
            <a:extLst>
              <a:ext uri="{FF2B5EF4-FFF2-40B4-BE49-F238E27FC236}">
                <a16:creationId xmlns:a16="http://schemas.microsoft.com/office/drawing/2014/main" id="{36C3CA1F-1A5E-4BE5-BECF-B9703F6AB93D}"/>
              </a:ext>
            </a:extLst>
          </p:cNvPr>
          <p:cNvCxnSpPr>
            <a:cxnSpLocks noChangeShapeType="1"/>
            <a:stCxn id="41992" idx="2"/>
            <a:endCxn id="41989" idx="2"/>
          </p:cNvCxnSpPr>
          <p:nvPr/>
        </p:nvCxnSpPr>
        <p:spPr bwMode="auto">
          <a:xfrm rot="5400000">
            <a:off x="5271294" y="3747294"/>
            <a:ext cx="3508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Box 79">
            <a:extLst>
              <a:ext uri="{FF2B5EF4-FFF2-40B4-BE49-F238E27FC236}">
                <a16:creationId xmlns:a16="http://schemas.microsoft.com/office/drawing/2014/main" id="{3C0C2A41-052F-45D9-BEC6-B981D0BA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294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패스</a:t>
            </a:r>
          </a:p>
        </p:txBody>
      </p:sp>
      <p:cxnSp>
        <p:nvCxnSpPr>
          <p:cNvPr id="41998" name="직선 화살표 연결선 80">
            <a:extLst>
              <a:ext uri="{FF2B5EF4-FFF2-40B4-BE49-F238E27FC236}">
                <a16:creationId xmlns:a16="http://schemas.microsoft.com/office/drawing/2014/main" id="{E08155BA-EE8B-451E-9C38-F65AF76C5DB3}"/>
              </a:ext>
            </a:extLst>
          </p:cNvPr>
          <p:cNvCxnSpPr>
            <a:cxnSpLocks noChangeShapeType="1"/>
            <a:stCxn id="41997" idx="1"/>
            <a:endCxn id="41988" idx="3"/>
          </p:cNvCxnSpPr>
          <p:nvPr/>
        </p:nvCxnSpPr>
        <p:spPr bwMode="auto">
          <a:xfrm rot="10800000">
            <a:off x="3240088" y="3933825"/>
            <a:ext cx="830262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직선 화살표 연결선 83">
            <a:extLst>
              <a:ext uri="{FF2B5EF4-FFF2-40B4-BE49-F238E27FC236}">
                <a16:creationId xmlns:a16="http://schemas.microsoft.com/office/drawing/2014/main" id="{4AA47A05-48A9-471B-B14D-6F4A79221DF8}"/>
              </a:ext>
            </a:extLst>
          </p:cNvPr>
          <p:cNvCxnSpPr>
            <a:cxnSpLocks noChangeShapeType="1"/>
            <a:stCxn id="41997" idx="1"/>
          </p:cNvCxnSpPr>
          <p:nvPr/>
        </p:nvCxnSpPr>
        <p:spPr bwMode="auto">
          <a:xfrm rot="10800000" flipV="1">
            <a:off x="3708400" y="4478338"/>
            <a:ext cx="361950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직선 화살표 연결선 90">
            <a:extLst>
              <a:ext uri="{FF2B5EF4-FFF2-40B4-BE49-F238E27FC236}">
                <a16:creationId xmlns:a16="http://schemas.microsoft.com/office/drawing/2014/main" id="{FD125FD4-CC90-4806-8390-77552893C119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>
            <a:off x="4716463" y="4478338"/>
            <a:ext cx="503237" cy="392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직선 화살표 연결선 93">
            <a:extLst>
              <a:ext uri="{FF2B5EF4-FFF2-40B4-BE49-F238E27FC236}">
                <a16:creationId xmlns:a16="http://schemas.microsoft.com/office/drawing/2014/main" id="{2B37158A-4EF5-4878-A521-2268349D7072}"/>
              </a:ext>
            </a:extLst>
          </p:cNvPr>
          <p:cNvCxnSpPr>
            <a:cxnSpLocks noChangeShapeType="1"/>
            <a:stCxn id="41997" idx="3"/>
          </p:cNvCxnSpPr>
          <p:nvPr/>
        </p:nvCxnSpPr>
        <p:spPr bwMode="auto">
          <a:xfrm flipV="1">
            <a:off x="4716463" y="3933825"/>
            <a:ext cx="431800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2" name="슬라이드 번호 개체 틀 1">
            <a:extLst>
              <a:ext uri="{FF2B5EF4-FFF2-40B4-BE49-F238E27FC236}">
                <a16:creationId xmlns:a16="http://schemas.microsoft.com/office/drawing/2014/main" id="{EF0261D9-4B5B-4FC6-BAEA-7E2117423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F1652C-9B7D-40A3-A65F-C8166DE5938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1">
            <a:extLst>
              <a:ext uri="{FF2B5EF4-FFF2-40B4-BE49-F238E27FC236}">
                <a16:creationId xmlns:a16="http://schemas.microsoft.com/office/drawing/2014/main" id="{31DD5AC4-101E-4CBD-8EB5-1BEE8316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62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선</a:t>
            </a:r>
            <a:r>
              <a:rPr lang="en-US" altLang="ko-KR" sz="2800"/>
              <a:t>/</a:t>
            </a:r>
            <a:r>
              <a:rPr lang="ko-KR" altLang="en-US" sz="2800"/>
              <a:t>도형 그리기</a:t>
            </a:r>
            <a:endParaRPr lang="en-US" altLang="ko-KR" sz="280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A5C1F3-9DE8-444E-B255-D46BD9F4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 그리기 시작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 </a:t>
            </a:r>
            <a:r>
              <a:rPr lang="ko-KR" altLang="en-US" sz="1800" b="0"/>
              <a:t>메소드를 호출하여 새로운 패스 그리기를 시작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드로잉 컨텍스트의</a:t>
            </a:r>
            <a:r>
              <a:rPr lang="en-US" altLang="ko-KR" sz="1800" b="0"/>
              <a:t> API</a:t>
            </a:r>
            <a:r>
              <a:rPr lang="ko-KR" altLang="en-US" sz="1800" b="0"/>
              <a:t>를</a:t>
            </a:r>
            <a:r>
              <a:rPr lang="ko-KR" altLang="ja-JP" sz="1800" b="0"/>
              <a:t> </a:t>
            </a:r>
            <a:r>
              <a:rPr lang="ko-KR" altLang="en-US" sz="1800" b="0"/>
              <a:t>이용하여</a:t>
            </a:r>
            <a:r>
              <a:rPr lang="ko-KR" altLang="ja-JP" sz="1800" b="0"/>
              <a:t> </a:t>
            </a:r>
            <a:r>
              <a:rPr lang="ko-KR" altLang="en-US" sz="1800" b="0"/>
              <a:t>서브 패스</a:t>
            </a:r>
            <a:r>
              <a:rPr lang="ko-KR" altLang="ja-JP" sz="1800" b="0"/>
              <a:t> </a:t>
            </a:r>
            <a:r>
              <a:rPr lang="ko-KR" altLang="en-US" sz="1800" b="0"/>
              <a:t>그리기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메소드를 이용하여 패스의 테두리를 그리거나 패스를 채우기</a:t>
            </a:r>
            <a:endParaRPr lang="en-US" altLang="ko-KR" sz="1800" b="0"/>
          </a:p>
        </p:txBody>
      </p:sp>
      <p:sp>
        <p:nvSpPr>
          <p:cNvPr id="43012" name="슬라이드 번호 개체 틀 1">
            <a:extLst>
              <a:ext uri="{FF2B5EF4-FFF2-40B4-BE49-F238E27FC236}">
                <a16:creationId xmlns:a16="http://schemas.microsoft.com/office/drawing/2014/main" id="{A624D8E9-548D-4F3D-885B-8F5FBA5F6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EA1C61-62F6-4D44-8C91-59E31CFA14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1">
            <a:extLst>
              <a:ext uri="{FF2B5EF4-FFF2-40B4-BE49-F238E27FC236}">
                <a16:creationId xmlns:a16="http://schemas.microsoft.com/office/drawing/2014/main" id="{34AB056B-B4AD-4DD7-ADF7-2BB042B4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9F4567F8-50C5-4EAF-8B37-B6934333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패스의 시작</a:t>
            </a:r>
            <a:r>
              <a:rPr lang="en-US" altLang="ko-KR" sz="2000"/>
              <a:t>, </a:t>
            </a:r>
            <a:r>
              <a:rPr lang="ko-KR" altLang="en-US" sz="2000"/>
              <a:t>끝</a:t>
            </a:r>
            <a:r>
              <a:rPr lang="en-US" altLang="ko-KR" sz="2000"/>
              <a:t>, </a:t>
            </a:r>
            <a:r>
              <a:rPr lang="ko-KR" altLang="en-US" sz="2000"/>
              <a:t>좌표이동</a:t>
            </a:r>
            <a:r>
              <a:rPr lang="en-US" altLang="ko-KR" sz="2000"/>
              <a:t>, </a:t>
            </a:r>
            <a:r>
              <a:rPr lang="ko-KR" altLang="en-US" sz="2000"/>
              <a:t>영역지정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beginPath(), closePath(), moveTo(), clip() </a:t>
            </a:r>
            <a:r>
              <a:rPr lang="ko-KR" altLang="en-US" sz="1800" b="0"/>
              <a:t>메소드</a:t>
            </a:r>
            <a:endParaRPr lang="en-US" altLang="ko-KR" sz="20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E18E13-80F4-42C0-B554-FAB9562B399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024189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beginPath()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패스 그리기를 시작한다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이전까지의 패스는 모두 초기화된다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closePath()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좌표와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moveTo(x,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clip()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클리핑한다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클리핑한 이후의 그리기 작업은 클리핑 영역내부에서만 발생하며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beginPath()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호출할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클리핑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해제된다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56" name="슬라이드 번호 개체 틀 1">
            <a:extLst>
              <a:ext uri="{FF2B5EF4-FFF2-40B4-BE49-F238E27FC236}">
                <a16:creationId xmlns:a16="http://schemas.microsoft.com/office/drawing/2014/main" id="{2CAF0575-1072-495E-9EC4-F161C790F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11649-AEBF-47AE-AFE5-D891F40A080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1">
            <a:extLst>
              <a:ext uri="{FF2B5EF4-FFF2-40B4-BE49-F238E27FC236}">
                <a16:creationId xmlns:a16="http://schemas.microsoft.com/office/drawing/2014/main" id="{5301D07A-8119-44FF-BB77-6B5A36C6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5EBDC966-43E4-4114-A4DC-FFBE625D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서브 패스 그리기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lineTo(), rect(), arc()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247CDB7-6F74-44C2-9982-7DE0D65BD81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36734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lineTo(x, y)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좌표에서 지정한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rect(x, y, w, 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사각형을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좌측 상단 좌표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w, 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사각형의 폭과 높이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00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arc(x, y, radius, startAngle, endAngle, anticlockwise)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또는 원호를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좌표에서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시작점까지의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중심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radius: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원의 반지름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시작점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*PI/180)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endAngle: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그리기의 종료점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(radian)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anticlockwise: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 반대방향으로 그릴지 여부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7" name="슬라이드 번호 개체 틀 1">
            <a:extLst>
              <a:ext uri="{FF2B5EF4-FFF2-40B4-BE49-F238E27FC236}">
                <a16:creationId xmlns:a16="http://schemas.microsoft.com/office/drawing/2014/main" id="{36784972-E193-44CF-9499-2A377B232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9EAB2-1232-47AB-B8E9-93B52F982587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1">
            <a:extLst>
              <a:ext uri="{FF2B5EF4-FFF2-40B4-BE49-F238E27FC236}">
                <a16:creationId xmlns:a16="http://schemas.microsoft.com/office/drawing/2014/main" id="{5D5F33A2-CD85-4415-8C1A-7C654514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30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패스 관련 주요 </a:t>
            </a:r>
            <a:r>
              <a:rPr lang="en-US" altLang="ko-KR" sz="2800"/>
              <a:t>API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0BAFE3CF-77D7-4DF6-B0AA-5856115BE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그리기</a:t>
            </a:r>
            <a:r>
              <a:rPr lang="en-US" altLang="ko-KR" sz="2000"/>
              <a:t>, </a:t>
            </a:r>
            <a:r>
              <a:rPr lang="ko-KR" altLang="en-US" sz="2000"/>
              <a:t>채우기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stroke(), fill() </a:t>
            </a:r>
            <a:r>
              <a:rPr lang="ko-KR" altLang="en-US" sz="1800" b="0"/>
              <a:t>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CFC6F1C-C6B1-4D59-A978-D712BFB81114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28775"/>
          <a:ext cx="7056437" cy="1439863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패스를 실제 선으로 그린다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fill()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패스의 내부를 채운다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98" name="슬라이드 번호 개체 틀 1">
            <a:extLst>
              <a:ext uri="{FF2B5EF4-FFF2-40B4-BE49-F238E27FC236}">
                <a16:creationId xmlns:a16="http://schemas.microsoft.com/office/drawing/2014/main" id="{0D27418F-8F37-42A3-934B-718BF13B0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97A682-C65D-4A8C-B155-FF31FA861AF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1">
            <a:extLst>
              <a:ext uri="{FF2B5EF4-FFF2-40B4-BE49-F238E27FC236}">
                <a16:creationId xmlns:a16="http://schemas.microsoft.com/office/drawing/2014/main" id="{E5EC4038-4FA9-4A19-B023-06EDDF5C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BF8B4A1-D369-47E8-A2DF-5EA04226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캔버스의 스타일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 </a:t>
            </a:r>
            <a:r>
              <a:rPr lang="ko-KR" altLang="en-US" sz="1800" b="0"/>
              <a:t>컬러</a:t>
            </a:r>
            <a:r>
              <a:rPr lang="en-US" altLang="ko-KR" sz="1800" b="0"/>
              <a:t>, </a:t>
            </a:r>
            <a:r>
              <a:rPr lang="ko-KR" altLang="en-US" sz="1800" b="0"/>
              <a:t>그라데이션</a:t>
            </a:r>
            <a:r>
              <a:rPr lang="en-US" altLang="ko-KR" sz="1800" b="0"/>
              <a:t>, </a:t>
            </a:r>
            <a:r>
              <a:rPr lang="ko-KR" altLang="en-US" sz="1800" b="0"/>
              <a:t>패턴을 그리기나 채우기의 스타일로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그리기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strokeRect(), stroke()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strokeStyle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/>
              <a:t>채우기 스타일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fillRect(), fill() </a:t>
            </a:r>
            <a:r>
              <a:rPr lang="ko-KR" altLang="en-US" sz="1800" b="0"/>
              <a:t>메소드 이용 시 </a:t>
            </a:r>
            <a:r>
              <a:rPr lang="en-US" altLang="ko-KR" sz="1800" b="0"/>
              <a:t>fillStyle </a:t>
            </a:r>
            <a:r>
              <a:rPr lang="ko-KR" altLang="en-US" sz="1800" b="0"/>
              <a:t>속성으로 지정</a:t>
            </a:r>
            <a:endParaRPr lang="en-US" altLang="ko-KR" sz="1800" b="0"/>
          </a:p>
        </p:txBody>
      </p:sp>
      <p:sp>
        <p:nvSpPr>
          <p:cNvPr id="47108" name="슬라이드 번호 개체 틀 1">
            <a:extLst>
              <a:ext uri="{FF2B5EF4-FFF2-40B4-BE49-F238E27FC236}">
                <a16:creationId xmlns:a16="http://schemas.microsoft.com/office/drawing/2014/main" id="{5B0D0D8E-6525-4F63-8F8B-618E44C69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CEAFA-0ABD-491E-95E5-D3A5053C1F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1">
            <a:extLst>
              <a:ext uri="{FF2B5EF4-FFF2-40B4-BE49-F238E27FC236}">
                <a16:creationId xmlns:a16="http://schemas.microsoft.com/office/drawing/2014/main" id="{9E982218-E1B9-4F0F-A645-FB1299D0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스타일 지정</a:t>
            </a:r>
            <a:endParaRPr lang="en-US" altLang="ko-KR" sz="280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3271847-15BB-4790-A66F-0145DB62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CSS </a:t>
            </a:r>
            <a:r>
              <a:rPr lang="ko-KR" altLang="en-US" sz="2000"/>
              <a:t>컬러 지정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CSS3 </a:t>
            </a:r>
            <a:r>
              <a:rPr lang="ko-KR" altLang="en-US" sz="1800" b="0"/>
              <a:t>방식의 색 지정 방법을 이용하여 선이나 색의 스타일을 지정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예</a:t>
            </a:r>
            <a:r>
              <a:rPr lang="en-US" altLang="ko-KR" sz="1800" b="0"/>
              <a:t>) </a:t>
            </a:r>
            <a:r>
              <a:rPr lang="ko-KR" altLang="en-US" sz="1800" b="0"/>
              <a:t>파란색의 스타일 지정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"blue", "#0000FF", "hsl(0, 0, 100%)“, "hsla(0, 0, 100%, 1)", "rgb(0, 0, 255)", "rgba(0, 0, 255, 1)"</a:t>
            </a:r>
          </a:p>
        </p:txBody>
      </p:sp>
      <p:sp>
        <p:nvSpPr>
          <p:cNvPr id="48132" name="슬라이드 번호 개체 틀 1">
            <a:extLst>
              <a:ext uri="{FF2B5EF4-FFF2-40B4-BE49-F238E27FC236}">
                <a16:creationId xmlns:a16="http://schemas.microsoft.com/office/drawing/2014/main" id="{F498CC66-10EF-421A-961D-6E63EBCBD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86489-55D9-4315-B5C2-DBDCDF8B397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1">
            <a:extLst>
              <a:ext uri="{FF2B5EF4-FFF2-40B4-BE49-F238E27FC236}">
                <a16:creationId xmlns:a16="http://schemas.microsoft.com/office/drawing/2014/main" id="{E59D3E9B-D8DB-4EF8-8B9C-4D2B4F3F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B1F6FC-0E9A-4CC2-8502-63AFB7A9F6D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432117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스타일을 지정하는 속성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(CSS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font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textAlign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가로방향의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"left":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왼쪽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"right":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텍스트의 오른쪽 문자열로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"center":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중앙으로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"start":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시작점으로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"end":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좌표를 문자열의 끝점으로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textBaseline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세로방향의 위치를 지정하는 속성으로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fillText(), strokeText()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부분에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위치할지를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결정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"top", "hanging", "middle", "alphabetic", "ideographic", "bottom"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등의 값으로 지정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2" name="Text Box 3">
            <a:extLst>
              <a:ext uri="{FF2B5EF4-FFF2-40B4-BE49-F238E27FC236}">
                <a16:creationId xmlns:a16="http://schemas.microsoft.com/office/drawing/2014/main" id="{4933F301-095D-4D1E-A81F-E93BC338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속성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font, textAlign, textBaseline </a:t>
            </a:r>
          </a:p>
        </p:txBody>
      </p:sp>
      <p:sp>
        <p:nvSpPr>
          <p:cNvPr id="49173" name="슬라이드 번호 개체 틀 1">
            <a:extLst>
              <a:ext uri="{FF2B5EF4-FFF2-40B4-BE49-F238E27FC236}">
                <a16:creationId xmlns:a16="http://schemas.microsoft.com/office/drawing/2014/main" id="{57DA7AD7-9B7A-45CA-8B8E-C5AD85759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22B2-CFB7-490B-8F3C-8FBF85E7AB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1">
            <a:extLst>
              <a:ext uri="{FF2B5EF4-FFF2-40B4-BE49-F238E27FC236}">
                <a16:creationId xmlns:a16="http://schemas.microsoft.com/office/drawing/2014/main" id="{459B5DE0-84FA-40F1-933F-E5AC56A6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텍스트 삽입</a:t>
            </a:r>
            <a:endParaRPr lang="en-US" altLang="ko-KR" sz="2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03631E-4A40-4402-8CAD-3D56366284C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7056437" cy="3527426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fillText(text,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문자열을 삽입하는 메소드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x, 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문자열의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maxWidth: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문자열의 최대 폭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strokeText(text, x, y, maxWidth)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캔버스에 지정한 텍스트를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외곽선만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인자는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fillText()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같음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measureText(text)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지정한 텍스트를 현재 스타일로 삽입할 경우 삽입되는 텍스트에 대한 여러가지 정보를 가지고 있는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TextMetrics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객체를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되지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않음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TextMetrics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width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확인하면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텍스트가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삽입되었을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폭을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미리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있음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6" name="Text Box 3">
            <a:extLst>
              <a:ext uri="{FF2B5EF4-FFF2-40B4-BE49-F238E27FC236}">
                <a16:creationId xmlns:a16="http://schemas.microsoft.com/office/drawing/2014/main" id="{EF2496B8-E36A-4FA9-838D-6F0DD494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메소드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fillText(), strokeText(), mesureText()</a:t>
            </a:r>
          </a:p>
        </p:txBody>
      </p:sp>
      <p:sp>
        <p:nvSpPr>
          <p:cNvPr id="50197" name="슬라이드 번호 개체 틀 1">
            <a:extLst>
              <a:ext uri="{FF2B5EF4-FFF2-40B4-BE49-F238E27FC236}">
                <a16:creationId xmlns:a16="http://schemas.microsoft.com/office/drawing/2014/main" id="{5056E6E3-DEB7-4A43-A37F-0696A4A74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E603E-8C85-4D95-95D2-A194997060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1">
            <a:extLst>
              <a:ext uri="{FF2B5EF4-FFF2-40B4-BE49-F238E27FC236}">
                <a16:creationId xmlns:a16="http://schemas.microsoft.com/office/drawing/2014/main" id="{28794884-E8A4-4969-8866-3EC48A525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106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이미지 삽입</a:t>
            </a:r>
            <a:endParaRPr lang="en-US" altLang="ko-KR" sz="280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B3FE1FE8-EDD2-4B7B-888A-56039A7F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이미지 삽입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drawImage() </a:t>
            </a:r>
            <a:r>
              <a:rPr lang="ko-KR" altLang="en-US" sz="1800" b="0"/>
              <a:t>메소드를 이용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이미지는 </a:t>
            </a:r>
            <a:r>
              <a:rPr lang="en-US" altLang="ko-KR" sz="1800" b="0"/>
              <a:t>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</a:t>
            </a:r>
            <a:r>
              <a:rPr lang="en-US" altLang="ko-KR" sz="1800" b="0"/>
              <a:t>, </a:t>
            </a:r>
            <a:r>
              <a:rPr lang="ko-KR" altLang="en-US" sz="1800" b="0"/>
              <a:t>다른</a:t>
            </a:r>
            <a:r>
              <a:rPr lang="en-US" altLang="ko-KR" sz="1800" b="0"/>
              <a:t> canvas </a:t>
            </a:r>
            <a:r>
              <a:rPr lang="ko-KR" altLang="en-US" sz="1800" b="0"/>
              <a:t>요소가</a:t>
            </a:r>
            <a:r>
              <a:rPr lang="ko-KR" altLang="ja-JP" sz="1800" b="0"/>
              <a:t> </a:t>
            </a:r>
            <a:r>
              <a:rPr lang="ko-KR" altLang="en-US" sz="1800" b="0"/>
              <a:t>될</a:t>
            </a:r>
            <a:r>
              <a:rPr lang="ko-KR" altLang="ja-JP" sz="1800" b="0"/>
              <a:t> </a:t>
            </a:r>
            <a:r>
              <a:rPr lang="ko-KR" altLang="en-US" sz="1800" b="0"/>
              <a:t>수</a:t>
            </a:r>
            <a:r>
              <a:rPr lang="ko-KR" altLang="ja-JP" sz="1800" b="0"/>
              <a:t> </a:t>
            </a:r>
            <a:r>
              <a:rPr lang="ko-KR" altLang="en-US" sz="1800" b="0"/>
              <a:t>있으며</a:t>
            </a:r>
            <a:r>
              <a:rPr lang="ko-KR" altLang="ja-JP" sz="1800" b="0"/>
              <a:t> </a:t>
            </a:r>
            <a:r>
              <a:rPr lang="en-US" altLang="ko-KR" sz="1800" b="0"/>
              <a:t>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메소드가</a:t>
            </a:r>
            <a:r>
              <a:rPr lang="ko-KR" altLang="ja-JP" sz="1800" b="0"/>
              <a:t> </a:t>
            </a:r>
            <a:r>
              <a:rPr lang="ko-KR" altLang="en-US" sz="1800" b="0"/>
              <a:t>호출되는</a:t>
            </a:r>
            <a:r>
              <a:rPr lang="ko-KR" altLang="ja-JP" sz="1800" b="0"/>
              <a:t> </a:t>
            </a:r>
            <a:r>
              <a:rPr lang="ko-KR" altLang="en-US" sz="1800" b="0"/>
              <a:t>시점의</a:t>
            </a:r>
            <a:r>
              <a:rPr lang="ko-KR" altLang="ja-JP" sz="1800" b="0"/>
              <a:t> </a:t>
            </a:r>
            <a:r>
              <a:rPr lang="ko-KR" altLang="en-US" sz="1800" b="0"/>
              <a:t>프레임이</a:t>
            </a:r>
            <a:r>
              <a:rPr lang="ko-KR" altLang="ja-JP" sz="1800" b="0"/>
              <a:t> </a:t>
            </a:r>
            <a:r>
              <a:rPr lang="ko-KR" altLang="en-US" sz="1800" b="0"/>
              <a:t>지정됨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img </a:t>
            </a:r>
            <a:r>
              <a:rPr lang="ko-KR" altLang="en-US" sz="1800" b="0"/>
              <a:t>요소나</a:t>
            </a:r>
            <a:r>
              <a:rPr lang="en-US" altLang="ko-KR" sz="1800" b="0"/>
              <a:t> video </a:t>
            </a:r>
            <a:r>
              <a:rPr lang="ko-KR" altLang="en-US" sz="1800" b="0"/>
              <a:t>요소는</a:t>
            </a:r>
            <a:r>
              <a:rPr lang="ko-KR" altLang="ja-JP" sz="1800" b="0"/>
              <a:t> </a:t>
            </a:r>
            <a:r>
              <a:rPr lang="ko-KR" altLang="en-US" sz="1800" b="0"/>
              <a:t>이미지의</a:t>
            </a:r>
            <a:r>
              <a:rPr lang="ko-KR" altLang="ja-JP" sz="1800" b="0"/>
              <a:t> </a:t>
            </a:r>
            <a:r>
              <a:rPr lang="ko-KR" altLang="en-US" sz="1800" b="0"/>
              <a:t>로딩이</a:t>
            </a:r>
            <a:r>
              <a:rPr lang="ko-KR" altLang="ja-JP" sz="1800" b="0"/>
              <a:t> </a:t>
            </a:r>
            <a:r>
              <a:rPr lang="ko-KR" altLang="en-US" sz="1800" b="0"/>
              <a:t>완료된</a:t>
            </a:r>
            <a:r>
              <a:rPr lang="ko-KR" altLang="ja-JP" sz="1800" b="0"/>
              <a:t> </a:t>
            </a:r>
            <a:r>
              <a:rPr lang="ko-KR" altLang="en-US" sz="1800" b="0"/>
              <a:t>후에</a:t>
            </a:r>
            <a:r>
              <a:rPr lang="ko-KR" altLang="ja-JP" sz="1800" b="0"/>
              <a:t> </a:t>
            </a:r>
            <a:r>
              <a:rPr lang="ko-KR" altLang="en-US" sz="1800" b="0"/>
              <a:t>삽입이</a:t>
            </a:r>
            <a:r>
              <a:rPr lang="ko-KR" altLang="ja-JP" sz="1800" b="0"/>
              <a:t> </a:t>
            </a:r>
            <a:r>
              <a:rPr lang="ko-KR" altLang="en-US" sz="1800" b="0"/>
              <a:t>가능하기</a:t>
            </a:r>
            <a:r>
              <a:rPr lang="ko-KR" altLang="ja-JP" sz="1800" b="0"/>
              <a:t> </a:t>
            </a:r>
            <a:r>
              <a:rPr lang="ko-KR" altLang="en-US" sz="1800" b="0"/>
              <a:t>때문에</a:t>
            </a:r>
            <a:r>
              <a:rPr lang="en-US" altLang="ko-KR" sz="1800" b="0"/>
              <a:t> img</a:t>
            </a:r>
            <a:r>
              <a:rPr lang="ko-KR" altLang="en-US" sz="1800" b="0"/>
              <a:t>의</a:t>
            </a:r>
            <a:r>
              <a:rPr lang="en-US" altLang="ko-KR" sz="1800" b="0"/>
              <a:t> load </a:t>
            </a:r>
            <a:r>
              <a:rPr lang="ko-KR" altLang="en-US" sz="1800" b="0"/>
              <a:t>이벤트나</a:t>
            </a:r>
            <a:r>
              <a:rPr lang="en-US" altLang="ko-KR" sz="1800" b="0"/>
              <a:t> video</a:t>
            </a:r>
            <a:r>
              <a:rPr lang="ko-KR" altLang="en-US" sz="1800" b="0"/>
              <a:t>의</a:t>
            </a:r>
            <a:r>
              <a:rPr lang="en-US" altLang="ko-KR" sz="1800" b="0"/>
              <a:t> loadeddata </a:t>
            </a:r>
            <a:r>
              <a:rPr lang="ko-KR" altLang="en-US" sz="1800" b="0"/>
              <a:t>이벤트에서</a:t>
            </a:r>
            <a:r>
              <a:rPr lang="ko-KR" altLang="ja-JP" sz="1800" b="0"/>
              <a:t> </a:t>
            </a:r>
            <a:r>
              <a:rPr lang="ko-KR" altLang="en-US" sz="1800" b="0"/>
              <a:t>처리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0F1140-6DAE-4E3E-857C-CD2908FEA14D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636838"/>
          <a:ext cx="7056437" cy="3457575"/>
        </p:xfrm>
        <a:graphic>
          <a:graphicData uri="http://schemas.openxmlformats.org/drawingml/2006/table">
            <a:tbl>
              <a:tblPr/>
              <a:tblGrid>
                <a:gridCol w="202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이미지를 지정한 크기로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 객체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(img, video, canvas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요소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dx, dy: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dw, dh: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삽입할 이미지의 폭과 높이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생략할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원래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사이즈로</a:t>
                      </a:r>
                      <a:r>
                        <a:rPr kumimoji="0" lang="ko-KR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삽입됨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drawImage(image, sx, sy, sw, sh, dx, dy, dw, dh)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이미지의 일부를 잘라내어 삽입한다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sx, sy: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영역 좌측 상단 모서리에 해당하는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x, y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좌표</a:t>
                      </a:r>
                      <a:endParaRPr kumimoji="0" lang="ko-KR" altLang="ja-JP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sw, sh: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잘라낼 이미지의 폭과 높이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image, dx, dy, dw, dh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위의 메소드와 같음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18" name="슬라이드 번호 개체 틀 1">
            <a:extLst>
              <a:ext uri="{FF2B5EF4-FFF2-40B4-BE49-F238E27FC236}">
                <a16:creationId xmlns:a16="http://schemas.microsoft.com/office/drawing/2014/main" id="{953AFA94-2A1D-4F3F-8865-B94A41997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B68E3-1AE1-4569-85F9-3D31C022E25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D63F70F-1EA2-4C72-B5AD-2EB0D3B0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86BCBE3-5622-487E-A2DA-9180ED50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쿠폰 상세보기 화면에서 동영상 재생</a:t>
            </a:r>
            <a:endParaRPr lang="ko-KR" altLang="en-US" sz="1800" b="0"/>
          </a:p>
        </p:txBody>
      </p:sp>
      <p:graphicFrame>
        <p:nvGraphicFramePr>
          <p:cNvPr id="139282" name="Group 18">
            <a:extLst>
              <a:ext uri="{FF2B5EF4-FFF2-40B4-BE49-F238E27FC236}">
                <a16:creationId xmlns:a16="http://schemas.microsoft.com/office/drawing/2014/main" id="{C8F82CA0-BE97-445B-910F-357114746F26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41438"/>
          <a:ext cx="8135938" cy="639770"/>
        </p:xfrm>
        <a:graphic>
          <a:graphicData uri="http://schemas.openxmlformats.org/drawingml/2006/table">
            <a:tbl>
              <a:tblPr/>
              <a:tblGrid>
                <a:gridCol w="813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preload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"none"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waffle.mp4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poster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"video/</a:t>
                      </a:r>
                      <a:r>
                        <a:rPr kumimoji="1" lang="en-US" altLang="ko-KR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waffle.jpg</a:t>
                      </a:r>
                      <a:r>
                        <a:rPr kumimoji="1" lang="en-US" altLang="ko-KR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"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controls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&gt;&lt;/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F7F7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video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&gt;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5" marB="4556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22" name="Picture 11">
            <a:extLst>
              <a:ext uri="{FF2B5EF4-FFF2-40B4-BE49-F238E27FC236}">
                <a16:creationId xmlns:a16="http://schemas.microsoft.com/office/drawing/2014/main" id="{93C589D2-CBE5-4513-8844-5699BD9F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565400"/>
            <a:ext cx="4162425" cy="3162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23" name="슬라이드 번호 개체 틀 1">
            <a:extLst>
              <a:ext uri="{FF2B5EF4-FFF2-40B4-BE49-F238E27FC236}">
                <a16:creationId xmlns:a16="http://schemas.microsoft.com/office/drawing/2014/main" id="{83ED5452-63CE-42DE-B153-303100EE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0F57E-24DA-496C-A009-AF19334F9B4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74DD190-10AF-453C-B584-7BABF375C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8D62DF8-937B-4363-8268-F7FCB12DC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챠트에 적용</a:t>
            </a:r>
            <a:endParaRPr lang="ko-KR" altLang="en-US" sz="1800" b="0"/>
          </a:p>
        </p:txBody>
      </p:sp>
      <p:sp>
        <p:nvSpPr>
          <p:cNvPr id="52229" name="슬라이드 번호 개체 틀 1">
            <a:extLst>
              <a:ext uri="{FF2B5EF4-FFF2-40B4-BE49-F238E27FC236}">
                <a16:creationId xmlns:a16="http://schemas.microsoft.com/office/drawing/2014/main" id="{48509576-7604-49DB-9168-00A6C4473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F3C318-56E7-4EC0-A468-01CE6EF10C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426097-4F3D-45A0-8277-254615AB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8" y="1233488"/>
            <a:ext cx="7364124" cy="493926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2">
            <a:extLst>
              <a:ext uri="{FF2B5EF4-FFF2-40B4-BE49-F238E27FC236}">
                <a16:creationId xmlns:a16="http://schemas.microsoft.com/office/drawing/2014/main" id="{F237199A-6B3B-4205-87FB-62AD1F46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E64F1BBF-6316-45DD-A1A7-69CA624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4">
            <a:extLst>
              <a:ext uri="{FF2B5EF4-FFF2-40B4-BE49-F238E27FC236}">
                <a16:creationId xmlns:a16="http://schemas.microsoft.com/office/drawing/2014/main" id="{67750521-2F62-4111-AC43-B5EB6D52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Sockets</a:t>
            </a:r>
          </a:p>
        </p:txBody>
      </p:sp>
      <p:sp>
        <p:nvSpPr>
          <p:cNvPr id="53255" name="슬라이드 번호 개체 틀 1">
            <a:extLst>
              <a:ext uri="{FF2B5EF4-FFF2-40B4-BE49-F238E27FC236}">
                <a16:creationId xmlns:a16="http://schemas.microsoft.com/office/drawing/2014/main" id="{C9518A3D-2461-4ABC-AC62-FF18140D8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8DFA-CCD8-427B-9FCB-AC0F1B921ED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CB8A9C4-F0F4-443D-BD14-9E31DB85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16F553FC-0062-454A-B96A-9DD2FC51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1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Sockets </a:t>
            </a:r>
            <a:r>
              <a:rPr lang="ko-KR" altLang="en-US" sz="2800"/>
              <a:t>개요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217305FB-F9BC-462C-8DB4-05441D0F6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 </a:t>
            </a:r>
            <a:r>
              <a:rPr lang="ko-KR" altLang="en-US" sz="2000"/>
              <a:t>프로토콜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IETF </a:t>
            </a:r>
            <a:r>
              <a:rPr lang="en-US" altLang="ko-KR" sz="1800" b="0">
                <a:hlinkClick r:id="rId2"/>
              </a:rPr>
              <a:t>http://tools.ietf.org/html/draft-ietf-hybi-thewebsocketprotocol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브라우저와 서버간 양방향 전이중 통신</a:t>
            </a:r>
            <a:r>
              <a:rPr lang="en-US" altLang="ko-KR" sz="1800" b="0"/>
              <a:t>(Full Duplex)</a:t>
            </a:r>
            <a:r>
              <a:rPr lang="ko-KR" altLang="en-US" sz="1800" b="0"/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일반 통신은 </a:t>
            </a:r>
            <a:r>
              <a:rPr lang="en-US" altLang="ko-KR" sz="1800" b="0"/>
              <a:t>ws </a:t>
            </a:r>
            <a:r>
              <a:rPr lang="ko-KR" altLang="en-US" sz="1800" b="0"/>
              <a:t>프로토콜</a:t>
            </a:r>
            <a:r>
              <a:rPr lang="en-US" altLang="ko-KR" sz="1800" b="0"/>
              <a:t>, </a:t>
            </a:r>
            <a:r>
              <a:rPr lang="ko-KR" altLang="en-US" sz="1800" b="0"/>
              <a:t>보안 통신은 </a:t>
            </a:r>
            <a:r>
              <a:rPr lang="en-US" altLang="ko-KR" sz="1800" b="0"/>
              <a:t>wss </a:t>
            </a:r>
            <a:r>
              <a:rPr lang="ko-KR" altLang="en-US" sz="1800" b="0"/>
              <a:t>프로토콜 사용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websocket</a:t>
            </a:r>
            <a:r>
              <a:rPr lang="ko-KR" altLang="en-US" sz="2000"/>
              <a:t>을 이용한 통신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클라이언트</a:t>
            </a:r>
            <a:r>
              <a:rPr lang="en-US" altLang="ko-KR" sz="1800" b="0"/>
              <a:t>(HTML5 </a:t>
            </a:r>
            <a:r>
              <a:rPr lang="ko-KR" altLang="en-US" sz="1800" b="0"/>
              <a:t>스펙에 공식적으로 정의</a:t>
            </a:r>
            <a:r>
              <a:rPr lang="en-US" altLang="ko-KR" sz="1800" b="0"/>
              <a:t>)</a:t>
            </a:r>
          </a:p>
        </p:txBody>
      </p:sp>
      <p:sp>
        <p:nvSpPr>
          <p:cNvPr id="54276" name="슬라이드 번호 개체 틀 1">
            <a:extLst>
              <a:ext uri="{FF2B5EF4-FFF2-40B4-BE49-F238E27FC236}">
                <a16:creationId xmlns:a16="http://schemas.microsoft.com/office/drawing/2014/main" id="{7C499D74-08BC-473F-AF0B-9628CB3CC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948CD-15CA-4104-9354-C96BCBD86A3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78336F00-3C93-4F00-8B2A-293909B2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Socket Server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websocket </a:t>
            </a:r>
            <a:r>
              <a:rPr lang="ko-KR" altLang="en-US" sz="1800" b="0"/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jWebSocket,</a:t>
            </a:r>
            <a:r>
              <a:rPr lang="ko-KR" altLang="en-US" sz="1800" b="0"/>
              <a:t> </a:t>
            </a:r>
            <a:r>
              <a:rPr lang="en-US" altLang="ko-KR" sz="1800" b="0"/>
              <a:t>pywebsocket, phpwebsocket, web-socket-ruby, socket.io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socket.io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Node.js</a:t>
            </a:r>
            <a:r>
              <a:rPr lang="ko-KR" altLang="en-US" sz="1800" b="0"/>
              <a:t>의 확장 모듈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이벤트 기반의 통신 </a:t>
            </a:r>
            <a:r>
              <a:rPr lang="en-US" altLang="ko-KR" sz="1800" b="0"/>
              <a:t>API </a:t>
            </a:r>
            <a:r>
              <a:rPr lang="ko-KR" altLang="en-US" sz="1800" b="0"/>
              <a:t>제공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웹 브라우저가 지원하는 통신 방식으로 자동 접속</a:t>
            </a:r>
            <a:r>
              <a:rPr lang="en-US" altLang="ko-KR" sz="1800" b="0"/>
              <a:t>(web socket, flash socket, xhr-polling </a:t>
            </a:r>
            <a:r>
              <a:rPr lang="ko-KR" altLang="en-US" sz="1800" b="0"/>
              <a:t>등</a:t>
            </a:r>
            <a:r>
              <a:rPr lang="en-US" altLang="ko-KR" sz="1800" b="0"/>
              <a:t>)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F59FF44-7B41-4882-96AB-E4486C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24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Server</a:t>
            </a:r>
            <a:endParaRPr lang="ko-KR" altLang="en-US" sz="2800"/>
          </a:p>
        </p:txBody>
      </p:sp>
      <p:sp>
        <p:nvSpPr>
          <p:cNvPr id="55300" name="슬라이드 번호 개체 틀 1">
            <a:extLst>
              <a:ext uri="{FF2B5EF4-FFF2-40B4-BE49-F238E27FC236}">
                <a16:creationId xmlns:a16="http://schemas.microsoft.com/office/drawing/2014/main" id="{F8AC7E4C-8F6E-49E4-81E7-D1A6E9E8C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5AE100-C24C-4B98-B732-D1DE9BFD2CA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3FEDC4E-D912-4D59-A7F6-0B690B4A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WebSocket </a:t>
            </a:r>
            <a:r>
              <a:rPr lang="ko-KR" altLang="en-US" sz="2000"/>
              <a:t>인터페이스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HTML5 </a:t>
            </a:r>
            <a:r>
              <a:rPr lang="ko-KR" altLang="en-US" sz="1800" b="0"/>
              <a:t>사양에 추가된 클라이언트 측의 자바스크립트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websocket </a:t>
            </a:r>
            <a:r>
              <a:rPr lang="ko-KR" altLang="en-US" sz="1800" b="0"/>
              <a:t>프로토콜을 이용하여 서버와 통신하는 추상화된 클래스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메서드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</a:t>
            </a:r>
            <a:r>
              <a:rPr lang="ko-KR" altLang="en-US" sz="1800" b="0"/>
              <a:t>생성자</a:t>
            </a:r>
            <a:r>
              <a:rPr lang="en-US" altLang="ko-KR" sz="1800" b="0"/>
              <a:t>(url) : </a:t>
            </a:r>
            <a:r>
              <a:rPr lang="ko-KR" altLang="en-US" sz="1800" b="0"/>
              <a:t>서버 연결</a:t>
            </a:r>
            <a:r>
              <a:rPr lang="en-US" altLang="ko-KR" sz="1800" b="0"/>
              <a:t>(ws, wss </a:t>
            </a:r>
            <a:r>
              <a:rPr lang="ko-KR" altLang="en-US" sz="1800" b="0"/>
              <a:t>프로토콜 사용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send(msg) : </a:t>
            </a:r>
            <a:r>
              <a:rPr lang="ko-KR" altLang="en-US" sz="1800" b="0"/>
              <a:t>서버에 메시지 전송</a:t>
            </a:r>
            <a:r>
              <a:rPr lang="en-US" altLang="ko-KR" sz="1800" b="0"/>
              <a:t>, </a:t>
            </a:r>
            <a:r>
              <a:rPr lang="ko-KR" altLang="en-US" sz="1800" b="0"/>
              <a:t>서버와 연결된 상태이면 </a:t>
            </a:r>
            <a:r>
              <a:rPr lang="en-US" altLang="ko-KR" sz="1800" b="0"/>
              <a:t>true, </a:t>
            </a:r>
            <a:r>
              <a:rPr lang="ko-KR" altLang="en-US" sz="1800" b="0"/>
              <a:t>서버와의 연결이 끊어진 상태이면 </a:t>
            </a:r>
            <a:r>
              <a:rPr lang="en-US" altLang="ko-KR" sz="1800" b="0"/>
              <a:t>false </a:t>
            </a:r>
            <a:r>
              <a:rPr lang="ko-KR" altLang="en-US" sz="1800" b="0"/>
              <a:t>반환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open : </a:t>
            </a:r>
            <a:r>
              <a:rPr lang="ko-KR" altLang="en-US" sz="1800" b="0"/>
              <a:t>서버와 연결됨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message : </a:t>
            </a:r>
            <a:r>
              <a:rPr lang="ko-KR" altLang="en-US" sz="1800" b="0"/>
              <a:t>서버로부터 데이터 수신 시 발생</a:t>
            </a:r>
            <a:r>
              <a:rPr lang="en-US" altLang="ko-KR" sz="1800" b="0"/>
              <a:t>. </a:t>
            </a:r>
            <a:r>
              <a:rPr lang="ko-KR" altLang="en-US" sz="1800" b="0"/>
              <a:t>인자값인 </a:t>
            </a:r>
            <a:r>
              <a:rPr lang="en-US" altLang="ko-KR" sz="1800" b="0"/>
              <a:t>MessageEvent</a:t>
            </a:r>
            <a:r>
              <a:rPr lang="ko-KR" altLang="en-US" sz="1800" b="0"/>
              <a:t>를 이용하여 데이터 수신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서버와 연결 해제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4B868734-9FEF-4C11-B5A1-C8D7403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Socket Client</a:t>
            </a:r>
            <a:endParaRPr lang="ko-KR" altLang="en-US" sz="2800"/>
          </a:p>
        </p:txBody>
      </p:sp>
      <p:sp>
        <p:nvSpPr>
          <p:cNvPr id="56324" name="슬라이드 번호 개체 틀 1">
            <a:extLst>
              <a:ext uri="{FF2B5EF4-FFF2-40B4-BE49-F238E27FC236}">
                <a16:creationId xmlns:a16="http://schemas.microsoft.com/office/drawing/2014/main" id="{C11F002D-6AA4-42B4-B1FA-0320E8FE4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C878B-8E3B-46EE-9B7A-182235A98F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2F85A2-AA96-40C9-9503-0A4F39DD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2042919"/>
            <a:ext cx="4991797" cy="2772162"/>
          </a:xfrm>
          <a:prstGeom prst="rect">
            <a:avLst/>
          </a:prstGeom>
        </p:spPr>
      </p:pic>
      <p:sp>
        <p:nvSpPr>
          <p:cNvPr id="57346" name="Text Box 2">
            <a:extLst>
              <a:ext uri="{FF2B5EF4-FFF2-40B4-BE49-F238E27FC236}">
                <a16:creationId xmlns:a16="http://schemas.microsoft.com/office/drawing/2014/main" id="{BE253AA3-1BF3-4A82-AA30-92175781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7368BA74-83A1-4C04-A642-0B350C40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추천 메뉴의 조회순 그래프에서 실시간으로 조회수를 출력</a:t>
            </a:r>
            <a:endParaRPr lang="ko-KR" altLang="en-US" sz="1800" b="0"/>
          </a:p>
        </p:txBody>
      </p:sp>
      <p:sp>
        <p:nvSpPr>
          <p:cNvPr id="57349" name="AutoShape 5">
            <a:extLst>
              <a:ext uri="{FF2B5EF4-FFF2-40B4-BE49-F238E27FC236}">
                <a16:creationId xmlns:a16="http://schemas.microsoft.com/office/drawing/2014/main" id="{FFCB0588-BB54-4E03-B438-8EF1AC16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345" y="2580054"/>
            <a:ext cx="813655" cy="2109177"/>
          </a:xfrm>
          <a:prstGeom prst="roundRect">
            <a:avLst>
              <a:gd name="adj" fmla="val 16667"/>
            </a:avLst>
          </a:prstGeom>
          <a:solidFill>
            <a:srgbClr val="FF99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06AA0ABB-DEF4-493B-B01C-D59DF57F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447" y="1916832"/>
            <a:ext cx="1295400" cy="792163"/>
          </a:xfrm>
          <a:prstGeom prst="wedgeRoundRectCallout">
            <a:avLst>
              <a:gd name="adj1" fmla="val -70343"/>
              <a:gd name="adj2" fmla="val 71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실시간으로 조회된 수치</a:t>
            </a:r>
            <a:endParaRPr lang="en-US" altLang="ko-KR" sz="1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/>
              <a:t>증가 확인</a:t>
            </a:r>
          </a:p>
        </p:txBody>
      </p:sp>
      <p:sp>
        <p:nvSpPr>
          <p:cNvPr id="57351" name="슬라이드 번호 개체 틀 1">
            <a:extLst>
              <a:ext uri="{FF2B5EF4-FFF2-40B4-BE49-F238E27FC236}">
                <a16:creationId xmlns:a16="http://schemas.microsoft.com/office/drawing/2014/main" id="{2F70DB82-2560-4615-A617-9C7322B7F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ED969-434D-4095-BA96-1374D576D0C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2">
            <a:extLst>
              <a:ext uri="{FF2B5EF4-FFF2-40B4-BE49-F238E27FC236}">
                <a16:creationId xmlns:a16="http://schemas.microsoft.com/office/drawing/2014/main" id="{C3C09556-4909-401C-A372-618D6CF4C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FB3252C7-58A1-4546-8332-69431C0F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>
            <a:extLst>
              <a:ext uri="{FF2B5EF4-FFF2-40B4-BE49-F238E27FC236}">
                <a16:creationId xmlns:a16="http://schemas.microsoft.com/office/drawing/2014/main" id="{59D2DE9E-B387-4A17-9063-D55D645D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Storage</a:t>
            </a:r>
          </a:p>
        </p:txBody>
      </p:sp>
      <p:sp>
        <p:nvSpPr>
          <p:cNvPr id="58375" name="슬라이드 번호 개체 틀 1">
            <a:extLst>
              <a:ext uri="{FF2B5EF4-FFF2-40B4-BE49-F238E27FC236}">
                <a16:creationId xmlns:a16="http://schemas.microsoft.com/office/drawing/2014/main" id="{84881CC1-92CD-426A-88ED-ADA9FA841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8C412-837F-4B38-A783-78BCDE01CEC0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30D35A5F-C6EA-4852-BD15-EC5101BF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08D1C597-BF79-4F49-A2CA-ACB8BFF9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13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Web Storage </a:t>
            </a:r>
            <a:r>
              <a:rPr lang="ko-KR" altLang="en-US" sz="2800"/>
              <a:t>개요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A9148C8E-A10B-436C-9D5C-B9BD324D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Web Storage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key-value </a:t>
            </a:r>
            <a:r>
              <a:rPr lang="ko-KR" altLang="en-US" sz="1800" b="0"/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다루듯 사용법이 간단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저장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값을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읽기 </a:t>
            </a:r>
            <a:r>
              <a:rPr lang="en-US" altLang="ko-KR" sz="1800" b="0"/>
              <a:t>: </a:t>
            </a:r>
            <a:r>
              <a:rPr lang="ko-KR" altLang="en-US" sz="1800" b="0"/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비교적 간단한 형태의 데이터 저장에 알맞음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복잡한 구조의 데이터는 </a:t>
            </a:r>
            <a:r>
              <a:rPr lang="en-US" altLang="ko-KR" sz="1800" b="0"/>
              <a:t>IndexedDB</a:t>
            </a:r>
            <a:r>
              <a:rPr lang="ko-KR" altLang="en-US" sz="1800" b="0"/>
              <a:t>가 적당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/>
              <a:t> </a:t>
            </a:r>
            <a:r>
              <a:rPr lang="ko-KR" altLang="en-US" sz="1800" b="0"/>
              <a:t>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도메인별 각각 별도의 공간에 생성되기 때문에 다른 도메인에서는 접근 불가능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Storage vs. Cookie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기본 크기는 </a:t>
            </a:r>
            <a:r>
              <a:rPr lang="en-US" altLang="ko-KR" sz="1800" b="0"/>
              <a:t>5M byte(</a:t>
            </a:r>
            <a:r>
              <a:rPr lang="ko-KR" altLang="en-US" sz="1800" b="0"/>
              <a:t>쿠키는 </a:t>
            </a:r>
            <a:r>
              <a:rPr lang="en-US" altLang="ko-KR" sz="1800" b="0"/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 데이터를 보내지 않음</a:t>
            </a:r>
            <a:r>
              <a:rPr lang="en-US" altLang="ko-KR" sz="1800" b="0"/>
              <a:t>(</a:t>
            </a:r>
            <a:r>
              <a:rPr lang="ko-KR" altLang="en-US" sz="1800" b="0"/>
              <a:t>쿠키는 요청 헤더에 자동으로 포함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만료 기간이 없음</a:t>
            </a:r>
            <a:r>
              <a:rPr lang="en-US" altLang="ko-KR" sz="1800" b="0"/>
              <a:t>(</a:t>
            </a:r>
            <a:r>
              <a:rPr lang="ko-KR" altLang="en-US" sz="1800" b="0"/>
              <a:t>쿠키는 만료기간 지정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 객체를 저장할 수 있음</a:t>
            </a:r>
            <a:r>
              <a:rPr lang="en-US" altLang="ko-KR" sz="1800" b="0"/>
              <a:t>(</a:t>
            </a:r>
            <a:r>
              <a:rPr lang="ko-KR" altLang="en-US" sz="1800" b="0"/>
              <a:t>쿠키는 문자열만 저장</a:t>
            </a:r>
            <a:r>
              <a:rPr lang="en-US" altLang="ko-KR" sz="1800" b="0"/>
              <a:t>)</a:t>
            </a:r>
          </a:p>
        </p:txBody>
      </p:sp>
      <p:sp>
        <p:nvSpPr>
          <p:cNvPr id="59396" name="슬라이드 번호 개체 틀 1">
            <a:extLst>
              <a:ext uri="{FF2B5EF4-FFF2-40B4-BE49-F238E27FC236}">
                <a16:creationId xmlns:a16="http://schemas.microsoft.com/office/drawing/2014/main" id="{CE74F56F-65CB-4BFD-A159-4140BBCCF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F7293-0E38-44CA-9FD2-1B33BBDF0ED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71B2A7AB-5335-4C60-828B-046938CD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로컬 스토리지와 세션 스토리지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8239CD10-94CA-4572-BE69-6D2E986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프로그램이나 사용자가 삭제 하지 않는 이상 영구적인 데이터 저장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브라우저</a:t>
            </a:r>
            <a:r>
              <a:rPr lang="en-US" altLang="ko-KR" sz="1800" b="0"/>
              <a:t>(window </a:t>
            </a:r>
            <a:r>
              <a:rPr lang="ko-KR" altLang="en-US" sz="1800" b="0"/>
              <a:t>객체</a:t>
            </a:r>
            <a:r>
              <a:rPr lang="en-US" altLang="ko-KR" sz="1800" b="0"/>
              <a:t>)</a:t>
            </a:r>
            <a:r>
              <a:rPr lang="ko-KR" altLang="en-US" sz="1800" b="0"/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브라우저가 닫히면 세션 스토리지 정보도 사라짐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각각의 브라우저가 같은 도메인에 접속하더라도 세션 스토리지는 각각 생성</a:t>
            </a:r>
          </a:p>
        </p:txBody>
      </p:sp>
      <p:sp>
        <p:nvSpPr>
          <p:cNvPr id="60420" name="슬라이드 번호 개체 틀 1">
            <a:extLst>
              <a:ext uri="{FF2B5EF4-FFF2-40B4-BE49-F238E27FC236}">
                <a16:creationId xmlns:a16="http://schemas.microsoft.com/office/drawing/2014/main" id="{BB7FBA6E-F651-4207-9AAA-E4D98D67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36A79-A7FF-422D-A560-68958DE6ACA4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A7F40EC-D241-4C07-BF6E-22CF0BBA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9D9F1765-4181-4B5F-A197-70C87F15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로컬 스토리지 </a:t>
            </a:r>
            <a:r>
              <a:rPr lang="en-US" altLang="ko-KR" sz="1800" b="0"/>
              <a:t>: window.localStorage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세션 스토리지 </a:t>
            </a:r>
            <a:r>
              <a:rPr lang="en-US" altLang="ko-KR" sz="1800" b="0"/>
              <a:t>: window.sessionStorage </a:t>
            </a:r>
            <a:r>
              <a:rPr lang="ko-KR" altLang="en-US" sz="1800" b="0"/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</a:t>
            </a:r>
            <a:r>
              <a:rPr lang="ko-KR" altLang="en-US" sz="1800" b="0"/>
              <a:t>값을 스토리지 객체의 속성의 이름으로</a:t>
            </a:r>
            <a:r>
              <a:rPr lang="en-US" altLang="ko-KR" sz="1800" b="0"/>
              <a:t>, value</a:t>
            </a:r>
            <a:r>
              <a:rPr lang="ko-KR" altLang="en-US" sz="1800" b="0"/>
              <a:t>값을 속성의 값으로 직접 저장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localStorage.userId = 'hong';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localStorage['userId'] = 'hong';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setItem()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localStorage.setItem('userId', 'hong');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스토리지의 값 읽기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스토리지 객체의 속성이름으로 읽기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 userId =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getItem()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const</a:t>
            </a:r>
            <a:r>
              <a:rPr lang="en-US" altLang="ko-KR" sz="1800"/>
              <a:t> userId = localStorage.getItem('userId');</a:t>
            </a:r>
          </a:p>
        </p:txBody>
      </p:sp>
      <p:sp>
        <p:nvSpPr>
          <p:cNvPr id="61444" name="슬라이드 번호 개체 틀 1">
            <a:extLst>
              <a:ext uri="{FF2B5EF4-FFF2-40B4-BE49-F238E27FC236}">
                <a16:creationId xmlns:a16="http://schemas.microsoft.com/office/drawing/2014/main" id="{E8485315-4E96-4D6B-82D5-64572D5EF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F3C63-720E-443B-A429-8C8363D277C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">
            <a:extLst>
              <a:ext uri="{FF2B5EF4-FFF2-40B4-BE49-F238E27FC236}">
                <a16:creationId xmlns:a16="http://schemas.microsoft.com/office/drawing/2014/main" id="{B4FBC3F2-FFBF-4766-A9E9-3953141F0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8172411-35EE-462F-9FBA-5A9D519E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>
            <a:extLst>
              <a:ext uri="{FF2B5EF4-FFF2-40B4-BE49-F238E27FC236}">
                <a16:creationId xmlns:a16="http://schemas.microsoft.com/office/drawing/2014/main" id="{B7D8CB57-41B3-418C-B86F-AF92F7B5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Forms</a:t>
            </a:r>
          </a:p>
        </p:txBody>
      </p:sp>
      <p:sp>
        <p:nvSpPr>
          <p:cNvPr id="14343" name="슬라이드 번호 개체 틀 1">
            <a:extLst>
              <a:ext uri="{FF2B5EF4-FFF2-40B4-BE49-F238E27FC236}">
                <a16:creationId xmlns:a16="http://schemas.microsoft.com/office/drawing/2014/main" id="{56E0F93C-BD88-4B17-8F1F-6D8F3B599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95102-2778-4561-B5F5-90D9C8D0838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84D09F4-E120-4F6B-B7EF-968527F7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F02B91-3656-433C-A956-0C4ACB6C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26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스토리지 </a:t>
            </a:r>
            <a:r>
              <a:rPr lang="en-US" altLang="ko-KR" sz="2800"/>
              <a:t>API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1F8D3EB9-1B63-4439-A33D-70988AB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delete </a:t>
            </a:r>
            <a:r>
              <a:rPr lang="ko-KR" altLang="en-US" sz="1800" b="0"/>
              <a:t>연산자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localStorage.userId;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delete localStorage['userId'];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removeItem()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스토리지의 모든</a:t>
            </a:r>
            <a:r>
              <a:rPr lang="en-US" altLang="ko-KR" sz="2000"/>
              <a:t> </a:t>
            </a:r>
            <a:r>
              <a:rPr lang="ko-KR" altLang="en-US" sz="2000"/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clear() </a:t>
            </a:r>
            <a:r>
              <a:rPr lang="ko-KR" altLang="en-US" sz="1800" b="0"/>
              <a:t>메서드 이용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기타 스토리지의 속성과 메서드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length : </a:t>
            </a:r>
            <a:r>
              <a:rPr lang="ko-KR" altLang="en-US" sz="1800" b="0"/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key(index) : </a:t>
            </a:r>
            <a:r>
              <a:rPr lang="ko-KR" altLang="en-US" sz="1800" b="0"/>
              <a:t>지정한 인덱스의 키를 반환</a:t>
            </a:r>
            <a:r>
              <a:rPr lang="en-US" altLang="ko-KR" sz="1800" b="0"/>
              <a:t>(</a:t>
            </a:r>
            <a:r>
              <a:rPr lang="ko-KR" altLang="en-US" sz="1800" b="0"/>
              <a:t>없으면 </a:t>
            </a:r>
            <a:r>
              <a:rPr lang="en-US" altLang="ko-KR" sz="1800" b="0"/>
              <a:t>null)</a:t>
            </a:r>
          </a:p>
        </p:txBody>
      </p:sp>
      <p:sp>
        <p:nvSpPr>
          <p:cNvPr id="62468" name="슬라이드 번호 개체 틀 1">
            <a:extLst>
              <a:ext uri="{FF2B5EF4-FFF2-40B4-BE49-F238E27FC236}">
                <a16:creationId xmlns:a16="http://schemas.microsoft.com/office/drawing/2014/main" id="{9B122391-7F14-44E2-B925-B11CBABC1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0AC3C-5A5A-456D-878D-6FFDCAA7629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5">
            <a:extLst>
              <a:ext uri="{FF2B5EF4-FFF2-40B4-BE49-F238E27FC236}">
                <a16:creationId xmlns:a16="http://schemas.microsoft.com/office/drawing/2014/main" id="{43878964-2AA2-4DFA-9002-66E9F01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81300"/>
            <a:ext cx="3648075" cy="32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491" name="Text Box 2">
            <a:extLst>
              <a:ext uri="{FF2B5EF4-FFF2-40B4-BE49-F238E27FC236}">
                <a16:creationId xmlns:a16="http://schemas.microsoft.com/office/drawing/2014/main" id="{606133D7-02D6-41DE-A07F-47E0E50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2D2E6954-C3E9-41CF-80F6-B96EB77F7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 등록 시 </a:t>
            </a:r>
            <a:r>
              <a:rPr lang="en-US" altLang="ko-KR" sz="2000"/>
              <a:t>localStorage</a:t>
            </a:r>
            <a:r>
              <a:rPr lang="ko-KR" altLang="en-US" sz="2000"/>
              <a:t>에 저장</a:t>
            </a:r>
            <a:endParaRPr lang="ko-KR" altLang="en-US" sz="1800" b="0"/>
          </a:p>
        </p:txBody>
      </p:sp>
      <p:graphicFrame>
        <p:nvGraphicFramePr>
          <p:cNvPr id="159778" name="Group 34">
            <a:extLst>
              <a:ext uri="{FF2B5EF4-FFF2-40B4-BE49-F238E27FC236}">
                <a16:creationId xmlns:a16="http://schemas.microsoft.com/office/drawing/2014/main" id="{76459EFF-C15C-4434-95D1-1C3D52C4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41205"/>
              </p:ext>
            </p:extLst>
          </p:nvPr>
        </p:nvGraphicFramePr>
        <p:xfrm>
          <a:off x="611188" y="14128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localStorage.</a:t>
                      </a:r>
                      <a:r>
                        <a:rPr kumimoji="1" lang="en-US" altLang="ko-KR" sz="16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setItem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'cart'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(cart));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777" name="Group 33">
            <a:extLst>
              <a:ext uri="{FF2B5EF4-FFF2-40B4-BE49-F238E27FC236}">
                <a16:creationId xmlns:a16="http://schemas.microsoft.com/office/drawing/2014/main" id="{61850498-C038-4F2B-A27C-DCF98DC74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28096"/>
              </p:ext>
            </p:extLst>
          </p:nvPr>
        </p:nvGraphicFramePr>
        <p:xfrm>
          <a:off x="611188" y="1844675"/>
          <a:ext cx="7921625" cy="334966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cart = JSON.parse(localStorage.getItem(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'cart'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563" marB="455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05" name="AutoShape 38">
            <a:extLst>
              <a:ext uri="{FF2B5EF4-FFF2-40B4-BE49-F238E27FC236}">
                <a16:creationId xmlns:a16="http://schemas.microsoft.com/office/drawing/2014/main" id="{DB3551CE-CBD2-47C4-94D3-8BE965FF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832225"/>
            <a:ext cx="463550" cy="460375"/>
          </a:xfrm>
          <a:prstGeom prst="roundRect">
            <a:avLst>
              <a:gd name="adj" fmla="val 16667"/>
            </a:avLst>
          </a:prstGeom>
          <a:solidFill>
            <a:srgbClr val="FF99CC">
              <a:alpha val="3882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63506" name="AutoShape 39">
            <a:extLst>
              <a:ext uri="{FF2B5EF4-FFF2-40B4-BE49-F238E27FC236}">
                <a16:creationId xmlns:a16="http://schemas.microsoft.com/office/drawing/2014/main" id="{FDB56550-831F-4A4E-B497-4D4551B0DD0D}"/>
              </a:ext>
            </a:extLst>
          </p:cNvPr>
          <p:cNvCxnSpPr>
            <a:cxnSpLocks noChangeShapeType="1"/>
            <a:stCxn id="63505" idx="3"/>
            <a:endCxn id="63507" idx="2"/>
          </p:cNvCxnSpPr>
          <p:nvPr/>
        </p:nvCxnSpPr>
        <p:spPr bwMode="auto">
          <a:xfrm>
            <a:off x="3835400" y="4062413"/>
            <a:ext cx="2679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7" name="AutoShape 40">
            <a:extLst>
              <a:ext uri="{FF2B5EF4-FFF2-40B4-BE49-F238E27FC236}">
                <a16:creationId xmlns:a16="http://schemas.microsoft.com/office/drawing/2014/main" id="{2B171A2F-08D7-4637-A850-8DE50014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3667125"/>
            <a:ext cx="1296988" cy="7921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Storage</a:t>
            </a:r>
          </a:p>
        </p:txBody>
      </p:sp>
      <p:cxnSp>
        <p:nvCxnSpPr>
          <p:cNvPr id="63508" name="AutoShape 41">
            <a:extLst>
              <a:ext uri="{FF2B5EF4-FFF2-40B4-BE49-F238E27FC236}">
                <a16:creationId xmlns:a16="http://schemas.microsoft.com/office/drawing/2014/main" id="{AC6880F4-14CC-4859-9BC5-46FD9F40CFB3}"/>
              </a:ext>
            </a:extLst>
          </p:cNvPr>
          <p:cNvCxnSpPr>
            <a:cxnSpLocks noChangeShapeType="1"/>
            <a:stCxn id="63507" idx="1"/>
          </p:cNvCxnSpPr>
          <p:nvPr/>
        </p:nvCxnSpPr>
        <p:spPr bwMode="auto">
          <a:xfrm flipH="1" flipV="1">
            <a:off x="4356100" y="3068638"/>
            <a:ext cx="2808288" cy="598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9" name="Text Box 42">
            <a:extLst>
              <a:ext uri="{FF2B5EF4-FFF2-40B4-BE49-F238E27FC236}">
                <a16:creationId xmlns:a16="http://schemas.microsoft.com/office/drawing/2014/main" id="{278E2193-ECEA-459B-B4B6-83CC44E0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070350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setItem()</a:t>
            </a:r>
          </a:p>
        </p:txBody>
      </p:sp>
      <p:sp>
        <p:nvSpPr>
          <p:cNvPr id="63510" name="Text Box 43">
            <a:extLst>
              <a:ext uri="{FF2B5EF4-FFF2-40B4-BE49-F238E27FC236}">
                <a16:creationId xmlns:a16="http://schemas.microsoft.com/office/drawing/2014/main" id="{622F51E4-65B1-4FC0-BD45-D790932C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5273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getItem()</a:t>
            </a:r>
          </a:p>
        </p:txBody>
      </p:sp>
      <p:sp>
        <p:nvSpPr>
          <p:cNvPr id="63511" name="슬라이드 번호 개체 틀 1">
            <a:extLst>
              <a:ext uri="{FF2B5EF4-FFF2-40B4-BE49-F238E27FC236}">
                <a16:creationId xmlns:a16="http://schemas.microsoft.com/office/drawing/2014/main" id="{D24984DF-0E7A-4092-83C9-38518955C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36729-FAA9-477C-85D8-EC77F1B209CF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2">
            <a:extLst>
              <a:ext uri="{FF2B5EF4-FFF2-40B4-BE49-F238E27FC236}">
                <a16:creationId xmlns:a16="http://schemas.microsoft.com/office/drawing/2014/main" id="{D66033F9-9057-4FEB-8744-B55A62E9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>
            <a:extLst>
              <a:ext uri="{FF2B5EF4-FFF2-40B4-BE49-F238E27FC236}">
                <a16:creationId xmlns:a16="http://schemas.microsoft.com/office/drawing/2014/main" id="{FC1F1B04-35EB-4D8C-B8A8-6D1011A0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4">
            <a:extLst>
              <a:ext uri="{FF2B5EF4-FFF2-40B4-BE49-F238E27FC236}">
                <a16:creationId xmlns:a16="http://schemas.microsoft.com/office/drawing/2014/main" id="{4B20300E-149E-49CC-9941-CDE0198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844675"/>
            <a:ext cx="2447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Server-Sent Events</a:t>
            </a:r>
          </a:p>
        </p:txBody>
      </p:sp>
      <p:sp>
        <p:nvSpPr>
          <p:cNvPr id="65543" name="슬라이드 번호 개체 틀 1">
            <a:extLst>
              <a:ext uri="{FF2B5EF4-FFF2-40B4-BE49-F238E27FC236}">
                <a16:creationId xmlns:a16="http://schemas.microsoft.com/office/drawing/2014/main" id="{DDA78C34-B5C6-491E-9063-DF9D2E5E4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3AB40F-8E73-4DDA-B326-2057BD984A4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3ECBC51-A94E-4C26-BF9D-C8311728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A875EA9-F2F2-407D-93EC-D94F3F81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4A7FA729-6F08-4517-9EBA-F3FFF5B6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HTTP </a:t>
            </a:r>
            <a:r>
              <a:rPr lang="ko-KR" altLang="en-US" sz="2000"/>
              <a:t>프로토콜의 특징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여러 클라이언트를 상대해야 하는 웹 서버의 특징상 다수의 클라이언트 정보를 유지하기엔 서버의 자원이 너무 많이 소모되므로 웹 서버는 클라이언트의 요청이 발생하면 응답을 한 후 클라이언트와의 연결을 종료함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서버는 접속한 클라이언트와의 커넥션을 유지하지 않으므로 클라이언트가 요청하기 전에는 응답을 할 수 없음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서버로부터의 </a:t>
            </a:r>
            <a:r>
              <a:rPr lang="en-US" altLang="ko-KR" sz="1800" b="0"/>
              <a:t>push </a:t>
            </a:r>
            <a:r>
              <a:rPr lang="ko-KR" altLang="en-US" sz="1800" b="0"/>
              <a:t>서비스는 불가능</a:t>
            </a:r>
          </a:p>
        </p:txBody>
      </p:sp>
      <p:sp>
        <p:nvSpPr>
          <p:cNvPr id="66564" name="슬라이드 번호 개체 틀 1">
            <a:extLst>
              <a:ext uri="{FF2B5EF4-FFF2-40B4-BE49-F238E27FC236}">
                <a16:creationId xmlns:a16="http://schemas.microsoft.com/office/drawing/2014/main" id="{0348659C-AB4A-4F25-84F3-8F05203AF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9EC18-8C76-4792-9652-D829ACF507F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40D73E28-6F2B-4BBE-835C-A25C0A88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33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</a:t>
            </a:r>
            <a:r>
              <a:rPr lang="ko-KR" altLang="en-US" sz="2800"/>
              <a:t>개요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71CBD91-A10C-4FEE-AE4E-49BA54A6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Server-Sent Events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지속적으로 데이터를 수신하기 위한 </a:t>
            </a:r>
            <a:r>
              <a:rPr lang="en-US" altLang="ko-KR" sz="1800" b="0"/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push </a:t>
            </a:r>
            <a:r>
              <a:rPr lang="ko-KR" altLang="en-US" sz="1800" b="0"/>
              <a:t>서비스는 </a:t>
            </a:r>
            <a:r>
              <a:rPr lang="en-US" altLang="ko-KR" sz="1800" b="0"/>
              <a:t>HTTP </a:t>
            </a:r>
            <a:r>
              <a:rPr lang="ko-KR" altLang="en-US" sz="1800" b="0"/>
              <a:t>프로토콜의 구조상 불가능 하며 비슷한 효과를 낼 수 있는 </a:t>
            </a:r>
            <a:r>
              <a:rPr lang="en-US" altLang="ko-KR" sz="1800" b="0"/>
              <a:t>polling </a:t>
            </a:r>
            <a:r>
              <a:rPr lang="ko-KR" altLang="en-US" sz="1800" b="0"/>
              <a:t>방식을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주기적으로 요청을 보내는 작업과 서버의 응답 데이터를 분석하는 작업은 브라우저가 하므로 개발자는 응답 데이터를 처리하는 작업에 집중할 수 있음</a:t>
            </a:r>
            <a:endParaRPr lang="en-US" altLang="ko-KR" sz="1800" b="0"/>
          </a:p>
        </p:txBody>
      </p:sp>
      <p:sp>
        <p:nvSpPr>
          <p:cNvPr id="67588" name="슬라이드 번호 개체 틀 1">
            <a:extLst>
              <a:ext uri="{FF2B5EF4-FFF2-40B4-BE49-F238E27FC236}">
                <a16:creationId xmlns:a16="http://schemas.microsoft.com/office/drawing/2014/main" id="{4361FC3D-2D07-48F5-A889-24AFD5FB0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334F6-3E1E-42C4-B083-C8B865EA95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CDA0F8DA-1157-490F-8F81-DBD453DE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092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Server-Sent Events API</a:t>
            </a:r>
            <a:endParaRPr lang="ko-KR" altLang="en-US" sz="2800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DAADFFD0-3D93-4E79-9A2C-CBF9FA43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EventSource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지정된 </a:t>
            </a:r>
            <a:r>
              <a:rPr lang="en-US" altLang="ko-KR" sz="1800" b="0"/>
              <a:t>url</a:t>
            </a:r>
            <a:r>
              <a:rPr lang="ko-KR" altLang="en-US" sz="1800" b="0"/>
              <a:t>에 주기적으로 요청을 보내는 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</a:t>
            </a:r>
            <a:r>
              <a:rPr lang="en-US" altLang="ko-KR" sz="1800" b="0"/>
              <a:t>new EventSource('server.html');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/>
              <a:t> </a:t>
            </a:r>
            <a:r>
              <a:rPr lang="ko-KR" altLang="en-US" sz="1800" b="0"/>
              <a:t>객체가 생성되면서 요청을 보내기 시작함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서버로부터 응답을 받으면 내용을 파싱하여 이벤트를 발생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/>
              <a:t> 서버의 응답 데이터는 형식이 정해져 있음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Tx/>
              <a:buChar char="-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속성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readyState : </a:t>
            </a:r>
            <a:r>
              <a:rPr lang="ko-KR" altLang="en-US" sz="1800" b="0"/>
              <a:t>서버와의 접속 상태로 다음의 상수로 확인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CONNECTING : </a:t>
            </a:r>
            <a:r>
              <a:rPr lang="ko-KR" altLang="en-US" sz="1800" b="0"/>
              <a:t>서버에 접속 요청 중</a:t>
            </a:r>
            <a:r>
              <a:rPr lang="en-US" altLang="ko-KR" sz="1800" b="0"/>
              <a:t>(0)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OPEN : </a:t>
            </a:r>
            <a:r>
              <a:rPr lang="ko-KR" altLang="en-US" sz="1800" b="0"/>
              <a:t>서버에 접속 됨</a:t>
            </a:r>
            <a:r>
              <a:rPr lang="en-US" altLang="ko-KR" sz="1800" b="0"/>
              <a:t>(1)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	- CLOSED : </a:t>
            </a:r>
            <a:r>
              <a:rPr lang="ko-KR" altLang="en-US" sz="1800" b="0"/>
              <a:t>서버와 접속 되지 않음</a:t>
            </a:r>
            <a:r>
              <a:rPr lang="en-US" altLang="ko-KR" sz="1800" b="0"/>
              <a:t>(2)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메소드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close : </a:t>
            </a:r>
            <a:r>
              <a:rPr lang="ko-KR" altLang="en-US" sz="1800" b="0"/>
              <a:t>서버 접속 종료</a:t>
            </a:r>
            <a:endParaRPr lang="en-US" altLang="ko-KR" sz="1800"/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주요 이벤트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open : </a:t>
            </a:r>
            <a:r>
              <a:rPr lang="ko-KR" altLang="en-US" sz="1800" b="0"/>
              <a:t>서버와 접속이 되면 발생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en-US" altLang="ko-KR" sz="1800"/>
              <a:t>message : </a:t>
            </a:r>
            <a:r>
              <a:rPr lang="ko-KR" altLang="en-US" sz="1800"/>
              <a:t>서버로부터 응답이 도착하면 발생</a:t>
            </a:r>
            <a:endParaRPr lang="en-US" altLang="ko-KR" sz="1800"/>
          </a:p>
        </p:txBody>
      </p:sp>
      <p:sp>
        <p:nvSpPr>
          <p:cNvPr id="68612" name="슬라이드 번호 개체 틀 1">
            <a:extLst>
              <a:ext uri="{FF2B5EF4-FFF2-40B4-BE49-F238E27FC236}">
                <a16:creationId xmlns:a16="http://schemas.microsoft.com/office/drawing/2014/main" id="{82FC4116-93AA-4418-A3F3-13AE81A3E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10D985-3F98-44E6-A4E7-0E93523AD7F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5EFDA360-C245-44BA-A7A6-9CE69674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서버의 응답 데이터 형식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F38148EF-C1C2-4375-A8E5-EA497FD1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서버의 응답 데이터 형식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MIME </a:t>
            </a:r>
            <a:r>
              <a:rPr lang="ko-KR" altLang="en-US" sz="1800" b="0"/>
              <a:t>타입은</a:t>
            </a:r>
            <a:r>
              <a:rPr lang="en-US" altLang="ko-KR" sz="1800" b="0"/>
              <a:t> text/event-stream</a:t>
            </a: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문자 인코딩은 </a:t>
            </a:r>
            <a:r>
              <a:rPr lang="en-US" altLang="ko-KR" sz="1800" b="0"/>
              <a:t>UTF-8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줄 바꿈 기호는 </a:t>
            </a:r>
            <a:r>
              <a:rPr lang="en-US" altLang="ko-KR" sz="1800" b="0"/>
              <a:t>\r\n, \n, \r </a:t>
            </a:r>
            <a:r>
              <a:rPr lang="ko-KR" altLang="en-US" sz="1800" b="0"/>
              <a:t>모두 유효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주석은 </a:t>
            </a:r>
            <a:r>
              <a:rPr lang="en-US" altLang="ko-KR" sz="1800" b="0"/>
              <a:t>:</a:t>
            </a:r>
            <a:r>
              <a:rPr lang="ko-KR" altLang="en-US" sz="1800" b="0"/>
              <a:t>으로 시작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빈 줄이나 스트림의 끝은 이벤트 구분자 역할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주석이나 빈 줄 이외는 </a:t>
            </a:r>
            <a:r>
              <a:rPr lang="en-US" altLang="ko-KR" sz="1800"/>
              <a:t>'</a:t>
            </a:r>
            <a:r>
              <a:rPr lang="ko-KR" altLang="en-US" sz="1800"/>
              <a:t>필드명</a:t>
            </a:r>
            <a:r>
              <a:rPr lang="en-US" altLang="ko-KR" sz="1800"/>
              <a:t>: </a:t>
            </a:r>
            <a:r>
              <a:rPr lang="ko-KR" altLang="en-US" sz="1800"/>
              <a:t>필드값</a:t>
            </a:r>
            <a:r>
              <a:rPr lang="en-US" altLang="ko-KR" sz="1800"/>
              <a:t>' </a:t>
            </a:r>
            <a:r>
              <a:rPr lang="ko-KR" altLang="en-US" sz="1800" b="0"/>
              <a:t>형태의 응답 데이터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값이 없는 필드라면 생략 가능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ko-KR" altLang="en-US" sz="1800" b="0"/>
              <a:t>	</a:t>
            </a:r>
            <a:r>
              <a:rPr lang="en-US" altLang="ko-KR" sz="1800" b="0"/>
              <a:t>- </a:t>
            </a:r>
            <a:r>
              <a:rPr lang="ko-KR" altLang="en-US" sz="1800" b="0"/>
              <a:t>콜론과 필드값 사이에는 가독성을 위해 공백 하나를 포함 할 수 있음</a:t>
            </a:r>
            <a:br>
              <a:rPr lang="ko-KR" altLang="en-US" sz="1800" b="0"/>
            </a:b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유효한 필드명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event : </a:t>
            </a:r>
            <a:r>
              <a:rPr lang="ko-KR" altLang="en-US" sz="1800" b="0"/>
              <a:t>브라우저가 발생시킬 이벤트 명</a:t>
            </a:r>
            <a:r>
              <a:rPr lang="en-US" altLang="ko-KR" sz="1800" b="0"/>
              <a:t>(</a:t>
            </a:r>
            <a:r>
              <a:rPr lang="ko-KR" altLang="en-US" sz="1800" b="0"/>
              <a:t>기본은 </a:t>
            </a:r>
            <a:r>
              <a:rPr lang="en-US" altLang="ko-KR" sz="1800" b="0"/>
              <a:t>message)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data : </a:t>
            </a:r>
            <a:r>
              <a:rPr lang="ko-KR" altLang="en-US" sz="1800" b="0"/>
              <a:t>서버가 보낼 메시지</a:t>
            </a:r>
            <a:r>
              <a:rPr lang="en-US" altLang="ko-KR" sz="1800" b="0"/>
              <a:t>(</a:t>
            </a:r>
            <a:r>
              <a:rPr lang="ko-KR" altLang="en-US" sz="1800" b="0"/>
              <a:t>값이 없으면 이벤트가 발생하지 않음</a:t>
            </a:r>
            <a:r>
              <a:rPr lang="en-US" altLang="ko-KR" sz="1800" b="0"/>
              <a:t>)</a:t>
            </a:r>
            <a:r>
              <a:rPr lang="ko-KR" altLang="en-US" sz="1800" b="0"/>
              <a:t>로 한번에 여러개를 보낼 수 있음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이벤트 </a:t>
            </a:r>
            <a:r>
              <a:rPr lang="en-US" altLang="ko-KR" sz="1800" b="0"/>
              <a:t>ID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마지막으로 수신한 이벤트의 </a:t>
            </a:r>
            <a:r>
              <a:rPr lang="en-US" altLang="ko-KR" sz="1800" b="0"/>
              <a:t>ID</a:t>
            </a:r>
            <a:r>
              <a:rPr lang="ko-KR" altLang="en-US" sz="1800" b="0"/>
              <a:t>는 </a:t>
            </a:r>
            <a:r>
              <a:rPr lang="en-US" altLang="ko-KR" sz="1800" b="0"/>
              <a:t>MessageEvent</a:t>
            </a:r>
            <a:r>
              <a:rPr lang="ko-KR" altLang="en-US" sz="1800" b="0"/>
              <a:t>의 </a:t>
            </a:r>
            <a:r>
              <a:rPr lang="en-US" altLang="ko-KR" sz="1800" b="0"/>
              <a:t>lastEventId </a:t>
            </a:r>
            <a:r>
              <a:rPr lang="ko-KR" altLang="en-US" sz="1800" b="0"/>
              <a:t>속성으로 참조할 수 있으며 요청 헤더에 </a:t>
            </a:r>
            <a:r>
              <a:rPr lang="en-US" altLang="ko-KR" sz="1800" b="0"/>
              <a:t>'Last-Event-ID'</a:t>
            </a:r>
            <a:r>
              <a:rPr lang="ko-KR" altLang="en-US" sz="1800" b="0"/>
              <a:t>로 포함됨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retry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다음 재시도까지의 간격을 밀리 세컨드 단위로 지정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생략 시 다음 재시도 간격은 브라우저에 따라 다름</a:t>
            </a:r>
          </a:p>
        </p:txBody>
      </p:sp>
      <p:sp>
        <p:nvSpPr>
          <p:cNvPr id="69636" name="슬라이드 번호 개체 틀 1">
            <a:extLst>
              <a:ext uri="{FF2B5EF4-FFF2-40B4-BE49-F238E27FC236}">
                <a16:creationId xmlns:a16="http://schemas.microsoft.com/office/drawing/2014/main" id="{5F78C6B0-CE0D-4719-A39A-221150B11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9F85D-5B6F-46F3-927A-2D7864893028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42A93B1B-811B-4BC9-980F-CD6FDC677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55CFA2ED-7778-4B5C-BD7C-B0E43916C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 </a:t>
            </a:r>
            <a:r>
              <a:rPr lang="ko-KR" altLang="en-US" sz="2000"/>
              <a:t>개 미만인지 여부를 </a:t>
            </a:r>
            <a:r>
              <a:rPr lang="en-US" altLang="ko-KR" sz="2000"/>
              <a:t>10</a:t>
            </a:r>
            <a:r>
              <a:rPr lang="ko-KR" altLang="en-US" sz="2000"/>
              <a:t>초에 한번씩 체크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BF3A50DF-116A-499A-9672-0ABD9CAF1C5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28788"/>
          <a:ext cx="7921625" cy="57943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es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new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couponQuantity?couponIdList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='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couponIdList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itchFamily="18" charset="-127"/>
                        <a:cs typeface="Consolas" panose="020B0609020204030204" pitchFamily="49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934" name="Group 46">
            <a:extLst>
              <a:ext uri="{FF2B5EF4-FFF2-40B4-BE49-F238E27FC236}">
                <a16:creationId xmlns:a16="http://schemas.microsoft.com/office/drawing/2014/main" id="{68CEE9E6-A6DA-420F-A058-B6DE05566DE9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492375"/>
          <a:ext cx="7921625" cy="11525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res.contentType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'text/event-stream'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'data:'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JSON.stringify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(list)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res.write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'retry:'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 + 1000*10 +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res.end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'\n'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바탕" panose="02030600000101010101" pitchFamily="18" charset="-127"/>
                          <a:cs typeface="Consolas" panose="020B0609020204030204" pitchFamily="49" charset="0"/>
                        </a:rPr>
                        <a:t>);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바탕" panose="02030600000101010101" pitchFamily="18" charset="-127"/>
                        <a:cs typeface="Consolas" panose="020B0609020204030204" pitchFamily="49" charset="0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0672" name="Picture 47">
            <a:extLst>
              <a:ext uri="{FF2B5EF4-FFF2-40B4-BE49-F238E27FC236}">
                <a16:creationId xmlns:a16="http://schemas.microsoft.com/office/drawing/2014/main" id="{6E77893E-263E-41F2-8A19-10249239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92600"/>
            <a:ext cx="2593975" cy="603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73" name="AutoShape 49">
            <a:extLst>
              <a:ext uri="{FF2B5EF4-FFF2-40B4-BE49-F238E27FC236}">
                <a16:creationId xmlns:a16="http://schemas.microsoft.com/office/drawing/2014/main" id="{C2C6D4DD-90A4-4D0D-8C78-600A50B9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4364038"/>
            <a:ext cx="1296987" cy="1512887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Server</a:t>
            </a:r>
          </a:p>
        </p:txBody>
      </p:sp>
      <p:cxnSp>
        <p:nvCxnSpPr>
          <p:cNvPr id="70674" name="AutoShape 50">
            <a:extLst>
              <a:ext uri="{FF2B5EF4-FFF2-40B4-BE49-F238E27FC236}">
                <a16:creationId xmlns:a16="http://schemas.microsoft.com/office/drawing/2014/main" id="{7E83E504-F3F2-4FA7-BA44-C082ED324E91}"/>
              </a:ext>
            </a:extLst>
          </p:cNvPr>
          <p:cNvCxnSpPr>
            <a:cxnSpLocks noChangeShapeType="1"/>
            <a:endCxn id="70673" idx="2"/>
          </p:cNvCxnSpPr>
          <p:nvPr/>
        </p:nvCxnSpPr>
        <p:spPr bwMode="auto">
          <a:xfrm>
            <a:off x="4068763" y="4594225"/>
            <a:ext cx="280670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51">
            <a:extLst>
              <a:ext uri="{FF2B5EF4-FFF2-40B4-BE49-F238E27FC236}">
                <a16:creationId xmlns:a16="http://schemas.microsoft.com/office/drawing/2014/main" id="{B6182DDC-F73A-4C90-95C2-2C68A9931954}"/>
              </a:ext>
            </a:extLst>
          </p:cNvPr>
          <p:cNvCxnSpPr>
            <a:cxnSpLocks noChangeShapeType="1"/>
            <a:stCxn id="70673" idx="2"/>
          </p:cNvCxnSpPr>
          <p:nvPr/>
        </p:nvCxnSpPr>
        <p:spPr bwMode="auto">
          <a:xfrm flipH="1">
            <a:off x="4206875" y="5121275"/>
            <a:ext cx="2668588" cy="479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6" name="Text Box 52">
            <a:extLst>
              <a:ext uri="{FF2B5EF4-FFF2-40B4-BE49-F238E27FC236}">
                <a16:creationId xmlns:a16="http://schemas.microsoft.com/office/drawing/2014/main" id="{243B4B7E-0185-4CF1-82EC-BA36CA5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4364038"/>
            <a:ext cx="88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Polling</a:t>
            </a:r>
          </a:p>
        </p:txBody>
      </p:sp>
      <p:pic>
        <p:nvPicPr>
          <p:cNvPr id="70677" name="Picture 22">
            <a:extLst>
              <a:ext uri="{FF2B5EF4-FFF2-40B4-BE49-F238E27FC236}">
                <a16:creationId xmlns:a16="http://schemas.microsoft.com/office/drawing/2014/main" id="{151C5AC7-4883-43A5-BB41-F466FCB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5119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0678" name="슬라이드 번호 개체 틀 1">
            <a:extLst>
              <a:ext uri="{FF2B5EF4-FFF2-40B4-BE49-F238E27FC236}">
                <a16:creationId xmlns:a16="http://schemas.microsoft.com/office/drawing/2014/main" id="{6FDEE004-A789-4C15-9893-B080593F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D6DCE-0CFF-400C-9984-7787ADB0183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2">
            <a:extLst>
              <a:ext uri="{FF2B5EF4-FFF2-40B4-BE49-F238E27FC236}">
                <a16:creationId xmlns:a16="http://schemas.microsoft.com/office/drawing/2014/main" id="{32C3C516-AABF-49B8-B55C-D5C690ECB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6147A98C-E057-4CE3-864B-F5F61162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Box 4">
            <a:extLst>
              <a:ext uri="{FF2B5EF4-FFF2-40B4-BE49-F238E27FC236}">
                <a16:creationId xmlns:a16="http://schemas.microsoft.com/office/drawing/2014/main" id="{2194C1F9-2954-4E62-9A5C-2D1F85A81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Web Notifications</a:t>
            </a:r>
          </a:p>
        </p:txBody>
      </p:sp>
      <p:sp>
        <p:nvSpPr>
          <p:cNvPr id="71687" name="슬라이드 번호 개체 틀 1">
            <a:extLst>
              <a:ext uri="{FF2B5EF4-FFF2-40B4-BE49-F238E27FC236}">
                <a16:creationId xmlns:a16="http://schemas.microsoft.com/office/drawing/2014/main" id="{2D9D0738-F660-4A31-ABDA-86721A837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0DD0BB-4A18-4C34-93DD-11A022C1B28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42AEAFE-2E4A-4C36-979A-0F42D6B5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8EC9B9CB-0FC0-4144-894F-1C781CB3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117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 Notifications </a:t>
            </a:r>
            <a:r>
              <a:rPr lang="ko-KR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개요</a:t>
            </a:r>
            <a:endParaRPr lang="ko-KR" altLang="en-US" sz="2800" dirty="0"/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206E118A-325B-441B-AABD-656A2A4D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Web Notifications</a:t>
            </a: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사용자에게 시스템 레벨의 알림 메세지를 보여 줄 때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브라우저를 사용하고 있지 않은 상태</a:t>
            </a:r>
            <a:r>
              <a:rPr lang="en-US" altLang="ko-KR" sz="1800" b="0"/>
              <a:t>(</a:t>
            </a:r>
            <a:r>
              <a:rPr lang="ko-KR" altLang="en-US" sz="1800" b="0"/>
              <a:t>최소화 상태</a:t>
            </a:r>
            <a:r>
              <a:rPr lang="en-US" altLang="ko-KR" sz="1800" b="0"/>
              <a:t>)</a:t>
            </a:r>
            <a:r>
              <a:rPr lang="ko-KR" altLang="en-US" sz="1800" b="0"/>
              <a:t>에서도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생성자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 </a:t>
            </a:r>
            <a:r>
              <a:rPr lang="ko-KR" altLang="en-US" sz="1800" b="0"/>
              <a:t>인스턴스 생성과 동시에 화면에 알림창 표시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new Notification(title[, options])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title: </a:t>
            </a:r>
            <a:r>
              <a:rPr lang="ko-KR" altLang="en-US" sz="1800" b="0"/>
              <a:t>메세지 제목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options </a:t>
            </a:r>
            <a:r>
              <a:rPr lang="ko-KR" altLang="en-US" sz="1800" b="0"/>
              <a:t>주요 속성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tag: </a:t>
            </a:r>
            <a:r>
              <a:rPr lang="ko-KR" altLang="en-US" sz="1400" b="0"/>
              <a:t>메세지 </a:t>
            </a:r>
            <a:r>
              <a:rPr lang="en-US" altLang="ko-KR" sz="1400" b="0"/>
              <a:t>ID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body: </a:t>
            </a:r>
            <a:r>
              <a:rPr lang="ko-KR" altLang="en-US" sz="1400" b="0"/>
              <a:t>메세지 본문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icon: </a:t>
            </a:r>
            <a:r>
              <a:rPr lang="ko-KR" altLang="en-US" sz="1400" b="0"/>
              <a:t>아이콘 </a:t>
            </a:r>
            <a:r>
              <a:rPr lang="en-US" altLang="ko-KR" sz="1400" b="0"/>
              <a:t>URL</a:t>
            </a:r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Notification </a:t>
            </a:r>
            <a:r>
              <a:rPr lang="ko-KR" altLang="en-US" sz="2000"/>
              <a:t>주요 속성</a:t>
            </a:r>
            <a:r>
              <a:rPr lang="en-US" altLang="ko-KR" sz="2000"/>
              <a:t>,</a:t>
            </a:r>
            <a:r>
              <a:rPr lang="ko-KR" altLang="en-US" sz="2000"/>
              <a:t> 메소드</a:t>
            </a:r>
            <a:r>
              <a:rPr lang="en-US" altLang="ko-KR" sz="2000"/>
              <a:t>, </a:t>
            </a:r>
            <a:r>
              <a:rPr lang="ko-KR" altLang="en-US" sz="2000"/>
              <a:t>이벤트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Notification.requestPermission(): </a:t>
            </a:r>
            <a:r>
              <a:rPr lang="ko-KR" altLang="en-US" sz="1800" b="0"/>
              <a:t>사용자에게 알림 표시 권한 요청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Notification.permission: </a:t>
            </a:r>
            <a:r>
              <a:rPr lang="ko-KR" altLang="en-US" sz="1800" b="0"/>
              <a:t>권한 요청에 대한 결과값</a:t>
            </a:r>
            <a:endParaRPr lang="en-US" altLang="ko-KR" sz="18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granted: </a:t>
            </a:r>
            <a:r>
              <a:rPr lang="ko-KR" altLang="en-US" sz="1400" b="0"/>
              <a:t>승인함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denied: </a:t>
            </a:r>
            <a:r>
              <a:rPr lang="ko-KR" altLang="en-US" sz="1400" b="0"/>
              <a:t>거부함</a:t>
            </a:r>
            <a:endParaRPr lang="en-US" altLang="ko-KR" sz="1400" b="0"/>
          </a:p>
          <a:p>
            <a:pPr lvl="2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1400" b="0"/>
              <a:t>- default: </a:t>
            </a:r>
            <a:r>
              <a:rPr lang="ko-KR" altLang="en-US" sz="1400" b="0"/>
              <a:t>미확인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close(): </a:t>
            </a:r>
            <a:r>
              <a:rPr lang="ko-KR" altLang="en-US" sz="1800" b="0"/>
              <a:t>알림창 닫음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onclick </a:t>
            </a:r>
            <a:r>
              <a:rPr lang="ko-KR" altLang="en-US" sz="1800" b="0"/>
              <a:t>이벤트</a:t>
            </a:r>
            <a:r>
              <a:rPr lang="en-US" altLang="ko-KR" sz="1800" b="0"/>
              <a:t>: </a:t>
            </a:r>
            <a:r>
              <a:rPr lang="ko-KR" altLang="en-US" sz="1800" b="0"/>
              <a:t>알림창을 클릭할 때</a:t>
            </a:r>
            <a:endParaRPr lang="en-US" altLang="ko-KR" sz="1800" b="0"/>
          </a:p>
        </p:txBody>
      </p:sp>
      <p:sp>
        <p:nvSpPr>
          <p:cNvPr id="72708" name="슬라이드 번호 개체 틀 1">
            <a:extLst>
              <a:ext uri="{FF2B5EF4-FFF2-40B4-BE49-F238E27FC236}">
                <a16:creationId xmlns:a16="http://schemas.microsoft.com/office/drawing/2014/main" id="{D98125CD-076E-4879-B729-F75E59CF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61FC5-6E16-4FA6-8B3B-1DBE368C0D8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F227A32-5425-4160-8B39-5C7D31B9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94EA3159-4B6D-4B06-B5B6-95D2ED543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search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검색 키워드를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tel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전화번호를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url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URL</a:t>
            </a:r>
            <a:r>
              <a:rPr lang="ko-KR" altLang="en-US" sz="1800" b="0"/>
              <a:t>을 입력하기 위한 텍스트 입력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email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이메일 주소를 입력하기 위한 텍스트 필드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4B4309A-CC8A-4F02-9FD0-C7354018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484313"/>
            <a:ext cx="2879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3578433E-64A7-4A2B-9DC3-EF3F4C5F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935288"/>
            <a:ext cx="28797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E970E81E-5D3B-4204-B556-277564DD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292600"/>
            <a:ext cx="28797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0F99533B-2D9A-48C2-A449-1CF51765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661025"/>
            <a:ext cx="2879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슬라이드 번호 개체 틀 1">
            <a:extLst>
              <a:ext uri="{FF2B5EF4-FFF2-40B4-BE49-F238E27FC236}">
                <a16:creationId xmlns:a16="http://schemas.microsoft.com/office/drawing/2014/main" id="{7078CE13-CE73-44FC-B6DE-BC39EC59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82C32B-A3C3-4498-8A47-40E36657135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F0937333-C457-4EAA-A04D-317413DB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5D9E9A5-E695-4B08-9915-B117AA96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관심 쿠폰이 </a:t>
            </a:r>
            <a:r>
              <a:rPr lang="en-US" altLang="ko-KR" sz="2000"/>
              <a:t>10</a:t>
            </a:r>
            <a:r>
              <a:rPr lang="ko-KR" altLang="en-US" sz="2000"/>
              <a:t>개 미만일 경우 알림 서비스</a:t>
            </a:r>
            <a:endParaRPr lang="ko-KR" altLang="en-US" sz="1800" b="0"/>
          </a:p>
        </p:txBody>
      </p:sp>
      <p:graphicFrame>
        <p:nvGraphicFramePr>
          <p:cNvPr id="165924" name="Group 36">
            <a:extLst>
              <a:ext uri="{FF2B5EF4-FFF2-40B4-BE49-F238E27FC236}">
                <a16:creationId xmlns:a16="http://schemas.microsoft.com/office/drawing/2014/main" id="{27279567-62F4-4391-81DA-92BA64A93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23346"/>
              </p:ext>
            </p:extLst>
          </p:nvPr>
        </p:nvGraphicFramePr>
        <p:xfrm>
          <a:off x="611188" y="2087563"/>
          <a:ext cx="7921625" cy="2447925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if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Notification.permission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'granted'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const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Notification(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마감임박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!!!'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tag: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icon: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coupon_02.jpg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body: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커피통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와플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수량이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5</a:t>
                      </a:r>
                      <a:r>
                        <a:rPr kumimoji="0" 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개 밖에 남지 않았습니다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.'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notify.onclick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=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(){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notify.close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window.open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'/coupons/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34bca3457dae398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,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'_blank'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);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  };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}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굴림" pitchFamily="50" charset="-127"/>
                          <a:cs typeface="Consolas" pitchFamily="49" charset="0"/>
                        </a:rPr>
                        <a:t> </a:t>
                      </a:r>
                      <a:endParaRPr kumimoji="0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굴림" pitchFamily="50" charset="-127"/>
                        <a:cs typeface="Consolas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2" name="Picture 22">
            <a:extLst>
              <a:ext uri="{FF2B5EF4-FFF2-40B4-BE49-F238E27FC236}">
                <a16:creationId xmlns:a16="http://schemas.microsoft.com/office/drawing/2014/main" id="{15239294-5A7B-46A5-86F9-13047BCF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992688"/>
            <a:ext cx="3457575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9869BC6D-5534-4773-A48C-C2AB6FF8CE61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293813"/>
          <a:ext cx="7921625" cy="601662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effectLst/>
                        <a:latin typeface="Consolas"/>
                        <a:ea typeface="굴림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Notification.requestPermission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굴림"/>
                          <a:cs typeface="Times New Roman"/>
                        </a:rPr>
                        <a:t>();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769" name="그림 1">
            <a:extLst>
              <a:ext uri="{FF2B5EF4-FFF2-40B4-BE49-F238E27FC236}">
                <a16:creationId xmlns:a16="http://schemas.microsoft.com/office/drawing/2014/main" id="{72665598-9888-4726-8B69-0119CF95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608513"/>
            <a:ext cx="2339975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70" name="직선 화살표 연결선 5">
            <a:extLst>
              <a:ext uri="{FF2B5EF4-FFF2-40B4-BE49-F238E27FC236}">
                <a16:creationId xmlns:a16="http://schemas.microsoft.com/office/drawing/2014/main" id="{9862FF82-A8E4-41F8-B5BB-22E00ECE04BD}"/>
              </a:ext>
            </a:extLst>
          </p:cNvPr>
          <p:cNvCxnSpPr>
            <a:cxnSpLocks noChangeShapeType="1"/>
            <a:endCxn id="74769" idx="1"/>
          </p:cNvCxnSpPr>
          <p:nvPr/>
        </p:nvCxnSpPr>
        <p:spPr bwMode="auto">
          <a:xfrm>
            <a:off x="4211638" y="5459413"/>
            <a:ext cx="936625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1" name="슬라이드 번호 개체 틀 1">
            <a:extLst>
              <a:ext uri="{FF2B5EF4-FFF2-40B4-BE49-F238E27FC236}">
                <a16:creationId xmlns:a16="http://schemas.microsoft.com/office/drawing/2014/main" id="{676DBB14-AA23-4133-A36B-5BFC3FC7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28FD4-8ECD-48C6-A122-EC686649A1E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2">
            <a:extLst>
              <a:ext uri="{FF2B5EF4-FFF2-40B4-BE49-F238E27FC236}">
                <a16:creationId xmlns:a16="http://schemas.microsoft.com/office/drawing/2014/main" id="{C254D821-289C-48E4-BBC2-59A5CC2F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836613"/>
            <a:ext cx="280511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4">
            <a:extLst>
              <a:ext uri="{FF2B5EF4-FFF2-40B4-BE49-F238E27FC236}">
                <a16:creationId xmlns:a16="http://schemas.microsoft.com/office/drawing/2014/main" id="{314F9C4F-0499-4AC0-8D7F-7090D418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00225"/>
            <a:ext cx="5040312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Box 4">
            <a:extLst>
              <a:ext uri="{FF2B5EF4-FFF2-40B4-BE49-F238E27FC236}">
                <a16:creationId xmlns:a16="http://schemas.microsoft.com/office/drawing/2014/main" id="{726E60D8-65D4-4099-B6DC-9F9FE38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844675"/>
            <a:ext cx="3168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800"/>
              <a:t>XMLHttpRequest Level2</a:t>
            </a:r>
          </a:p>
        </p:txBody>
      </p:sp>
      <p:sp>
        <p:nvSpPr>
          <p:cNvPr id="75783" name="슬라이드 번호 개체 틀 1">
            <a:extLst>
              <a:ext uri="{FF2B5EF4-FFF2-40B4-BE49-F238E27FC236}">
                <a16:creationId xmlns:a16="http://schemas.microsoft.com/office/drawing/2014/main" id="{515F2FC8-989E-4E3D-B5B1-A64EA9218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66FD2-1F1A-45DD-A501-D4B01F932B0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D80B6C3-4818-410F-8BFF-4F89712CC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98004"/>
            <a:ext cx="784701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/>
              <a:t>Node.js</a:t>
            </a:r>
            <a:r>
              <a:rPr kumimoji="0" lang="ko-KR" altLang="en-US"/>
              <a:t>와 </a:t>
            </a:r>
            <a:r>
              <a:rPr kumimoji="0" lang="en-US" altLang="ko-KR"/>
              <a:t>MongoDB</a:t>
            </a:r>
            <a:r>
              <a:rPr kumimoji="0" lang="ko-KR" altLang="en-US"/>
              <a:t>로 배우는 </a:t>
            </a:r>
            <a:br>
              <a:rPr kumimoji="0" lang="en-US" altLang="ko-KR"/>
            </a:br>
            <a:r>
              <a:rPr kumimoji="0" lang="ko-KR" altLang="en-US"/>
              <a:t>풀스택 자바스크립트 프로젝트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607B354-73FB-4A6B-B944-E483A6AD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15763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Ajax 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란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ko-KR" altLang="en-US" sz="2800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6A9FA789-0266-4C4C-AAFE-AE47682C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Ajax(Asynchronous Javascript + XML)</a:t>
            </a:r>
            <a:r>
              <a:rPr lang="ko-KR" altLang="en-US" sz="2000"/>
              <a:t>란</a:t>
            </a:r>
            <a:r>
              <a:rPr lang="en-US" altLang="ko-KR" sz="2000"/>
              <a:t>?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웹 어플리케이션 개발시에 클라이언트와 서버의 통신방법에 대한 형태로 자바스크립트와 </a:t>
            </a:r>
            <a:r>
              <a:rPr lang="en-US" altLang="ko-KR" sz="1800" b="0"/>
              <a:t>XML</a:t>
            </a:r>
            <a:r>
              <a:rPr lang="ko-KR" altLang="en-US" sz="1800" b="0"/>
              <a:t>에 기반한 비동기 통신기법을 사용함</a:t>
            </a:r>
            <a:r>
              <a:rPr lang="en-US" altLang="ko-KR" sz="1800" b="0"/>
              <a:t>. </a:t>
            </a:r>
            <a:r>
              <a:rPr lang="ko-KR" altLang="en-US" sz="1800" b="0"/>
              <a:t>즉</a:t>
            </a:r>
            <a:r>
              <a:rPr lang="en-US" altLang="ko-KR" sz="1800" b="0"/>
              <a:t>, </a:t>
            </a:r>
            <a:r>
              <a:rPr lang="ko-KR" altLang="en-US" sz="1800" b="0"/>
              <a:t>자바스크립트로 </a:t>
            </a:r>
            <a:r>
              <a:rPr lang="en-US" altLang="ko-KR" sz="1800" b="0"/>
              <a:t>HTTP</a:t>
            </a:r>
            <a:r>
              <a:rPr lang="ko-KR" altLang="en-US" sz="1800" b="0"/>
              <a:t>요청을 보내고 </a:t>
            </a:r>
            <a:r>
              <a:rPr lang="en-US" altLang="ko-KR" sz="1800" b="0"/>
              <a:t>XML</a:t>
            </a:r>
            <a:r>
              <a:rPr lang="ko-KR" altLang="en-US" sz="1800" b="0"/>
              <a:t>로 응답을 받아서 처리하는 개발방식</a:t>
            </a:r>
            <a:r>
              <a:rPr lang="en-US" altLang="ko-KR" sz="1800" b="0"/>
              <a:t>.</a:t>
            </a:r>
            <a:endParaRPr lang="ko-KR" altLang="en-US" sz="1800" b="0"/>
          </a:p>
        </p:txBody>
      </p:sp>
      <p:sp>
        <p:nvSpPr>
          <p:cNvPr id="76804" name="슬라이드 번호 개체 틀 1">
            <a:extLst>
              <a:ext uri="{FF2B5EF4-FFF2-40B4-BE49-F238E27FC236}">
                <a16:creationId xmlns:a16="http://schemas.microsoft.com/office/drawing/2014/main" id="{F4354E5E-A085-4CD4-8E41-D0B4330FB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DDD26-BB6A-4EC2-9443-67522091B43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11D0948-AB8A-4427-8247-CE52F9C95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308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</a:t>
            </a:r>
            <a:endParaRPr lang="ko-KR" altLang="en-US" sz="2800"/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81F084C-6312-40AE-911F-4FC4EDEB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비동기 통신을 하는 객체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생성 방법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new XMLHttpRequest()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XMLHttpRequest </a:t>
            </a:r>
            <a:r>
              <a:rPr lang="ko-KR" altLang="en-US" sz="2000"/>
              <a:t>주요 메소드</a:t>
            </a: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ko-KR" altLang="en-US" sz="2000"/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C63FAEDC-7157-4E19-91CC-0B5D7C0CBB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81300"/>
          <a:ext cx="8607425" cy="2835275"/>
        </p:xfrm>
        <a:graphic>
          <a:graphicData uri="http://schemas.openxmlformats.org/drawingml/2006/table">
            <a:tbl>
              <a:tblPr/>
              <a:tblGrid>
                <a:gridCol w="24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GET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POST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값을 주로 사용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요청하는 자원의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URL.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send(data)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abort()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취소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69" name="슬라이드 번호 개체 틀 1">
            <a:extLst>
              <a:ext uri="{FF2B5EF4-FFF2-40B4-BE49-F238E27FC236}">
                <a16:creationId xmlns:a16="http://schemas.microsoft.com/office/drawing/2014/main" id="{2FFA96CF-D80C-4813-AB7D-774890347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31FCB-4FA5-47EB-9774-8DB48F0AD193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10B1391-94CB-4283-9D3B-F609074B6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</a:t>
            </a:r>
            <a:r>
              <a:rPr lang="ko-KR" altLang="en-US" sz="2800"/>
              <a:t>의 속성</a:t>
            </a:r>
          </a:p>
        </p:txBody>
      </p:sp>
      <p:graphicFrame>
        <p:nvGraphicFramePr>
          <p:cNvPr id="6" name="Group 141">
            <a:extLst>
              <a:ext uri="{FF2B5EF4-FFF2-40B4-BE49-F238E27FC236}">
                <a16:creationId xmlns:a16="http://schemas.microsoft.com/office/drawing/2014/main" id="{B235EA37-B671-423F-9CEC-7C5C8AFCC08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79388" y="1108075"/>
          <a:ext cx="8785225" cy="4487866"/>
        </p:xfrm>
        <a:graphic>
          <a:graphicData uri="http://schemas.openxmlformats.org/drawingml/2006/table">
            <a:tbl>
              <a:tblPr/>
              <a:tblGrid>
                <a:gridCol w="157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- 0 : UNSENT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- 1 : OPENED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 : </a:t>
                      </a: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HEADERS_RECEIVED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- 3 : LOADING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- 4 </a:t>
                      </a: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: DONE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등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itchFamily="18" charset="0"/>
                      </a:endParaRP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onreadystatechange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readyState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속성이 변경될 때마다 실행할 이벤트 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핸들러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콜백함수</a:t>
                      </a:r>
                      <a:r>
                        <a:rPr kumimoji="1" lang="en-US" altLang="ko-K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) </a:t>
                      </a:r>
                      <a:r>
                        <a:rPr kumimoji="1" lang="ko-KR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Times New Roman" pitchFamily="18" charset="0"/>
                        </a:rPr>
                        <a:t>지정</a:t>
                      </a:r>
                    </a:p>
                  </a:txBody>
                  <a:tcPr marL="91443" marR="91443" marT="43072" marB="4307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925" name="슬라이드 번호 개체 틀 1">
            <a:extLst>
              <a:ext uri="{FF2B5EF4-FFF2-40B4-BE49-F238E27FC236}">
                <a16:creationId xmlns:a16="http://schemas.microsoft.com/office/drawing/2014/main" id="{F80451EA-4D65-4F83-8536-A134F832F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FBA90-601D-499D-9653-5DC6896D9A6D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FA6433A-8CD3-4A0C-BC76-895C7C7C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XMLHttpRequest Level2</a:t>
            </a:r>
            <a:endParaRPr lang="ko-KR" altLang="en-US" sz="2800"/>
          </a:p>
        </p:txBody>
      </p:sp>
      <p:sp>
        <p:nvSpPr>
          <p:cNvPr id="82947" name="직사각형 13">
            <a:extLst>
              <a:ext uri="{FF2B5EF4-FFF2-40B4-BE49-F238E27FC236}">
                <a16:creationId xmlns:a16="http://schemas.microsoft.com/office/drawing/2014/main" id="{B097DA60-C979-4301-86A1-5B56F245C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72723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바이너리나 폼 데이터를 </a:t>
            </a:r>
            <a:r>
              <a:rPr lang="en-US" altLang="ko-KR" sz="2000" b="0"/>
              <a:t>post </a:t>
            </a:r>
            <a:r>
              <a:rPr lang="ko-KR" altLang="en-US" sz="2000" b="0"/>
              <a:t>방식으로 전송가능</a:t>
            </a: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 b="0"/>
              <a:t>요청과 응답 상태를 확인할 수 있는 이벤트 추가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Cross-Domain </a:t>
            </a:r>
            <a:r>
              <a:rPr lang="ko-KR" altLang="en-US" sz="2000" b="0"/>
              <a:t>지원</a:t>
            </a:r>
            <a:endParaRPr lang="en-US" altLang="ko-KR" sz="20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endParaRPr lang="en-US" altLang="ko-KR" sz="2000" b="0"/>
          </a:p>
        </p:txBody>
      </p:sp>
      <p:sp>
        <p:nvSpPr>
          <p:cNvPr id="82948" name="슬라이드 번호 개체 틀 1">
            <a:extLst>
              <a:ext uri="{FF2B5EF4-FFF2-40B4-BE49-F238E27FC236}">
                <a16:creationId xmlns:a16="http://schemas.microsoft.com/office/drawing/2014/main" id="{BD3782C0-C065-4871-BA92-8D564F53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1C554B-F334-4A8C-8157-010F9657DF4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AC6E0BD8-DDD5-49DB-A87C-46394179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프로젝트에 적용</a:t>
            </a:r>
            <a:endParaRPr lang="en-US" altLang="ko-KR" sz="2800"/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1DE8B675-DD3B-47D0-8C14-966504B9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회원 가입 시 프로필 이미지 업로드</a:t>
            </a:r>
            <a:endParaRPr lang="ko-KR" altLang="en-US" sz="1800" b="0"/>
          </a:p>
        </p:txBody>
      </p:sp>
      <p:graphicFrame>
        <p:nvGraphicFramePr>
          <p:cNvPr id="12" name="Group 36">
            <a:extLst>
              <a:ext uri="{FF2B5EF4-FFF2-40B4-BE49-F238E27FC236}">
                <a16:creationId xmlns:a16="http://schemas.microsoft.com/office/drawing/2014/main" id="{BA394DB4-7ABF-4D3D-834E-58A5AAE00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8143"/>
              </p:ext>
            </p:extLst>
          </p:nvPr>
        </p:nvGraphicFramePr>
        <p:xfrm>
          <a:off x="611188" y="1293813"/>
          <a:ext cx="7921625" cy="2135187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5187">
                <a:tc>
                  <a:txBody>
                    <a:bodyPr/>
                    <a:lstStyle/>
                    <a:p>
                      <a:endParaRPr lang="en-US" altLang="ko-KR" sz="1400" b="0" dirty="0">
                        <a:solidFill>
                          <a:srgbClr val="0000FF"/>
                        </a:solidFill>
                        <a:effectLst/>
                        <a:latin typeface="Consolas"/>
                      </a:endParaRPr>
                    </a:p>
                    <a:p>
                      <a:r>
                        <a:rPr lang="en-US" altLang="ko-KR" sz="14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XMLHttpRequest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xhr.upload.onprogress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function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(e){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 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progress.val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e.loaded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/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e.total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};</a:t>
                      </a:r>
                    </a:p>
                    <a:p>
                      <a:r>
                        <a:rPr lang="en-US" altLang="ko-KR" sz="1400" b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const</a:t>
                      </a:r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=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new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formData.append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'profile'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this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.files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[</a:t>
                      </a:r>
                      <a:r>
                        <a:rPr lang="en-US" altLang="ko-KR" sz="1400" b="0" dirty="0">
                          <a:solidFill>
                            <a:srgbClr val="09885A"/>
                          </a:solidFill>
                          <a:effectLst/>
                          <a:latin typeface="Consolas"/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]);  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xhr.open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'post'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'/users/</a:t>
                      </a:r>
                      <a:r>
                        <a:rPr lang="en-US" altLang="ko-KR" sz="1400" b="0" dirty="0" err="1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profileUpload</a:t>
                      </a:r>
                      <a:r>
                        <a:rPr lang="en-US" altLang="ko-KR" sz="1400" b="0" dirty="0">
                          <a:solidFill>
                            <a:srgbClr val="A31515"/>
                          </a:solidFill>
                          <a:effectLst/>
                          <a:latin typeface="Consolas"/>
                        </a:rPr>
                        <a:t>'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rgbClr val="0000FF"/>
                          </a:solidFill>
                          <a:effectLst/>
                          <a:latin typeface="Consolas"/>
                        </a:rPr>
                        <a:t>true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xhr.send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formData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002" name="Picture 3">
            <a:extLst>
              <a:ext uri="{FF2B5EF4-FFF2-40B4-BE49-F238E27FC236}">
                <a16:creationId xmlns:a16="http://schemas.microsoft.com/office/drawing/2014/main" id="{9C0F48E9-0BF7-4887-9F5A-5B07D0B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73463"/>
            <a:ext cx="74898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3" name="Text Box 52">
            <a:extLst>
              <a:ext uri="{FF2B5EF4-FFF2-40B4-BE49-F238E27FC236}">
                <a16:creationId xmlns:a16="http://schemas.microsoft.com/office/drawing/2014/main" id="{D87C79CC-DECA-4C2E-89E2-29FEE37C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173788"/>
            <a:ext cx="1566862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업로드 상태 표시</a:t>
            </a:r>
            <a:endParaRPr lang="en-US" altLang="ko-KR" sz="1400" b="0"/>
          </a:p>
        </p:txBody>
      </p:sp>
      <p:sp>
        <p:nvSpPr>
          <p:cNvPr id="85004" name="Text Box 52">
            <a:extLst>
              <a:ext uri="{FF2B5EF4-FFF2-40B4-BE49-F238E27FC236}">
                <a16:creationId xmlns:a16="http://schemas.microsoft.com/office/drawing/2014/main" id="{78AFD22F-62B0-473D-B040-674F614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73788"/>
            <a:ext cx="2346325" cy="307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0"/>
              <a:t>파일 선택과 동시에 업로드</a:t>
            </a:r>
            <a:endParaRPr lang="en-US" altLang="ko-KR" sz="1400" b="0"/>
          </a:p>
        </p:txBody>
      </p:sp>
      <p:cxnSp>
        <p:nvCxnSpPr>
          <p:cNvPr id="85005" name="직선 화살표 연결선 5">
            <a:extLst>
              <a:ext uri="{FF2B5EF4-FFF2-40B4-BE49-F238E27FC236}">
                <a16:creationId xmlns:a16="http://schemas.microsoft.com/office/drawing/2014/main" id="{48185111-8C10-46FC-9907-AABA983067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4429125"/>
            <a:ext cx="863600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직선 화살표 연결선 5">
            <a:extLst>
              <a:ext uri="{FF2B5EF4-FFF2-40B4-BE49-F238E27FC236}">
                <a16:creationId xmlns:a16="http://schemas.microsoft.com/office/drawing/2014/main" id="{10497284-8661-42BD-BD85-1AE13A64EEA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63713" y="5381625"/>
            <a:ext cx="1008062" cy="7207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직선 화살표 연결선 5">
            <a:extLst>
              <a:ext uri="{FF2B5EF4-FFF2-40B4-BE49-F238E27FC236}">
                <a16:creationId xmlns:a16="http://schemas.microsoft.com/office/drawing/2014/main" id="{1BBDB9BD-99B9-4C24-8FAD-B65D2EEAEA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6325" y="4429125"/>
            <a:ext cx="503238" cy="1673225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08" name="슬라이드 번호 개체 틀 1">
            <a:extLst>
              <a:ext uri="{FF2B5EF4-FFF2-40B4-BE49-F238E27FC236}">
                <a16:creationId xmlns:a16="http://schemas.microsoft.com/office/drawing/2014/main" id="{FCAEDF34-B15C-4F49-B7D9-E91EA659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357C17-365A-45D8-8E57-EAC2AC24E4C2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DC2A68-F1BB-4D17-92A3-A428531F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12266009-6654-4046-945E-FA50DCDC8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date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날짜와 시간을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종류에 따라 달력에서 선택할 수 있는 날짜가 제한됨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2020-10-24T21:30Z)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 : </a:t>
            </a:r>
            <a:r>
              <a:rPr lang="ko-KR" altLang="en-US" sz="1800" b="0"/>
              <a:t>날짜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month : </a:t>
            </a:r>
            <a:r>
              <a:rPr lang="ko-KR" altLang="en-US" sz="1800" b="0"/>
              <a:t>달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week : </a:t>
            </a:r>
            <a:r>
              <a:rPr lang="ko-KR" altLang="en-US" sz="1800" b="0"/>
              <a:t>주</a:t>
            </a:r>
            <a:r>
              <a:rPr lang="en-US" altLang="ko-KR" sz="1800" b="0"/>
              <a:t>(value </a:t>
            </a:r>
            <a:r>
              <a:rPr lang="ko-KR" altLang="en-US" sz="1800" b="0"/>
              <a:t>값의 형식은 </a:t>
            </a:r>
            <a:r>
              <a:rPr lang="en-US" altLang="ko-KR" sz="1800" b="0"/>
              <a:t>2020-W42)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time : </a:t>
            </a:r>
            <a:r>
              <a:rPr lang="ko-KR" altLang="en-US" sz="1800" b="0"/>
              <a:t>시간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datetime-local : </a:t>
            </a:r>
            <a:r>
              <a:rPr lang="ko-KR" altLang="en-US" sz="1800" b="0"/>
              <a:t>날짜와 시간</a:t>
            </a:r>
            <a:r>
              <a:rPr lang="en-US" altLang="ko-KR" sz="1800" b="0"/>
              <a:t>(</a:t>
            </a:r>
            <a:r>
              <a:rPr lang="ko-KR" altLang="en-US" sz="1800" b="0"/>
              <a:t>타임 존 정보가 붙지 않음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 </a:t>
            </a:r>
            <a:r>
              <a:rPr lang="ko-KR" altLang="en-US" sz="1800" b="0"/>
              <a:t>속성으로 입력 값의 범위 제한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 </a:t>
            </a:r>
            <a:r>
              <a:rPr lang="ko-KR" altLang="en-US" sz="1800" b="0"/>
              <a:t>속성으로 입력 값의 간격 지정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stepUp()/stepDown() </a:t>
            </a:r>
            <a:r>
              <a:rPr lang="ko-KR" altLang="en-US" sz="1800" b="0"/>
              <a:t>메서드로 </a:t>
            </a:r>
            <a:r>
              <a:rPr lang="en-US" altLang="ko-KR" sz="1800" b="0"/>
              <a:t>step </a:t>
            </a:r>
            <a:r>
              <a:rPr lang="ko-KR" altLang="en-US" sz="1800" b="0"/>
              <a:t>단위로 값을 변경</a:t>
            </a:r>
          </a:p>
        </p:txBody>
      </p:sp>
      <p:pic>
        <p:nvPicPr>
          <p:cNvPr id="16388" name="Picture 7">
            <a:extLst>
              <a:ext uri="{FF2B5EF4-FFF2-40B4-BE49-F238E27FC236}">
                <a16:creationId xmlns:a16="http://schemas.microsoft.com/office/drawing/2014/main" id="{A21AC2E7-5F36-4A4C-A0D5-F3D68BBA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08500"/>
            <a:ext cx="2495550" cy="195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389" name="슬라이드 번호 개체 틀 1">
            <a:extLst>
              <a:ext uri="{FF2B5EF4-FFF2-40B4-BE49-F238E27FC236}">
                <a16:creationId xmlns:a16="http://schemas.microsoft.com/office/drawing/2014/main" id="{541F5547-9DBE-43C6-9021-A295E9187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9F5B-0874-4770-AE50-AB33B3FCCAB1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442E2C0-026C-4639-9C3A-6E4691C7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/>
              <a:t>&lt;input&gt; </a:t>
            </a:r>
            <a:r>
              <a:rPr lang="ko-KR" altLang="en-US" sz="2800"/>
              <a:t>요소의 새로운 속성 값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5080247-4544-49C5-8C98-F71A9EC6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number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range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일정 범위의 숫자를 입력하기 위한 필드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min, max, step </a:t>
            </a:r>
            <a:r>
              <a:rPr lang="ko-KR" altLang="en-US" sz="1800" b="0"/>
              <a:t>속성 사용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color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색상을 선택하기 위한 필드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5E6FAE79-6250-4A87-97D0-BD5BB1C5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5538"/>
            <a:ext cx="2879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>
            <a:extLst>
              <a:ext uri="{FF2B5EF4-FFF2-40B4-BE49-F238E27FC236}">
                <a16:creationId xmlns:a16="http://schemas.microsoft.com/office/drawing/2014/main" id="{E56B15EC-E5A8-4DC6-8D75-875CF45E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2879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>
            <a:extLst>
              <a:ext uri="{FF2B5EF4-FFF2-40B4-BE49-F238E27FC236}">
                <a16:creationId xmlns:a16="http://schemas.microsoft.com/office/drawing/2014/main" id="{AFBE3984-D2A1-44C5-8F8A-FB07C9F9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57563"/>
            <a:ext cx="32035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>
            <a:extLst>
              <a:ext uri="{FF2B5EF4-FFF2-40B4-BE49-F238E27FC236}">
                <a16:creationId xmlns:a16="http://schemas.microsoft.com/office/drawing/2014/main" id="{9B4C5DEC-EDAC-40E8-ABED-DA0A58C0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378618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404FCD-AF6E-41B2-A789-5E335723F779}"/>
              </a:ext>
            </a:extLst>
          </p:cNvPr>
          <p:cNvCxnSpPr/>
          <p:nvPr/>
        </p:nvCxnSpPr>
        <p:spPr bwMode="auto">
          <a:xfrm flipH="1">
            <a:off x="5334000" y="4652963"/>
            <a:ext cx="1403350" cy="396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7" name="슬라이드 번호 개체 틀 1">
            <a:extLst>
              <a:ext uri="{FF2B5EF4-FFF2-40B4-BE49-F238E27FC236}">
                <a16:creationId xmlns:a16="http://schemas.microsoft.com/office/drawing/2014/main" id="{1CEBAE91-6CF0-42A0-AFC1-48D220B1F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401D3-E27D-4234-9F84-C4F6AB25B6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1D9432D-BAAE-488B-A89F-683F92EB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5888"/>
            <a:ext cx="474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/>
              <a:t>기능이 추가된 </a:t>
            </a:r>
            <a:r>
              <a:rPr lang="en-US" altLang="ko-KR" sz="2800"/>
              <a:t>&lt;input&gt; </a:t>
            </a:r>
            <a:r>
              <a:rPr lang="ko-KR" altLang="en-US" sz="2800"/>
              <a:t>요소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41F195FF-85E4-4021-BE80-9EAE1F70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file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multiple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여러 개의 파일 선택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accept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지정한 </a:t>
            </a:r>
            <a:r>
              <a:rPr lang="en-US" altLang="ko-KR" sz="1800" b="0"/>
              <a:t>MIME </a:t>
            </a:r>
            <a:r>
              <a:rPr lang="ko-KR" altLang="en-US" sz="1800" b="0"/>
              <a:t>타입의 파일만 선택 가능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image/*, video/*, audio/* </a:t>
            </a:r>
            <a:r>
              <a:rPr lang="ko-KR" altLang="en-US" sz="1800" b="0"/>
              <a:t>형태도 가능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files </a:t>
            </a:r>
            <a:r>
              <a:rPr lang="ko-KR" altLang="en-US" sz="1800" b="0"/>
              <a:t>속성 추가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ko-KR" sz="1800" b="0"/>
              <a:t>- </a:t>
            </a:r>
            <a:r>
              <a:rPr lang="ko-KR" altLang="en-US" sz="1800" b="0"/>
              <a:t>파일의 상세 정보를 확인</a:t>
            </a:r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id="{FFA013BE-0F22-4D8A-82A0-B96A0F0F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882650"/>
            <a:ext cx="28797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0">
            <a:extLst>
              <a:ext uri="{FF2B5EF4-FFF2-40B4-BE49-F238E27FC236}">
                <a16:creationId xmlns:a16="http://schemas.microsoft.com/office/drawing/2014/main" id="{30E8E295-7334-4EE6-BB30-D80EC2D35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79550"/>
            <a:ext cx="2808288" cy="167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11">
            <a:extLst>
              <a:ext uri="{FF2B5EF4-FFF2-40B4-BE49-F238E27FC236}">
                <a16:creationId xmlns:a16="http://schemas.microsoft.com/office/drawing/2014/main" id="{2E9D3B7E-8044-4D0F-BCFD-DE092D09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279775"/>
            <a:ext cx="35988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슬라이드 번호 개체 틀 1">
            <a:extLst>
              <a:ext uri="{FF2B5EF4-FFF2-40B4-BE49-F238E27FC236}">
                <a16:creationId xmlns:a16="http://schemas.microsoft.com/office/drawing/2014/main" id="{F24EB38A-CD07-4EC7-9546-4E76B6117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0BAEE-A63B-475E-A7E7-D2D99231B41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4435</Words>
  <Application>Microsoft Office PowerPoint</Application>
  <PresentationFormat>화면 슬라이드 쇼(4:3)</PresentationFormat>
  <Paragraphs>768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Consolas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989</cp:revision>
  <dcterms:created xsi:type="dcterms:W3CDTF">2010-07-01T07:22:07Z</dcterms:created>
  <dcterms:modified xsi:type="dcterms:W3CDTF">2025-07-04T07:02:57Z</dcterms:modified>
</cp:coreProperties>
</file>