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1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7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9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4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6FC9-608B-4F2C-98FB-D834B3C53F0F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AE3B-B646-4548-999F-6FEBF452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기본 코드 연습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내용 및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데이터형</a:t>
            </a:r>
            <a:r>
              <a:rPr lang="ko-KR" altLang="en-US" dirty="0" smtClean="0"/>
              <a:t> 암기</a:t>
            </a:r>
            <a:endParaRPr lang="en-US" altLang="ko-KR" dirty="0" smtClean="0"/>
          </a:p>
          <a:p>
            <a:r>
              <a:rPr lang="ko-KR" altLang="en-US" dirty="0" smtClean="0"/>
              <a:t>연산자 종류 암기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데이터형의</a:t>
            </a:r>
            <a:r>
              <a:rPr lang="ko-KR" altLang="en-US" dirty="0" smtClean="0"/>
              <a:t> 연산 효과 이해하기</a:t>
            </a:r>
            <a:endParaRPr lang="en-US" altLang="ko-KR" dirty="0" smtClean="0"/>
          </a:p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표기법 확인</a:t>
            </a:r>
            <a:endParaRPr lang="en-US" altLang="ko-KR" dirty="0" smtClean="0"/>
          </a:p>
          <a:p>
            <a:r>
              <a:rPr lang="ko-KR" altLang="en-US" dirty="0" smtClean="0"/>
              <a:t>변수 선언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 아래</a:t>
            </a:r>
            <a:r>
              <a:rPr lang="en-US" altLang="ko-KR" dirty="0" smtClean="0"/>
              <a:t>/</a:t>
            </a:r>
            <a:r>
              <a:rPr lang="ko-KR" altLang="en-US" dirty="0" smtClean="0"/>
              <a:t>옆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으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출력하기</a:t>
            </a:r>
            <a:endParaRPr lang="en-US" altLang="ko-KR" dirty="0" smtClean="0"/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 아래</a:t>
            </a:r>
            <a:r>
              <a:rPr lang="en-US" altLang="ko-KR" dirty="0" smtClean="0"/>
              <a:t>/</a:t>
            </a:r>
            <a:r>
              <a:rPr lang="ko-KR" altLang="en-US" dirty="0" smtClean="0"/>
              <a:t>옆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으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출력하기 </a:t>
            </a:r>
            <a:r>
              <a:rPr lang="en-US" altLang="ko-KR" dirty="0" smtClean="0"/>
              <a:t>(for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까지 합계 구하고 출력하기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합계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1~10</a:t>
            </a:r>
            <a:r>
              <a:rPr lang="ko-KR" altLang="en-US" dirty="0" smtClean="0"/>
              <a:t>사이의 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출력하기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 중 한 개의 단만 출력하기</a:t>
            </a:r>
            <a:endParaRPr lang="en-US" altLang="ko-KR" dirty="0" smtClean="0"/>
          </a:p>
          <a:p>
            <a:r>
              <a:rPr lang="ko-KR" altLang="en-US" dirty="0" smtClean="0"/>
              <a:t>구구단 출력하기</a:t>
            </a:r>
            <a:endParaRPr lang="en-US" altLang="ko-KR" dirty="0" smtClean="0"/>
          </a:p>
          <a:p>
            <a:r>
              <a:rPr lang="ko-KR" altLang="en-US" dirty="0" smtClean="0"/>
              <a:t>달력 중 일요일부터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일이 시작되는 월 출력하기</a:t>
            </a:r>
            <a:endParaRPr lang="en-US" altLang="ko-KR" dirty="0" smtClean="0"/>
          </a:p>
          <a:p>
            <a:r>
              <a:rPr lang="ko-KR" altLang="en-US" dirty="0" smtClean="0"/>
              <a:t>달력 중 특정 월 만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생성 절차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생성</a:t>
            </a:r>
            <a:endParaRPr lang="en-US" altLang="ko-KR" dirty="0" smtClean="0"/>
          </a:p>
          <a:p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클래스</a:t>
            </a:r>
            <a:endParaRPr lang="en-US" altLang="ko-KR" dirty="0" smtClean="0"/>
          </a:p>
          <a:p>
            <a:r>
              <a:rPr lang="ko-KR" altLang="en-US" dirty="0" smtClean="0"/>
              <a:t>필드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접근타입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구현부분</a:t>
            </a:r>
            <a:r>
              <a:rPr lang="en-US" altLang="ko-KR" dirty="0"/>
              <a:t> </a:t>
            </a:r>
            <a:r>
              <a:rPr lang="en-US" altLang="ko-KR" dirty="0" smtClean="0"/>
              <a:t>: {       }</a:t>
            </a:r>
          </a:p>
          <a:p>
            <a:pPr lvl="2"/>
            <a:r>
              <a:rPr lang="ko-KR" altLang="en-US" dirty="0" smtClean="0"/>
              <a:t>리턴 여부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68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달력을 출력하는 코드 작성하시오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0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단을 출력하는 코드를 작성하시오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14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417879"/>
            <a:ext cx="5756031" cy="1325563"/>
          </a:xfrm>
        </p:spPr>
        <p:txBody>
          <a:bodyPr/>
          <a:lstStyle/>
          <a:p>
            <a:r>
              <a:rPr lang="ko-KR" altLang="en-US" dirty="0"/>
              <a:t>숫자 야구게임을 코딩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103" y="1799912"/>
            <a:ext cx="109862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시나리오</a:t>
            </a:r>
            <a:r>
              <a:rPr lang="en-US" altLang="ko-KR" sz="24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시스템은 중복이 없는 </a:t>
            </a:r>
            <a:r>
              <a:rPr lang="en-US" altLang="ko-KR" sz="2400" dirty="0"/>
              <a:t>4</a:t>
            </a:r>
            <a:r>
              <a:rPr lang="ko-KR" altLang="en-US" sz="2400" dirty="0"/>
              <a:t>자리 숫자를 생성한다</a:t>
            </a:r>
            <a:r>
              <a:rPr lang="en-US" altLang="ko-KR" sz="2400" dirty="0"/>
              <a:t>. (</a:t>
            </a:r>
            <a:r>
              <a:rPr lang="ko-KR" altLang="en-US" sz="2400" dirty="0"/>
              <a:t>첫 번째 숫자는 </a:t>
            </a:r>
            <a:r>
              <a:rPr lang="en-US" altLang="ko-KR" sz="2400" dirty="0"/>
              <a:t>0</a:t>
            </a:r>
            <a:r>
              <a:rPr lang="ko-KR" altLang="en-US" sz="2400" dirty="0"/>
              <a:t>이 아니어야 한다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게임 참가자는 임의의 </a:t>
            </a:r>
            <a:r>
              <a:rPr lang="en-US" altLang="ko-KR" sz="2400" dirty="0"/>
              <a:t>4</a:t>
            </a:r>
            <a:r>
              <a:rPr lang="ko-KR" altLang="en-US" sz="2400" dirty="0"/>
              <a:t>자리 숫자를 입력한다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시스템은 입력된 </a:t>
            </a:r>
            <a:r>
              <a:rPr lang="en-US" altLang="ko-KR" sz="2400" dirty="0"/>
              <a:t>4</a:t>
            </a:r>
            <a:r>
              <a:rPr lang="ko-KR" altLang="en-US" sz="2400" dirty="0"/>
              <a:t>자리 수를 자신이 가지고 있는 수와 비교하여 숫자가 같으면서 숫자 자리가 같으면 </a:t>
            </a:r>
            <a:r>
              <a:rPr lang="ko-KR" altLang="en-US" sz="2400" b="1" dirty="0"/>
              <a:t>스트라이크</a:t>
            </a:r>
            <a:r>
              <a:rPr lang="en-US" altLang="ko-KR" sz="2400" dirty="0"/>
              <a:t>, </a:t>
            </a:r>
            <a:r>
              <a:rPr lang="ko-KR" altLang="en-US" sz="2400" dirty="0"/>
              <a:t>숫자가 같으면서 숫자 자리가 틀리면 </a:t>
            </a:r>
            <a:r>
              <a:rPr lang="ko-KR" altLang="en-US" sz="2400" b="1" dirty="0"/>
              <a:t>볼</a:t>
            </a:r>
            <a:r>
              <a:rPr lang="ko-KR" altLang="en-US" sz="2400" dirty="0"/>
              <a:t>로 판정한다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스트라이크가 나오기까지 계속해서 게임을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 게임참가자가 기권 의사를 표시하거나 </a:t>
            </a:r>
            <a:r>
              <a:rPr lang="en-US" altLang="ko-KR" sz="2400" dirty="0"/>
              <a:t>4</a:t>
            </a:r>
            <a:r>
              <a:rPr lang="ko-KR" altLang="en-US" sz="2400" dirty="0"/>
              <a:t>스트라이크가 나오면 게임은 종료된다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예</a:t>
            </a:r>
            <a:r>
              <a:rPr lang="en-US" altLang="ko-KR" sz="2400" dirty="0"/>
              <a:t>)   3296 --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시스템 생성숫자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sym typeface="Wingdings" panose="05000000000000000000" pitchFamily="2" charset="2"/>
              </a:rPr>
              <a:t>       2136 -- </a:t>
            </a:r>
            <a:r>
              <a:rPr lang="ko-KR" altLang="en-US" sz="2400" dirty="0">
                <a:sym typeface="Wingdings" panose="05000000000000000000" pitchFamily="2" charset="2"/>
              </a:rPr>
              <a:t>사용자 입력 숫자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ym typeface="Wingdings" panose="05000000000000000000" pitchFamily="2" charset="2"/>
              </a:rPr>
              <a:t>결과는 </a:t>
            </a:r>
            <a:r>
              <a:rPr lang="en-US" altLang="ko-KR" sz="2400" dirty="0"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ym typeface="Wingdings" panose="05000000000000000000" pitchFamily="2" charset="2"/>
              </a:rPr>
              <a:t>스트라이크 </a:t>
            </a:r>
            <a:r>
              <a:rPr lang="en-US" altLang="ko-KR" sz="2400" dirty="0"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ym typeface="Wingdings" panose="05000000000000000000" pitchFamily="2" charset="2"/>
              </a:rPr>
              <a:t>볼 </a:t>
            </a:r>
            <a:r>
              <a:rPr lang="en-US" altLang="ko-KR" sz="2400" dirty="0">
                <a:sym typeface="Wingdings" panose="05000000000000000000" pitchFamily="2" charset="2"/>
              </a:rPr>
              <a:t>(6</a:t>
            </a:r>
            <a:r>
              <a:rPr lang="ko-KR" altLang="en-US" sz="2400" dirty="0">
                <a:sym typeface="Wingdings" panose="05000000000000000000" pitchFamily="2" charset="2"/>
              </a:rPr>
              <a:t>은 숫자와 자리가 같으므로 스트라이크</a:t>
            </a:r>
            <a:r>
              <a:rPr lang="en-US" altLang="ko-KR" sz="2400" dirty="0">
                <a:sym typeface="Wingdings" panose="05000000000000000000" pitchFamily="2" charset="2"/>
              </a:rPr>
              <a:t>, 2,3</a:t>
            </a:r>
            <a:r>
              <a:rPr lang="ko-KR" altLang="en-US" sz="2400" dirty="0">
                <a:sym typeface="Wingdings" panose="05000000000000000000" pitchFamily="2" charset="2"/>
              </a:rPr>
              <a:t>은 숫자는 같지만 자리가 틀리므로 볼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53F2C22-5681-411B-9C6A-BE88A335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17" y="234779"/>
            <a:ext cx="2572735" cy="14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255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기본 코드 연습</vt:lpstr>
      <vt:lpstr>기본 내용 및 코드</vt:lpstr>
      <vt:lpstr>기본 코드</vt:lpstr>
      <vt:lpstr>클래스 생성 절차</vt:lpstr>
      <vt:lpstr>9월 달력을 출력하는 코드 작성하시오</vt:lpstr>
      <vt:lpstr>메소드 작성</vt:lpstr>
      <vt:lpstr>숫자 야구게임을 코딩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코드 연습</dc:title>
  <dc:creator>ywjeong</dc:creator>
  <cp:lastModifiedBy>ywjeong</cp:lastModifiedBy>
  <cp:revision>8</cp:revision>
  <dcterms:created xsi:type="dcterms:W3CDTF">2022-07-13T04:49:14Z</dcterms:created>
  <dcterms:modified xsi:type="dcterms:W3CDTF">2022-07-14T07:58:24Z</dcterms:modified>
</cp:coreProperties>
</file>