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660"/>
  </p:normalViewPr>
  <p:slideViewPr>
    <p:cSldViewPr>
      <p:cViewPr>
        <p:scale>
          <a:sx n="100" d="100"/>
          <a:sy n="100" d="100"/>
        </p:scale>
        <p:origin x="-3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E0E1-2A50-458E-9BA0-A6AC634BFC9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90D-BB31-492E-A421-D3E488477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3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E0E1-2A50-458E-9BA0-A6AC634BFC9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90D-BB31-492E-A421-D3E488477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6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E0E1-2A50-458E-9BA0-A6AC634BFC9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90D-BB31-492E-A421-D3E488477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0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E0E1-2A50-458E-9BA0-A6AC634BFC9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90D-BB31-492E-A421-D3E488477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4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E0E1-2A50-458E-9BA0-A6AC634BFC9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90D-BB31-492E-A421-D3E488477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53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E0E1-2A50-458E-9BA0-A6AC634BFC9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90D-BB31-492E-A421-D3E488477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03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E0E1-2A50-458E-9BA0-A6AC634BFC9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90D-BB31-492E-A421-D3E488477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3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E0E1-2A50-458E-9BA0-A6AC634BFC9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90D-BB31-492E-A421-D3E488477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E0E1-2A50-458E-9BA0-A6AC634BFC9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90D-BB31-492E-A421-D3E488477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51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E0E1-2A50-458E-9BA0-A6AC634BFC9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90D-BB31-492E-A421-D3E488477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0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E0E1-2A50-458E-9BA0-A6AC634BFC9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90D-BB31-492E-A421-D3E488477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3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CE0E1-2A50-458E-9BA0-A6AC634BFC9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B590D-BB31-492E-A421-D3E488477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8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파이썬 정리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41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최대</a:t>
            </a:r>
            <a:r>
              <a:rPr lang="en-US" altLang="ko-KR" smtClean="0"/>
              <a:t>/</a:t>
            </a:r>
            <a:r>
              <a:rPr lang="ko-KR" altLang="en-US" smtClean="0"/>
              <a:t>최소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1~100</a:t>
            </a:r>
            <a:r>
              <a:rPr lang="ko-KR" altLang="en-US" smtClean="0"/>
              <a:t>까지의 수중 </a:t>
            </a:r>
            <a:r>
              <a:rPr lang="en-US" altLang="ko-KR" smtClean="0"/>
              <a:t>10</a:t>
            </a:r>
            <a:r>
              <a:rPr lang="ko-KR" altLang="en-US" smtClean="0"/>
              <a:t>개를 랜덤으로 생성하여 리스트에 추가하고 해당 리스트에서 최소값을 찾아 리턴하는 함수를 작성하고 호출하여 결과를 출력하시오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5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달력사용 코드 작성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달력을 생성하는 엔진</a:t>
            </a:r>
            <a:r>
              <a:rPr lang="en-US" altLang="ko-KR" smtClean="0"/>
              <a:t>(</a:t>
            </a:r>
            <a:r>
              <a:rPr lang="ko-KR" altLang="en-US" smtClean="0"/>
              <a:t>함수</a:t>
            </a:r>
            <a:r>
              <a:rPr lang="en-US" altLang="ko-KR" smtClean="0"/>
              <a:t>)</a:t>
            </a:r>
            <a:r>
              <a:rPr lang="ko-KR" altLang="en-US" smtClean="0"/>
              <a:t>를 이용하여 아래의 요구사항을 해결하는 코드 작성</a:t>
            </a:r>
            <a:endParaRPr lang="en-US" altLang="ko-KR" smtClean="0"/>
          </a:p>
          <a:p>
            <a:r>
              <a:rPr lang="en-US" altLang="ko-KR" smtClean="0"/>
              <a:t>2022</a:t>
            </a:r>
            <a:r>
              <a:rPr lang="ko-KR" altLang="en-US" smtClean="0"/>
              <a:t>년 달력을 사용자의 요청에 따라 출력한다</a:t>
            </a:r>
            <a:endParaRPr lang="en-US" altLang="ko-KR" smtClean="0"/>
          </a:p>
          <a:p>
            <a:r>
              <a:rPr lang="ko-KR" altLang="en-US" smtClean="0"/>
              <a:t>사용자는 한달 또는 </a:t>
            </a:r>
            <a:r>
              <a:rPr lang="en-US" altLang="ko-KR" smtClean="0"/>
              <a:t>1</a:t>
            </a:r>
            <a:r>
              <a:rPr lang="ko-KR" altLang="en-US" smtClean="0"/>
              <a:t>년분의 달력을 요구할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사용자는 달력요청을 원하는 만큼 할 수 있다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6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중요 문법을 적으시오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변수를 사용할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반복문을 작성할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조건문을 작성할 수 있다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IF, IF-ELSE, IF-ELIF-ELSE</a:t>
            </a:r>
          </a:p>
          <a:p>
            <a:r>
              <a:rPr lang="ko-KR" altLang="en-US" smtClean="0"/>
              <a:t>함수를 작성할 수 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리턴이 있는 것과 없는 구별할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함수이름을 올바르게 작성할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8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종속문장을 가지는 경우를 구별할 수 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블록을 가지는 문장을 구별할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연산자의 종류를 </a:t>
            </a:r>
            <a:r>
              <a:rPr lang="en-US" altLang="ko-KR" smtClean="0"/>
              <a:t>10</a:t>
            </a:r>
            <a:r>
              <a:rPr lang="ko-KR" altLang="en-US" smtClean="0"/>
              <a:t>개이상 나열하고 설명할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키워드를 </a:t>
            </a:r>
            <a:r>
              <a:rPr lang="en-US" altLang="ko-KR" smtClean="0"/>
              <a:t>5</a:t>
            </a:r>
            <a:r>
              <a:rPr lang="ko-KR" altLang="en-US" smtClean="0"/>
              <a:t>개 이상 나열하고 설명할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합계</a:t>
            </a:r>
            <a:r>
              <a:rPr lang="en-US" altLang="ko-KR" smtClean="0"/>
              <a:t>(</a:t>
            </a:r>
            <a:r>
              <a:rPr lang="ko-KR" altLang="en-US" smtClean="0"/>
              <a:t>누적</a:t>
            </a:r>
            <a:r>
              <a:rPr lang="en-US" altLang="ko-KR" smtClean="0"/>
              <a:t>),</a:t>
            </a:r>
            <a:r>
              <a:rPr lang="ko-KR" altLang="en-US" smtClean="0"/>
              <a:t>교환</a:t>
            </a:r>
            <a:r>
              <a:rPr lang="en-US" altLang="ko-KR" smtClean="0"/>
              <a:t>,</a:t>
            </a:r>
            <a:r>
              <a:rPr lang="ko-KR" altLang="en-US" smtClean="0"/>
              <a:t>최대 로직을 작성할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3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임포트의 의미를 설명할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만년달력을 </a:t>
            </a:r>
            <a:r>
              <a:rPr lang="en-US" altLang="ko-KR" smtClean="0"/>
              <a:t>5</a:t>
            </a:r>
            <a:r>
              <a:rPr lang="ko-KR" altLang="en-US" smtClean="0"/>
              <a:t>단계로 나누어 작성할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데이터의 </a:t>
            </a:r>
            <a:r>
              <a:rPr lang="en-US" altLang="ko-KR" smtClean="0"/>
              <a:t>3</a:t>
            </a:r>
            <a:r>
              <a:rPr lang="ko-KR" altLang="en-US" smtClean="0"/>
              <a:t>가지 종류를 설명할 수 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525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556792"/>
            <a:ext cx="8229600" cy="180020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문장으로 </a:t>
            </a:r>
            <a:r>
              <a:rPr lang="ko-KR" altLang="en-US">
                <a:solidFill>
                  <a:srgbClr val="FF0000"/>
                </a:solidFill>
              </a:rPr>
              <a:t>된 </a:t>
            </a:r>
            <a:r>
              <a:rPr lang="ko-KR" altLang="en-US" smtClean="0">
                <a:solidFill>
                  <a:srgbClr val="FF0000"/>
                </a:solidFill>
              </a:rPr>
              <a:t>작업지시를</a:t>
            </a:r>
            <a:r>
              <a:rPr lang="en-US" altLang="ko-KR" smtClean="0">
                <a:solidFill>
                  <a:srgbClr val="FF0000"/>
                </a:solidFill>
              </a:rPr>
              <a:t/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ko-KR" altLang="en-US" smtClean="0">
                <a:solidFill>
                  <a:srgbClr val="FF0000"/>
                </a:solidFill>
              </a:rPr>
              <a:t>코드로 </a:t>
            </a:r>
            <a:r>
              <a:rPr lang="ko-KR" altLang="en-US">
                <a:solidFill>
                  <a:srgbClr val="FF0000"/>
                </a:solidFill>
              </a:rPr>
              <a:t>변환 할 수 </a:t>
            </a:r>
            <a:r>
              <a:rPr lang="ko-KR" altLang="en-US">
                <a:solidFill>
                  <a:srgbClr val="FF0000"/>
                </a:solidFill>
              </a:rPr>
              <a:t>있다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3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다음을 코딩하시오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1~10</a:t>
            </a:r>
            <a:r>
              <a:rPr lang="ko-KR" altLang="en-US" smtClean="0"/>
              <a:t>까지를 세로로 출력하는 코드 작성</a:t>
            </a:r>
            <a:endParaRPr lang="en-US" altLang="ko-KR" smtClean="0"/>
          </a:p>
          <a:p>
            <a:r>
              <a:rPr lang="en-US" altLang="ko-KR" smtClean="0"/>
              <a:t>n~m</a:t>
            </a:r>
            <a:r>
              <a:rPr lang="ko-KR" altLang="en-US" smtClean="0"/>
              <a:t>까지를 세로로 출력하는 코드 작성</a:t>
            </a:r>
            <a:endParaRPr lang="en-US" altLang="ko-KR" smtClean="0"/>
          </a:p>
          <a:p>
            <a:r>
              <a:rPr lang="en-US" altLang="ko-KR" smtClean="0"/>
              <a:t>n~m</a:t>
            </a:r>
            <a:r>
              <a:rPr lang="ko-KR" altLang="en-US" smtClean="0"/>
              <a:t>까지를 세로로 출력하는 함수를 작성한 후 </a:t>
            </a:r>
            <a:endParaRPr lang="en-US" altLang="ko-KR" smtClean="0"/>
          </a:p>
          <a:p>
            <a:r>
              <a:rPr lang="ko-KR" altLang="en-US" smtClean="0"/>
              <a:t>키보드로 </a:t>
            </a:r>
            <a:r>
              <a:rPr lang="en-US" altLang="ko-KR" smtClean="0"/>
              <a:t>2</a:t>
            </a:r>
            <a:r>
              <a:rPr lang="ko-KR" altLang="en-US" smtClean="0"/>
              <a:t>개 수를 입력받아 실행하는 코드 작성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68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다음을 코딩하시오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number</a:t>
            </a:r>
            <a:r>
              <a:rPr lang="ko-KR" altLang="en-US" smtClean="0"/>
              <a:t>라는 변수에 어떤 정수형을 할당하더라도 뒤에서 부터 분리하여 가로로 출력하는 코드작성</a:t>
            </a:r>
            <a:endParaRPr lang="en-US" altLang="ko-KR" smtClean="0"/>
          </a:p>
          <a:p>
            <a:r>
              <a:rPr lang="ko-KR" altLang="en-US" smtClean="0"/>
              <a:t>예</a:t>
            </a:r>
            <a:r>
              <a:rPr lang="en-US" altLang="ko-KR" smtClean="0"/>
              <a:t>1) number = 123</a:t>
            </a:r>
            <a:r>
              <a:rPr lang="ko-KR" altLang="en-US" smtClean="0"/>
              <a:t>이라는 정수가 할당되면 </a:t>
            </a:r>
            <a:r>
              <a:rPr lang="en-US" altLang="ko-KR" smtClean="0"/>
              <a:t>3 2 1 </a:t>
            </a:r>
            <a:r>
              <a:rPr lang="ko-KR" altLang="en-US" smtClean="0"/>
              <a:t>로 출력</a:t>
            </a:r>
            <a:endParaRPr lang="en-US" altLang="ko-KR" smtClean="0"/>
          </a:p>
          <a:p>
            <a:r>
              <a:rPr lang="ko-KR" altLang="en-US" smtClean="0"/>
              <a:t>예</a:t>
            </a:r>
            <a:r>
              <a:rPr lang="en-US" altLang="ko-KR" smtClean="0"/>
              <a:t>2) number = 12345</a:t>
            </a:r>
            <a:r>
              <a:rPr lang="ko-KR" altLang="en-US" smtClean="0"/>
              <a:t>라는 정수가 할당되면 </a:t>
            </a:r>
            <a:r>
              <a:rPr lang="en-US" altLang="ko-KR" smtClean="0"/>
              <a:t>5 4 3 2 1</a:t>
            </a:r>
            <a:r>
              <a:rPr lang="ko-KR" altLang="en-US" smtClean="0"/>
              <a:t>로 출력</a:t>
            </a:r>
            <a:endParaRPr lang="en-US" altLang="ko-KR" smtClean="0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3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다음 키워드를 설명하시오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 for</a:t>
            </a:r>
          </a:p>
          <a:p>
            <a:r>
              <a:rPr lang="en-US" altLang="ko-KR"/>
              <a:t> </a:t>
            </a:r>
            <a:r>
              <a:rPr lang="en-US" altLang="ko-KR" smtClean="0"/>
              <a:t>in</a:t>
            </a:r>
          </a:p>
          <a:p>
            <a:r>
              <a:rPr lang="en-US" altLang="ko-KR"/>
              <a:t> </a:t>
            </a:r>
            <a:r>
              <a:rPr lang="en-US" altLang="ko-KR" smtClean="0"/>
              <a:t>while</a:t>
            </a:r>
          </a:p>
          <a:p>
            <a:r>
              <a:rPr lang="en-US" altLang="ko-KR"/>
              <a:t> </a:t>
            </a:r>
            <a:r>
              <a:rPr lang="en-US" altLang="ko-KR" smtClean="0"/>
              <a:t>pass, return</a:t>
            </a:r>
          </a:p>
          <a:p>
            <a:r>
              <a:rPr lang="en-US" altLang="ko-KR"/>
              <a:t> </a:t>
            </a:r>
            <a:r>
              <a:rPr lang="en-US" altLang="ko-KR" smtClean="0"/>
              <a:t>if, elif, else</a:t>
            </a:r>
          </a:p>
          <a:p>
            <a:r>
              <a:rPr lang="en-US" altLang="ko-KR"/>
              <a:t> </a:t>
            </a:r>
            <a:r>
              <a:rPr lang="en-US" altLang="ko-KR" smtClean="0"/>
              <a:t>break, continue</a:t>
            </a:r>
          </a:p>
          <a:p>
            <a:r>
              <a:rPr lang="en-US" altLang="ko-KR"/>
              <a:t> </a:t>
            </a:r>
            <a:r>
              <a:rPr lang="en-US" altLang="ko-KR" smtClean="0"/>
              <a:t>and, or, not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12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다음 기호를 설명하시오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+, - , *, /, //, %</a:t>
            </a:r>
          </a:p>
          <a:p>
            <a:r>
              <a:rPr lang="en-US" altLang="ko-KR" smtClean="0"/>
              <a:t>(    ), [   ]</a:t>
            </a:r>
          </a:p>
          <a:p>
            <a:r>
              <a:rPr lang="en-US" altLang="ko-KR" smtClean="0"/>
              <a:t>==, !=, &lt;, &lt;=, &gt;, &gt;=</a:t>
            </a:r>
          </a:p>
          <a:p>
            <a:r>
              <a:rPr lang="en-US" altLang="ko-KR" smtClean="0"/>
              <a:t>+=</a:t>
            </a:r>
          </a:p>
          <a:p>
            <a:r>
              <a:rPr lang="en-US" altLang="ko-KR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7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다음 단어를 설명하시오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True, False</a:t>
            </a:r>
          </a:p>
          <a:p>
            <a:r>
              <a:rPr lang="en-US" altLang="ko-KR" smtClean="0"/>
              <a:t>None</a:t>
            </a:r>
          </a:p>
          <a:p>
            <a:r>
              <a:rPr lang="en-US" altLang="ko-KR" smtClean="0"/>
              <a:t>a = None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24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달력 코드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2022</a:t>
            </a:r>
            <a:r>
              <a:rPr lang="ko-KR" altLang="en-US" smtClean="0"/>
              <a:t>년 </a:t>
            </a:r>
            <a:r>
              <a:rPr lang="en-US" altLang="ko-KR" smtClean="0"/>
              <a:t>6</a:t>
            </a:r>
            <a:r>
              <a:rPr lang="ko-KR" altLang="en-US" smtClean="0"/>
              <a:t>월 달력을 출력하는 코드를 작성</a:t>
            </a:r>
            <a:endParaRPr lang="en-US" altLang="ko-KR" smtClean="0"/>
          </a:p>
          <a:p>
            <a:r>
              <a:rPr lang="ko-KR" altLang="en-US" smtClean="0"/>
              <a:t>달력 작성코드를 함수로 만들어서 호출하는 코드 작성</a:t>
            </a:r>
            <a:endParaRPr lang="en-US" altLang="ko-KR" smtClean="0"/>
          </a:p>
          <a:p>
            <a:r>
              <a:rPr lang="ko-KR" altLang="en-US" smtClean="0"/>
              <a:t>위 코드에 사용되는 키워드</a:t>
            </a:r>
            <a:r>
              <a:rPr lang="en-US" altLang="ko-KR" smtClean="0"/>
              <a:t>, </a:t>
            </a:r>
            <a:r>
              <a:rPr lang="ko-KR" altLang="en-US" smtClean="0"/>
              <a:t>기호</a:t>
            </a:r>
            <a:r>
              <a:rPr lang="en-US" altLang="ko-KR" smtClean="0"/>
              <a:t>, </a:t>
            </a:r>
            <a:r>
              <a:rPr lang="ko-KR" altLang="en-US" smtClean="0"/>
              <a:t>데이터를 구분하고 확인하시오</a:t>
            </a:r>
            <a:endParaRPr lang="en-US" altLang="ko-KR" smtClean="0"/>
          </a:p>
          <a:p>
            <a:r>
              <a:rPr lang="ko-KR" altLang="en-US" smtClean="0"/>
              <a:t>위 코드에 사용되는 문법사항을 열거하고 설명하시오</a:t>
            </a:r>
            <a:endParaRPr lang="en-US" altLang="ko-KR" smtClean="0"/>
          </a:p>
          <a:p>
            <a:r>
              <a:rPr lang="ko-KR" altLang="en-US" smtClean="0"/>
              <a:t>위 코드의 중요 로직을 설명하시오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2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누적합계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1~10 </a:t>
            </a:r>
            <a:r>
              <a:rPr lang="ko-KR" altLang="en-US" smtClean="0"/>
              <a:t>까지 누적합계를 실시하는 함수 작성하고 호출하고 결과를 출력하시오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97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누적합계를 함수 이용시 발생할 수 있는 에러를 찾아내고 교환로직을 사용하여 에러를 수정하시오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0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374</Words>
  <Application>Microsoft Office PowerPoint</Application>
  <PresentationFormat>화면 슬라이드 쇼(4:3)</PresentationFormat>
  <Paragraphs>62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파이썬 정리</vt:lpstr>
      <vt:lpstr>다음을 코딩하시오</vt:lpstr>
      <vt:lpstr>다음을 코딩하시오</vt:lpstr>
      <vt:lpstr>다음 키워드를 설명하시오</vt:lpstr>
      <vt:lpstr>다음 기호를 설명하시오</vt:lpstr>
      <vt:lpstr>다음 단어를 설명하시오</vt:lpstr>
      <vt:lpstr>달력 코드</vt:lpstr>
      <vt:lpstr>누적합계</vt:lpstr>
      <vt:lpstr>교환</vt:lpstr>
      <vt:lpstr>최대/최소</vt:lpstr>
      <vt:lpstr>달력사용 코드 작성</vt:lpstr>
      <vt:lpstr>파이썬 중요 문법을 적으시오</vt:lpstr>
      <vt:lpstr>PowerPoint 프레젠테이션</vt:lpstr>
      <vt:lpstr>PowerPoint 프레젠테이션</vt:lpstr>
      <vt:lpstr>문장으로 된 작업지시를 코드로 변환 할 수 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Consor-502</dc:creator>
  <cp:lastModifiedBy>Consor-502</cp:lastModifiedBy>
  <cp:revision>12</cp:revision>
  <dcterms:created xsi:type="dcterms:W3CDTF">2022-06-27T23:57:30Z</dcterms:created>
  <dcterms:modified xsi:type="dcterms:W3CDTF">2022-07-01T06:01:36Z</dcterms:modified>
</cp:coreProperties>
</file>