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9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9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6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3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8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4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3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78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8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05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A7935-D1E6-4602-BFDF-6BF55E96830A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2A8E1-0EEF-421F-AC1B-9CBDE437CA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083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2DA92626-2994-75C6-5D7F-0360E413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91"/>
            <a:ext cx="6858000" cy="12225291"/>
          </a:xfrm>
          <a:prstGeom prst="rect">
            <a:avLst/>
          </a:prstGeom>
        </p:spPr>
      </p:pic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1B2BA08-9317-B5C7-617A-9EC0CA8EC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8333" y1="57083" x2="82500" y2="22083"/>
                        <a14:foregroundMark x1="82500" y1="22083" x2="76458" y2="74375"/>
                        <a14:foregroundMark x1="76458" y1="74375" x2="85000" y2="67083"/>
                        <a14:foregroundMark x1="85000" y1="67083" x2="77708" y2="27083"/>
                        <a14:foregroundMark x1="77708" y1="27083" x2="82708" y2="21875"/>
                        <a14:foregroundMark x1="82708" y1="21875" x2="82708" y2="27500"/>
                        <a14:foregroundMark x1="85625" y1="24583" x2="77708" y2="20833"/>
                        <a14:foregroundMark x1="80000" y1="17500" x2="76667" y2="21250"/>
                        <a14:foregroundMark x1="81042" y1="16875" x2="82292" y2="1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5" y="3433549"/>
            <a:ext cx="5281749" cy="52817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EE4857-AFFD-1188-B416-8ADA0D06F4AA}"/>
              </a:ext>
            </a:extLst>
          </p:cNvPr>
          <p:cNvSpPr txBox="1"/>
          <p:nvPr/>
        </p:nvSpPr>
        <p:spPr>
          <a:xfrm>
            <a:off x="1071189" y="1977058"/>
            <a:ext cx="4715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¡TUS REGALOS PUEDEN SER AÚN MÁS ESPECIALES!</a:t>
            </a:r>
          </a:p>
        </p:txBody>
      </p: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916CBEE-9898-12BF-738F-29F934CD7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" y="366397"/>
            <a:ext cx="1768303" cy="94916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9F8320A-6565-1115-C2DA-DA6B7B4EB976}"/>
              </a:ext>
            </a:extLst>
          </p:cNvPr>
          <p:cNvGrpSpPr/>
          <p:nvPr/>
        </p:nvGrpSpPr>
        <p:grpSpPr>
          <a:xfrm>
            <a:off x="912188" y="9569962"/>
            <a:ext cx="5033622" cy="759440"/>
            <a:chOff x="912188" y="9569962"/>
            <a:chExt cx="5033622" cy="75944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7B3C0EA-14AC-9BD6-2D91-F23B8B39C847}"/>
                </a:ext>
              </a:extLst>
            </p:cNvPr>
            <p:cNvSpPr txBox="1"/>
            <p:nvPr/>
          </p:nvSpPr>
          <p:spPr>
            <a:xfrm>
              <a:off x="912188" y="9569962"/>
              <a:ext cx="5033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20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BOLSAS DE REGALO FORMATO GRANDE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ADE9C11-2769-9758-4AED-050BA131B558}"/>
                </a:ext>
              </a:extLst>
            </p:cNvPr>
            <p:cNvSpPr txBox="1"/>
            <p:nvPr/>
          </p:nvSpPr>
          <p:spPr>
            <a:xfrm>
              <a:off x="2538369" y="9929292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20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40x30x12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Cortez E.</dc:creator>
  <cp:lastModifiedBy>Manuel Cortez E.</cp:lastModifiedBy>
  <cp:revision>1</cp:revision>
  <dcterms:created xsi:type="dcterms:W3CDTF">2024-10-23T01:37:26Z</dcterms:created>
  <dcterms:modified xsi:type="dcterms:W3CDTF">2024-10-23T01:49:49Z</dcterms:modified>
</cp:coreProperties>
</file>