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Updates are small so the lightweight server works well</a:t>
            </a:r>
          </a:p>
          <a:p>
            <a:r>
              <a:rPr lang="en-US" dirty="0" smtClean="0"/>
              <a:t>The client server model was easy to implement and handles large numbers of users well</a:t>
            </a:r>
          </a:p>
        </p:txBody>
      </p:sp>
    </p:spTree>
    <p:extLst>
      <p:ext uri="{BB962C8B-B14F-4D97-AF65-F5344CB8AC3E}">
        <p14:creationId xmlns:p14="http://schemas.microsoft.com/office/powerpoint/2010/main" val="26420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worked well for managing users and most components of a session</a:t>
            </a:r>
          </a:p>
          <a:p>
            <a:r>
              <a:rPr lang="en-US" dirty="0" smtClean="0"/>
              <a:t>RMI proved a little difficult for the creation of custom tools and providing these tools to everyone</a:t>
            </a:r>
            <a:endParaRPr lang="en-US" dirty="0"/>
          </a:p>
          <a:p>
            <a:r>
              <a:rPr lang="en-US" dirty="0" smtClean="0"/>
              <a:t>Setting up RMI tool a little extra time, but the power it provides makes it worthwhile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custom tool classes (plugins) to load across the network</a:t>
            </a:r>
          </a:p>
          <a:p>
            <a:r>
              <a:rPr lang="en-US" dirty="0" smtClean="0"/>
              <a:t>Determining best way for users to add custom tools</a:t>
            </a:r>
          </a:p>
          <a:p>
            <a:r>
              <a:rPr lang="en-US" dirty="0" smtClean="0"/>
              <a:t>Updating users without defining x amount of update functions</a:t>
            </a:r>
          </a:p>
          <a:p>
            <a:r>
              <a:rPr lang="en-US" dirty="0" smtClean="0"/>
              <a:t>How to keep a reference to the server on the client and vice versa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may introduce unnecessary complexity for simpler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2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requirements are met when the server and clients are run on the same machine</a:t>
            </a:r>
          </a:p>
          <a:p>
            <a:r>
              <a:rPr lang="en-US" dirty="0" smtClean="0"/>
              <a:t>Across the internet tool addition is not finalized</a:t>
            </a:r>
          </a:p>
          <a:p>
            <a:r>
              <a:rPr lang="en-US" dirty="0" smtClean="0"/>
              <a:t>Tool addition is done through dynamically loading precompiled classes</a:t>
            </a:r>
          </a:p>
          <a:p>
            <a:r>
              <a:rPr lang="en-US" dirty="0" smtClean="0"/>
              <a:t>Final architecture and technologies match original design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249</TotalTime>
  <Words>209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Multi-Draw</vt:lpstr>
      <vt:lpstr>Architecture Assessment</vt:lpstr>
      <vt:lpstr>Technologies Assessment</vt:lpstr>
      <vt:lpstr>Problems Encountered</vt:lpstr>
      <vt:lpstr>Lessons Learned</vt:lpstr>
      <vt:lpstr>Final Project Status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Derek Henscheid</cp:lastModifiedBy>
  <cp:revision>24</cp:revision>
  <dcterms:created xsi:type="dcterms:W3CDTF">2011-04-17T17:30:01Z</dcterms:created>
  <dcterms:modified xsi:type="dcterms:W3CDTF">2011-05-04T02:57:53Z</dcterms:modified>
</cp:coreProperties>
</file>