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319" y="1771424"/>
            <a:ext cx="5463842" cy="120895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Century Schoolbook"/>
                <a:cs typeface="Century Schoolbook"/>
              </a:rPr>
              <a:t>Multi-Draw</a:t>
            </a:r>
            <a:endParaRPr lang="en-US" sz="7200" dirty="0">
              <a:latin typeface="Century Schoolbook"/>
              <a:cs typeface="Century School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753" y="3302649"/>
            <a:ext cx="4596359" cy="691409"/>
          </a:xfrm>
        </p:spPr>
        <p:txBody>
          <a:bodyPr>
            <a:noAutofit/>
          </a:bodyPr>
          <a:lstStyle/>
          <a:p>
            <a:pPr algn="ctr"/>
            <a:r>
              <a:rPr lang="en-US" sz="1400" dirty="0" smtClean="0"/>
              <a:t>Cyrus Coffman Derek </a:t>
            </a:r>
            <a:r>
              <a:rPr lang="en-US" sz="1400" dirty="0" err="1" smtClean="0"/>
              <a:t>Henscheid</a:t>
            </a:r>
            <a:endParaRPr lang="en-US" sz="1400" dirty="0"/>
          </a:p>
          <a:p>
            <a:pPr algn="ctr"/>
            <a:r>
              <a:rPr lang="en-US" sz="1400" dirty="0" smtClean="0"/>
              <a:t> Greg Walker Chris Barton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59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Plan/Team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planned weekly iterations.</a:t>
            </a:r>
          </a:p>
          <a:p>
            <a:r>
              <a:rPr lang="en-US" dirty="0" smtClean="0"/>
              <a:t>Dividing up coding and documentation evenly.</a:t>
            </a:r>
          </a:p>
          <a:p>
            <a:r>
              <a:rPr lang="en-US" dirty="0" smtClean="0"/>
              <a:t>We hold weekly meetings every Sunday night to wrap up the current iteration and discuss all design decisions for the upcoming week.</a:t>
            </a:r>
          </a:p>
          <a:p>
            <a:r>
              <a:rPr lang="en-US" dirty="0" smtClean="0"/>
              <a:t>Team Coordinator – Cyrus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88134"/>
            <a:ext cx="7788568" cy="446198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/>
              <a:t>Iteration 1: </a:t>
            </a:r>
            <a:r>
              <a:rPr lang="en-US" b="1" dirty="0"/>
              <a:t>Canvas </a:t>
            </a:r>
            <a:r>
              <a:rPr lang="en-US" b="1" dirty="0" smtClean="0"/>
              <a:t>persistence –</a:t>
            </a:r>
            <a:r>
              <a:rPr lang="en-US" dirty="0" smtClean="0"/>
              <a:t> </a:t>
            </a:r>
            <a:r>
              <a:rPr lang="en-US" b="1" dirty="0" smtClean="0"/>
              <a:t>04</a:t>
            </a:r>
            <a:r>
              <a:rPr lang="en-US" b="1" dirty="0"/>
              <a:t>/10/2011 </a:t>
            </a:r>
            <a:r>
              <a:rPr lang="en-US" b="1" dirty="0" smtClean="0"/>
              <a:t>	</a:t>
            </a:r>
            <a:r>
              <a:rPr lang="en-US" dirty="0" smtClean="0"/>
              <a:t>Saving and Re-opening drawing files.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Iteration 2: Network Architecture </a:t>
            </a:r>
            <a:r>
              <a:rPr lang="en-US" b="1" dirty="0"/>
              <a:t>–</a:t>
            </a:r>
            <a:r>
              <a:rPr lang="en-US" dirty="0"/>
              <a:t> </a:t>
            </a:r>
            <a:r>
              <a:rPr lang="en-US" b="1" dirty="0" smtClean="0"/>
              <a:t>04</a:t>
            </a:r>
            <a:r>
              <a:rPr lang="en-US" b="1" dirty="0"/>
              <a:t>/</a:t>
            </a:r>
            <a:r>
              <a:rPr lang="en-US" b="1" dirty="0" smtClean="0"/>
              <a:t>17/2011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1 drawer/many viewers on the same canvas.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Iteration 3: Session Management –</a:t>
            </a:r>
            <a:r>
              <a:rPr lang="en-US" dirty="0" smtClean="0"/>
              <a:t> </a:t>
            </a:r>
            <a:r>
              <a:rPr lang="en-US" b="1" dirty="0" smtClean="0"/>
              <a:t>04/24/</a:t>
            </a:r>
            <a:r>
              <a:rPr lang="en-US" b="1" dirty="0"/>
              <a:t>2011 </a:t>
            </a:r>
            <a:r>
              <a:rPr lang="en-US" b="1" dirty="0" smtClean="0"/>
              <a:t>	</a:t>
            </a:r>
            <a:r>
              <a:rPr lang="en-US" dirty="0" smtClean="0"/>
              <a:t>P</a:t>
            </a:r>
            <a:r>
              <a:rPr lang="en-US" dirty="0" smtClean="0"/>
              <a:t>assing of drawing control.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Iteration 4: Tool Design </a:t>
            </a:r>
            <a:r>
              <a:rPr lang="en-US" b="1" dirty="0"/>
              <a:t>–</a:t>
            </a:r>
            <a:r>
              <a:rPr lang="en-US" dirty="0"/>
              <a:t> </a:t>
            </a:r>
            <a:r>
              <a:rPr lang="en-US" b="1" dirty="0" smtClean="0"/>
              <a:t>05/01/2011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dirty="0" smtClean="0"/>
              <a:t>Sharing </a:t>
            </a:r>
            <a:r>
              <a:rPr lang="en-US" dirty="0"/>
              <a:t>tools in a </a:t>
            </a:r>
            <a:r>
              <a:rPr lang="en-US" dirty="0" smtClean="0"/>
              <a:t>session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 smtClean="0"/>
              <a:t>Iteration 5: Clean-up – 05/06/2011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Refactor code/Fix bugs</a:t>
            </a:r>
          </a:p>
        </p:txBody>
      </p:sp>
    </p:spTree>
    <p:extLst>
      <p:ext uri="{BB962C8B-B14F-4D97-AF65-F5344CB8AC3E}">
        <p14:creationId xmlns:p14="http://schemas.microsoft.com/office/powerpoint/2010/main" val="365176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98" y="2133601"/>
            <a:ext cx="8020320" cy="3931920"/>
          </a:xfrm>
        </p:spPr>
        <p:txBody>
          <a:bodyPr/>
          <a:lstStyle/>
          <a:p>
            <a:r>
              <a:rPr lang="en-US" dirty="0" smtClean="0"/>
              <a:t>Client-Server Model</a:t>
            </a:r>
          </a:p>
          <a:p>
            <a:r>
              <a:rPr lang="en-US" dirty="0" smtClean="0"/>
              <a:t>Clients register with server to start or join a session</a:t>
            </a:r>
          </a:p>
          <a:p>
            <a:r>
              <a:rPr lang="en-US" dirty="0" smtClean="0"/>
              <a:t>The Client with “control” sends updates to the server</a:t>
            </a:r>
          </a:p>
          <a:p>
            <a:r>
              <a:rPr lang="en-US" dirty="0" smtClean="0"/>
              <a:t>Server acts as a hub, broadcasting to all other clients.</a:t>
            </a:r>
          </a:p>
          <a:p>
            <a:r>
              <a:rPr lang="en-US" dirty="0" smtClean="0"/>
              <a:t>Server is lightweight and only maintains information about active drawing sessions and their participants.</a:t>
            </a:r>
          </a:p>
        </p:txBody>
      </p:sp>
    </p:spTree>
    <p:extLst>
      <p:ext uri="{BB962C8B-B14F-4D97-AF65-F5344CB8AC3E}">
        <p14:creationId xmlns:p14="http://schemas.microsoft.com/office/powerpoint/2010/main" val="264204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our </a:t>
            </a:r>
            <a:r>
              <a:rPr lang="en-US" smtClean="0"/>
              <a:t>current status?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97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85</TotalTime>
  <Words>129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Capital</vt:lpstr>
      <vt:lpstr>Multi-Draw</vt:lpstr>
      <vt:lpstr>Project Plan/Team Roles</vt:lpstr>
      <vt:lpstr>Schedule</vt:lpstr>
      <vt:lpstr>Architecture</vt:lpstr>
      <vt:lpstr>Current Status</vt:lpstr>
    </vt:vector>
  </TitlesOfParts>
  <Company>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MultiDraw</dc:title>
  <dc:creator>Cyrus Coffman</dc:creator>
  <cp:lastModifiedBy>Cyrus Coffman</cp:lastModifiedBy>
  <cp:revision>10</cp:revision>
  <dcterms:created xsi:type="dcterms:W3CDTF">2011-04-17T17:30:01Z</dcterms:created>
  <dcterms:modified xsi:type="dcterms:W3CDTF">2011-04-17T18:58:21Z</dcterms:modified>
</cp:coreProperties>
</file>