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0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Plan/Team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planned weekly iterations.</a:t>
            </a:r>
          </a:p>
          <a:p>
            <a:r>
              <a:rPr lang="en-US" dirty="0" smtClean="0"/>
              <a:t>Dividing up coding and documentation evenly.</a:t>
            </a:r>
          </a:p>
          <a:p>
            <a:r>
              <a:rPr lang="en-US" dirty="0" smtClean="0"/>
              <a:t>We hold weekly meetings every Sunday night to wrap up the current iteration and discuss all design decisions for the upcoming week.</a:t>
            </a:r>
          </a:p>
          <a:p>
            <a:r>
              <a:rPr lang="en-US" dirty="0" smtClean="0"/>
              <a:t>Team Coordinator – Cyrus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7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88134"/>
            <a:ext cx="7788568" cy="44619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Iteration 1: </a:t>
            </a:r>
            <a:r>
              <a:rPr lang="en-US" b="1" dirty="0"/>
              <a:t>Canvas </a:t>
            </a:r>
            <a:r>
              <a:rPr lang="en-US" b="1" dirty="0" smtClean="0"/>
              <a:t>persistence –</a:t>
            </a:r>
            <a:r>
              <a:rPr lang="en-US" dirty="0" smtClean="0"/>
              <a:t> </a:t>
            </a:r>
            <a:r>
              <a:rPr lang="en-US" b="1" dirty="0" smtClean="0"/>
              <a:t>04</a:t>
            </a:r>
            <a:r>
              <a:rPr lang="en-US" b="1" dirty="0"/>
              <a:t>/10/2011 </a:t>
            </a:r>
            <a:r>
              <a:rPr lang="en-US" b="1" dirty="0" smtClean="0"/>
              <a:t>	</a:t>
            </a:r>
            <a:r>
              <a:rPr lang="en-US" dirty="0" smtClean="0"/>
              <a:t>Saving and Re-opening drawing files.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2: Network Architecture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04</a:t>
            </a:r>
            <a:r>
              <a:rPr lang="en-US" b="1" dirty="0"/>
              <a:t>/</a:t>
            </a:r>
            <a:r>
              <a:rPr lang="en-US" b="1" dirty="0" smtClean="0"/>
              <a:t>17/2011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1 drawer/many viewers on the same canvas.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3: Session Management –</a:t>
            </a:r>
            <a:r>
              <a:rPr lang="en-US" dirty="0" smtClean="0"/>
              <a:t> </a:t>
            </a:r>
            <a:r>
              <a:rPr lang="en-US" b="1" dirty="0" smtClean="0"/>
              <a:t>04/24/</a:t>
            </a:r>
            <a:r>
              <a:rPr lang="en-US" b="1" dirty="0"/>
              <a:t>2011 </a:t>
            </a:r>
            <a:r>
              <a:rPr lang="en-US" b="1" dirty="0" smtClean="0"/>
              <a:t>	</a:t>
            </a:r>
            <a:r>
              <a:rPr lang="en-US" dirty="0" smtClean="0"/>
              <a:t>Passing of drawing control.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4: Tool Design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05/01/2011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Sharing </a:t>
            </a:r>
            <a:r>
              <a:rPr lang="en-US" dirty="0"/>
              <a:t>tools in a </a:t>
            </a:r>
            <a:r>
              <a:rPr lang="en-US" dirty="0" smtClean="0"/>
              <a:t>session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5: Clean-up – 05/06/2011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Refactor code/Fix bugs</a:t>
            </a:r>
          </a:p>
        </p:txBody>
      </p:sp>
    </p:spTree>
    <p:extLst>
      <p:ext uri="{BB962C8B-B14F-4D97-AF65-F5344CB8AC3E}">
        <p14:creationId xmlns:p14="http://schemas.microsoft.com/office/powerpoint/2010/main" xmlns="" val="36517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Client-Server Model</a:t>
            </a:r>
          </a:p>
          <a:p>
            <a:r>
              <a:rPr lang="en-US" dirty="0" smtClean="0"/>
              <a:t>Clients register with server to start or join a session</a:t>
            </a:r>
          </a:p>
          <a:p>
            <a:r>
              <a:rPr lang="en-US" dirty="0" smtClean="0"/>
              <a:t>The Client with “control” sends updates to the server</a:t>
            </a:r>
          </a:p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</p:txBody>
      </p:sp>
    </p:spTree>
    <p:extLst>
      <p:ext uri="{BB962C8B-B14F-4D97-AF65-F5344CB8AC3E}">
        <p14:creationId xmlns:p14="http://schemas.microsoft.com/office/powerpoint/2010/main" xmlns="" val="26420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Configuration Management:</a:t>
            </a:r>
          </a:p>
          <a:p>
            <a:pPr lvl="1"/>
            <a:r>
              <a:rPr lang="en-US" b="1" dirty="0" err="1" smtClean="0"/>
              <a:t>Git</a:t>
            </a:r>
            <a:r>
              <a:rPr lang="en-US" dirty="0" smtClean="0"/>
              <a:t>: We created a repository for our project on github.com to hold our different commits to the project.  </a:t>
            </a:r>
          </a:p>
          <a:p>
            <a:pPr lvl="1"/>
            <a:r>
              <a:rPr lang="en-US" b="1" dirty="0" err="1" smtClean="0"/>
              <a:t>EGit</a:t>
            </a:r>
            <a:r>
              <a:rPr lang="en-US" dirty="0" smtClean="0"/>
              <a:t>: We used a built in application for eclipse called </a:t>
            </a:r>
            <a:r>
              <a:rPr lang="en-US" dirty="0" err="1" smtClean="0"/>
              <a:t>E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to handle our 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repository during development.</a:t>
            </a:r>
          </a:p>
          <a:p>
            <a:r>
              <a:rPr lang="en-US" b="1" dirty="0" smtClean="0"/>
              <a:t>Technology Choices:</a:t>
            </a:r>
          </a:p>
          <a:p>
            <a:pPr lvl="1"/>
            <a:r>
              <a:rPr lang="en-US" b="1" dirty="0" smtClean="0"/>
              <a:t>Java Remote Method Invocation (RMI): </a:t>
            </a:r>
            <a:r>
              <a:rPr lang="en-US" dirty="0" smtClean="0"/>
              <a:t>We used RMI to create a client, server interface for </a:t>
            </a:r>
            <a:r>
              <a:rPr lang="en-US" dirty="0" err="1" smtClean="0"/>
              <a:t>Multidraw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biggest problem that we have encountered is the security manager in the RMI development.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</a:t>
            </a:r>
            <a:r>
              <a:rPr lang="en-US" smtClean="0"/>
              <a:t>current status?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329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108</TotalTime>
  <Words>204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Multi-Draw</vt:lpstr>
      <vt:lpstr>Project Plan/Team Roles</vt:lpstr>
      <vt:lpstr>Schedule</vt:lpstr>
      <vt:lpstr>Architecture</vt:lpstr>
      <vt:lpstr>Technologies</vt:lpstr>
      <vt:lpstr>Problems Encountered</vt:lpstr>
      <vt:lpstr>Current Status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Geoff</cp:lastModifiedBy>
  <cp:revision>12</cp:revision>
  <dcterms:created xsi:type="dcterms:W3CDTF">2011-04-17T17:30:01Z</dcterms:created>
  <dcterms:modified xsi:type="dcterms:W3CDTF">2011-04-17T22:45:58Z</dcterms:modified>
</cp:coreProperties>
</file>