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1980" saveSubsetFonts="1">
  <p:sldMasterIdLst>
    <p:sldMasterId id="2147483720" r:id="rId1"/>
  </p:sldMasterIdLst>
  <p:sldIdLst>
    <p:sldId id="256" r:id="rId2"/>
    <p:sldId id="261" r:id="rId3"/>
    <p:sldId id="262" r:id="rId4"/>
    <p:sldId id="263" r:id="rId5"/>
    <p:sldId id="260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6" d="100"/>
          <a:sy n="36" d="100"/>
        </p:scale>
        <p:origin x="-6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5/4/2011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5/4/2011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5/4/2011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5/4/2011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319" y="1771424"/>
            <a:ext cx="5463842" cy="1208959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latin typeface="Century Schoolbook"/>
                <a:cs typeface="Century Schoolbook"/>
              </a:rPr>
              <a:t>Multi-Draw</a:t>
            </a:r>
            <a:endParaRPr lang="en-US" sz="7200" dirty="0">
              <a:latin typeface="Century Schoolbook"/>
              <a:cs typeface="Century Schoolboo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8753" y="3302649"/>
            <a:ext cx="4596359" cy="691409"/>
          </a:xfrm>
        </p:spPr>
        <p:txBody>
          <a:bodyPr>
            <a:noAutofit/>
          </a:bodyPr>
          <a:lstStyle/>
          <a:p>
            <a:pPr algn="ctr"/>
            <a:r>
              <a:rPr lang="en-US" sz="1400" dirty="0" smtClean="0"/>
              <a:t>Cyrus Coffman Derek </a:t>
            </a:r>
            <a:r>
              <a:rPr lang="en-US" sz="1400" dirty="0" err="1" smtClean="0"/>
              <a:t>Henscheid</a:t>
            </a:r>
            <a:endParaRPr lang="en-US" sz="1400" dirty="0"/>
          </a:p>
          <a:p>
            <a:pPr algn="ctr"/>
            <a:r>
              <a:rPr lang="en-US" sz="1400" dirty="0" smtClean="0"/>
              <a:t> Greg Walker Chris Barton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288599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98" y="2133601"/>
            <a:ext cx="8020320" cy="3931920"/>
          </a:xfrm>
        </p:spPr>
        <p:txBody>
          <a:bodyPr/>
          <a:lstStyle/>
          <a:p>
            <a:r>
              <a:rPr lang="en-US" dirty="0" smtClean="0"/>
              <a:t>Server acts as a hub, broadcasting to all other clients.</a:t>
            </a:r>
          </a:p>
          <a:p>
            <a:r>
              <a:rPr lang="en-US" dirty="0" smtClean="0"/>
              <a:t>Server is lightweight and only maintains information about active drawing sessions and their participants.</a:t>
            </a:r>
          </a:p>
          <a:p>
            <a:r>
              <a:rPr lang="en-US" dirty="0" smtClean="0"/>
              <a:t>Updates are small so the lightweight server works well</a:t>
            </a:r>
          </a:p>
          <a:p>
            <a:r>
              <a:rPr lang="en-US" dirty="0" smtClean="0"/>
              <a:t>The client server model was easy to implement and handles large numbers of users well</a:t>
            </a:r>
          </a:p>
        </p:txBody>
      </p:sp>
    </p:spTree>
    <p:extLst>
      <p:ext uri="{BB962C8B-B14F-4D97-AF65-F5344CB8AC3E}">
        <p14:creationId xmlns="" xmlns:p14="http://schemas.microsoft.com/office/powerpoint/2010/main" val="26420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RMI worked well for managing users and most components of a session</a:t>
            </a:r>
          </a:p>
          <a:p>
            <a:r>
              <a:rPr lang="en-US" dirty="0" smtClean="0"/>
              <a:t>RMI proved a little difficult for the creation of custom tools and providing these tools to everyone</a:t>
            </a:r>
            <a:endParaRPr lang="en-US" dirty="0"/>
          </a:p>
          <a:p>
            <a:r>
              <a:rPr lang="en-US" dirty="0" smtClean="0"/>
              <a:t>Setting up RMI took a little extra time, but the power it provides makes it worthwhile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Getting custom tool classes (plugins) to load across the network when the client is not expected </a:t>
            </a:r>
            <a:r>
              <a:rPr lang="en-US" smtClean="0"/>
              <a:t>to </a:t>
            </a:r>
            <a:r>
              <a:rPr lang="en-US" smtClean="0"/>
              <a:t>host </a:t>
            </a:r>
            <a:r>
              <a:rPr lang="en-US" smtClean="0"/>
              <a:t>it</a:t>
            </a:r>
            <a:endParaRPr lang="en-US" dirty="0" smtClean="0"/>
          </a:p>
          <a:p>
            <a:r>
              <a:rPr lang="en-US" dirty="0" smtClean="0"/>
              <a:t>Determining best way for users to add custom tools</a:t>
            </a:r>
          </a:p>
          <a:p>
            <a:r>
              <a:rPr lang="en-US" dirty="0" smtClean="0"/>
              <a:t>Updating users without defining x amount of update functions</a:t>
            </a:r>
          </a:p>
          <a:p>
            <a:r>
              <a:rPr lang="en-US" dirty="0" smtClean="0"/>
              <a:t>How to keep a reference to the server on the client and vice versa</a:t>
            </a:r>
          </a:p>
          <a:p>
            <a:r>
              <a:rPr lang="en-US" dirty="0" smtClean="0"/>
              <a:t>Implementing client callbacks when the client is behind a firewall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RMI may introduce unnecessary complexity for simpler projects</a:t>
            </a:r>
          </a:p>
          <a:p>
            <a:r>
              <a:rPr lang="en-US" dirty="0" smtClean="0"/>
              <a:t>Creating design documents beforehand simplifies team coordination during development phase</a:t>
            </a:r>
          </a:p>
          <a:p>
            <a:r>
              <a:rPr lang="en-US" dirty="0" smtClean="0"/>
              <a:t>Committing often helps prevent merge conflicts</a:t>
            </a:r>
          </a:p>
        </p:txBody>
      </p:sp>
    </p:spTree>
    <p:extLst>
      <p:ext uri="{BB962C8B-B14F-4D97-AF65-F5344CB8AC3E}">
        <p14:creationId xmlns="" xmlns:p14="http://schemas.microsoft.com/office/powerpoint/2010/main" val="316329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requirements are met when the server and clients are run on the same machine</a:t>
            </a:r>
          </a:p>
          <a:p>
            <a:r>
              <a:rPr lang="en-US" dirty="0" smtClean="0"/>
              <a:t>Across the internet tool addition is not finalized</a:t>
            </a:r>
          </a:p>
          <a:p>
            <a:r>
              <a:rPr lang="en-US" dirty="0" smtClean="0"/>
              <a:t>Tool addition is done through dynamically loading precompiled classes</a:t>
            </a:r>
          </a:p>
          <a:p>
            <a:r>
              <a:rPr lang="en-US" dirty="0" smtClean="0"/>
              <a:t>Final architecture and technologies match original design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11783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264</TotalTime>
  <Words>244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Capital</vt:lpstr>
      <vt:lpstr>Multi-Draw</vt:lpstr>
      <vt:lpstr>Architecture Assessment</vt:lpstr>
      <vt:lpstr>Technologies Assessment</vt:lpstr>
      <vt:lpstr>Problems Encountered</vt:lpstr>
      <vt:lpstr>Lessons Learned</vt:lpstr>
      <vt:lpstr>Final Project Status</vt:lpstr>
    </vt:vector>
  </TitlesOfParts>
  <Company>University of Iowa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MultiDraw</dc:title>
  <dc:creator>Cyrus Coffman</dc:creator>
  <cp:lastModifiedBy>Geoff</cp:lastModifiedBy>
  <cp:revision>27</cp:revision>
  <dcterms:created xsi:type="dcterms:W3CDTF">2011-04-17T17:30:01Z</dcterms:created>
  <dcterms:modified xsi:type="dcterms:W3CDTF">2011-05-04T19:29:23Z</dcterms:modified>
</cp:coreProperties>
</file>