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1" r:id="rId6"/>
    <p:sldId id="260" r:id="rId7"/>
    <p:sldId id="259" r:id="rId8"/>
    <p:sldId id="262" r:id="rId9"/>
    <p:sldId id="264" r:id="rId10"/>
    <p:sldId id="263" r:id="rId11"/>
    <p:sldId id="267" r:id="rId12"/>
    <p:sldId id="269" r:id="rId13"/>
    <p:sldId id="270" r:id="rId14"/>
    <p:sldId id="272" r:id="rId15"/>
    <p:sldId id="276" r:id="rId16"/>
    <p:sldId id="274" r:id="rId1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29" autoAdjust="0"/>
  </p:normalViewPr>
  <p:slideViewPr>
    <p:cSldViewPr snapToGrid="0">
      <p:cViewPr>
        <p:scale>
          <a:sx n="60" d="100"/>
          <a:sy n="60" d="100"/>
        </p:scale>
        <p:origin x="-192" y="-19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t>16/09/2012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t>16/09/2012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t>16/09/2012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t>16/09/2012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t>16/09/2012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t>16/09/2012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t>16/09/2012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t>16/09/2012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t>16/09/2012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t>16/09/2012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t>16/09/2012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t>16/09/2012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System </a:t>
            </a:r>
            <a:r>
              <a:rPr lang="en-AU" sz="2800" dirty="0" smtClean="0"/>
              <a:t>Size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prospective buyer I want to enter </a:t>
            </a:r>
            <a:r>
              <a:rPr lang="en-AU" sz="2400" dirty="0" smtClean="0">
                <a:solidFill>
                  <a:schemeClr val="tx1"/>
                </a:solidFill>
              </a:rPr>
              <a:t>the number of panels and panel rating and have the calculator take care of the total system size/rating so that the process is simplified and easy.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 User must enter </a:t>
            </a:r>
            <a:r>
              <a:rPr lang="en-AU" sz="2000" dirty="0" smtClean="0">
                <a:solidFill>
                  <a:schemeClr val="tx1"/>
                </a:solidFill>
              </a:rPr>
              <a:t>number of panels and panel rating</a:t>
            </a: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D</a:t>
            </a:r>
            <a:r>
              <a:rPr lang="en-AU" sz="2000" dirty="0" smtClean="0">
                <a:solidFill>
                  <a:schemeClr val="tx1"/>
                </a:solidFill>
              </a:rPr>
              <a:t>ata from could storage must be available to the system before </a:t>
            </a:r>
            <a:r>
              <a:rPr lang="en-AU" sz="2000" dirty="0" smtClean="0">
                <a:solidFill>
                  <a:schemeClr val="tx1"/>
                </a:solidFill>
              </a:rPr>
              <a:t>calculation </a:t>
            </a:r>
            <a:r>
              <a:rPr lang="en-AU" sz="2000" dirty="0" smtClean="0">
                <a:solidFill>
                  <a:schemeClr val="tx1"/>
                </a:solidFill>
              </a:rPr>
              <a:t>take </a:t>
            </a:r>
            <a:r>
              <a:rPr lang="en-AU" sz="2000" dirty="0" smtClean="0">
                <a:solidFill>
                  <a:schemeClr val="tx1"/>
                </a:solidFill>
              </a:rPr>
              <a:t>place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Calculator</a:t>
            </a:r>
            <a:r>
              <a:rPr lang="en-AU" sz="2000" dirty="0" smtClean="0">
                <a:solidFill>
                  <a:schemeClr val="tx1"/>
                </a:solidFill>
              </a:rPr>
              <a:t> must calculate the size of the system.</a:t>
            </a: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?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Output: None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Salesman - Disclaimer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salesman I would like the calculator to include a disclaimer so that I can use it to promote sales without being liable for possible errors.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Must be displayed on all the calculation pages/forms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be under 200 words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be in small font size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?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040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Buyer – Location and System Information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</a:t>
            </a:r>
            <a:r>
              <a:rPr lang="en-AU" sz="2400" dirty="0">
                <a:solidFill>
                  <a:schemeClr val="tx1"/>
                </a:solidFill>
              </a:rPr>
              <a:t>a prospective buyer I </a:t>
            </a:r>
            <a:r>
              <a:rPr lang="en-AU" sz="2400" dirty="0" smtClean="0">
                <a:solidFill>
                  <a:schemeClr val="tx1"/>
                </a:solidFill>
              </a:rPr>
              <a:t>would like </a:t>
            </a:r>
            <a:r>
              <a:rPr lang="en-AU" sz="2400" dirty="0" smtClean="0">
                <a:solidFill>
                  <a:schemeClr val="tx1"/>
                </a:solidFill>
              </a:rPr>
              <a:t>to input my location and the specs of the system I have been quoted for so that the calculator will give me results that are relevant to me and the system I am thinking of getting. I will also be able to compare the performance of multiple system relevant to my location.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Calculator must accept the locations of the 8 capital cities in Australia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User must input location, </a:t>
            </a:r>
            <a:r>
              <a:rPr lang="en-AU" sz="2000" dirty="0">
                <a:solidFill>
                  <a:schemeClr val="tx1"/>
                </a:solidFill>
              </a:rPr>
              <a:t>solar insolation, </a:t>
            </a:r>
            <a:r>
              <a:rPr lang="en-AU" sz="2000" dirty="0" smtClean="0">
                <a:solidFill>
                  <a:schemeClr val="tx1"/>
                </a:solidFill>
              </a:rPr>
              <a:t>panel </a:t>
            </a:r>
            <a:r>
              <a:rPr lang="en-AU" sz="2000" dirty="0">
                <a:solidFill>
                  <a:schemeClr val="tx1"/>
                </a:solidFill>
              </a:rPr>
              <a:t>density, panel </a:t>
            </a:r>
            <a:r>
              <a:rPr lang="en-AU" sz="2000" dirty="0" smtClean="0">
                <a:solidFill>
                  <a:schemeClr val="tx1"/>
                </a:solidFill>
              </a:rPr>
              <a:t>efficiency and </a:t>
            </a:r>
            <a:r>
              <a:rPr lang="en-AU" sz="2000" dirty="0">
                <a:solidFill>
                  <a:schemeClr val="tx1"/>
                </a:solidFill>
              </a:rPr>
              <a:t>panel temperature </a:t>
            </a:r>
            <a:r>
              <a:rPr lang="en-AU" sz="2000" dirty="0" smtClean="0">
                <a:solidFill>
                  <a:schemeClr val="tx1"/>
                </a:solidFill>
              </a:rPr>
              <a:t>coefficient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Calculator must provide default values where a user is unsure of the value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?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Implementing this deprecates the sunlight hours input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752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Buyer – Usage Habits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</a:t>
            </a:r>
            <a:r>
              <a:rPr lang="en-AU" sz="2400" dirty="0">
                <a:solidFill>
                  <a:schemeClr val="tx1"/>
                </a:solidFill>
              </a:rPr>
              <a:t>a prospective buyer I </a:t>
            </a:r>
            <a:r>
              <a:rPr lang="en-AU" sz="2400" dirty="0" smtClean="0">
                <a:solidFill>
                  <a:schemeClr val="tx1"/>
                </a:solidFill>
              </a:rPr>
              <a:t>would like </a:t>
            </a:r>
            <a:r>
              <a:rPr lang="en-AU" sz="2400" dirty="0" smtClean="0">
                <a:solidFill>
                  <a:schemeClr val="tx1"/>
                </a:solidFill>
              </a:rPr>
              <a:t>to input my usage habits so the values that the calculator is more relevant to my habits.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User must input the import/export price per KWh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User must input day-time/night-time usage as a % totalling 100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User must input winter/summer usage as W/day in winter and W/day in summer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?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Implementing this deprecates the KWh value input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Implementing this deprecates the daily usage input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301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Buyer – Tariff Lookup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</a:t>
            </a:r>
            <a:r>
              <a:rPr lang="en-AU" sz="2400" dirty="0">
                <a:solidFill>
                  <a:schemeClr val="tx1"/>
                </a:solidFill>
              </a:rPr>
              <a:t>a prospective buyer </a:t>
            </a:r>
            <a:r>
              <a:rPr lang="en-AU" sz="2400" dirty="0" smtClean="0">
                <a:solidFill>
                  <a:schemeClr val="tx1"/>
                </a:solidFill>
              </a:rPr>
              <a:t>I would like the be able to find out my import/export tariff by inputting my state and supplier so that I won’t have to know this off the top of my head.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</a:t>
            </a:r>
            <a:r>
              <a:rPr lang="en-AU" sz="2000" dirty="0" smtClean="0">
                <a:solidFill>
                  <a:schemeClr val="tx1"/>
                </a:solidFill>
              </a:rPr>
              <a:t>Criteria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?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301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Buyer – Match Output Requirement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prospective buyer I would like to enter a target output so that I can view the system requirements to reach the desired output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?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793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Buyer – Panel Positioning	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prospective buyer I want to be able to see the ideal positioning of solar panels so that I can get the most out of my system.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?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367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Buyer – Share Results	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prospective buyer I want to be able to share my results so that I can have a discussion with others about the system.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?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78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Buyer – System </a:t>
            </a:r>
            <a:r>
              <a:rPr lang="en-AU" sz="2800" dirty="0" smtClean="0"/>
              <a:t>Output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prospective buyer I want to be able to enter the system’s specifications so that I can view the </a:t>
            </a:r>
            <a:r>
              <a:rPr lang="en-AU" sz="2400" dirty="0" smtClean="0">
                <a:solidFill>
                  <a:schemeClr val="tx1"/>
                </a:solidFill>
              </a:rPr>
              <a:t>power output of the system</a:t>
            </a:r>
            <a:r>
              <a:rPr lang="en-AU" sz="2400" dirty="0" smtClean="0">
                <a:solidFill>
                  <a:schemeClr val="tx1"/>
                </a:solidFill>
              </a:rPr>
              <a:t>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User must enter number of panels, daylight hours, panel output and inverter efficiency.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Calculator must calculate and display the total output of the system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Output: Daily </a:t>
            </a:r>
            <a:r>
              <a:rPr lang="en-AU" sz="2000" dirty="0" err="1" smtClean="0">
                <a:solidFill>
                  <a:schemeClr val="tx1"/>
                </a:solidFill>
              </a:rPr>
              <a:t>Wh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01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Web Access</a:t>
            </a:r>
            <a:r>
              <a:rPr lang="en-AU" sz="2800" dirty="0" smtClean="0"/>
              <a:t>	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?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15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Buyer – Excess Power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prospective buyer I want to be able to </a:t>
            </a:r>
            <a:r>
              <a:rPr lang="en-AU" sz="2400" dirty="0" smtClean="0">
                <a:solidFill>
                  <a:schemeClr val="tx1"/>
                </a:solidFill>
              </a:rPr>
              <a:t>see the excess power so that I know how much power the system is feeding back into the grid.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User must enter daily usage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Calculator must calculate and display the excess power generated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?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Output = </a:t>
            </a:r>
            <a:r>
              <a:rPr lang="en-AU" sz="2000" dirty="0" smtClean="0">
                <a:solidFill>
                  <a:schemeClr val="tx1"/>
                </a:solidFill>
              </a:rPr>
              <a:t>Daily </a:t>
            </a:r>
            <a:r>
              <a:rPr lang="en-AU" sz="2000" dirty="0" err="1" smtClean="0">
                <a:solidFill>
                  <a:schemeClr val="tx1"/>
                </a:solidFill>
              </a:rPr>
              <a:t>Wh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018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Buyer – </a:t>
            </a:r>
            <a:r>
              <a:rPr lang="en-AU" sz="2800" dirty="0" smtClean="0"/>
              <a:t>Value of Output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prospective buyer I </a:t>
            </a:r>
            <a:r>
              <a:rPr lang="en-AU" sz="2400" dirty="0" smtClean="0">
                <a:solidFill>
                  <a:schemeClr val="tx1"/>
                </a:solidFill>
              </a:rPr>
              <a:t>would like to know the dollar value of the power that is generated by the system so that I know the savings that the system is creating for me.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User must enter the value of a KWh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Calculator must calculate and display the value of the gross power that is being generated by the system.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?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Output: $ per month, $ per year, $ over 25 years.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398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Buyer </a:t>
            </a:r>
            <a:r>
              <a:rPr lang="en-AU" sz="2800" dirty="0" smtClean="0"/>
              <a:t>– </a:t>
            </a:r>
            <a:r>
              <a:rPr lang="en-AU" sz="2800" dirty="0" smtClean="0"/>
              <a:t>Time to breakeven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</a:t>
            </a:r>
            <a:r>
              <a:rPr lang="en-AU" sz="2400" dirty="0">
                <a:solidFill>
                  <a:schemeClr val="tx1"/>
                </a:solidFill>
              </a:rPr>
              <a:t>a prospective </a:t>
            </a:r>
            <a:r>
              <a:rPr lang="en-AU" sz="2400" dirty="0" smtClean="0">
                <a:solidFill>
                  <a:schemeClr val="tx1"/>
                </a:solidFill>
              </a:rPr>
              <a:t>buyer I would like to see how long it will take the system to pay for its self in savings so that I know when I will beginning to make a profit on the investment. 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Calculator must calculate and display the time it takes for the system to generate saving equal to its cost	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?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Output: x years, y months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398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Buyer – Estimate System Cost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</a:t>
            </a:r>
            <a:r>
              <a:rPr lang="en-AU" sz="2400" dirty="0" smtClean="0">
                <a:solidFill>
                  <a:schemeClr val="tx1"/>
                </a:solidFill>
              </a:rPr>
              <a:t>a </a:t>
            </a:r>
            <a:r>
              <a:rPr lang="en-AU" sz="2400" dirty="0">
                <a:solidFill>
                  <a:schemeClr val="tx1"/>
                </a:solidFill>
              </a:rPr>
              <a:t>prospective buyer </a:t>
            </a:r>
            <a:r>
              <a:rPr lang="en-AU" sz="2400" dirty="0" smtClean="0">
                <a:solidFill>
                  <a:schemeClr val="tx1"/>
                </a:solidFill>
              </a:rPr>
              <a:t>I </a:t>
            </a:r>
            <a:r>
              <a:rPr lang="en-AU" sz="2400" dirty="0" smtClean="0">
                <a:solidFill>
                  <a:schemeClr val="tx1"/>
                </a:solidFill>
              </a:rPr>
              <a:t>want to see an estimation of what a system would cost so that I can have a better idea about the capital expenditure involved.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Separate form from main calculator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User must enter number of panels and panel rating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System must show a total and a break down of the estimation to show panel, inverter and install costs. 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?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Output: $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018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Salesman – Calculate System Cost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</a:t>
            </a:r>
            <a:r>
              <a:rPr lang="en-AU" sz="2400" dirty="0" smtClean="0">
                <a:solidFill>
                  <a:schemeClr val="tx1"/>
                </a:solidFill>
              </a:rPr>
              <a:t>a salesman </a:t>
            </a:r>
            <a:r>
              <a:rPr lang="en-AU" sz="2400" dirty="0">
                <a:solidFill>
                  <a:schemeClr val="tx1"/>
                </a:solidFill>
              </a:rPr>
              <a:t>I want to be able to set the cost of </a:t>
            </a:r>
            <a:r>
              <a:rPr lang="en-AU" sz="2400" dirty="0" smtClean="0">
                <a:solidFill>
                  <a:schemeClr val="tx1"/>
                </a:solidFill>
              </a:rPr>
              <a:t>items and fees </a:t>
            </a:r>
            <a:r>
              <a:rPr lang="en-AU" sz="2400" dirty="0">
                <a:solidFill>
                  <a:schemeClr val="tx1"/>
                </a:solidFill>
              </a:rPr>
              <a:t>so that I can give an accurate quote to a customer.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Separate from main calculator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Salesman must enter valid data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Calculator must calculate and display the total system cost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?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Output: $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040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Salesman </a:t>
            </a:r>
            <a:r>
              <a:rPr lang="en-AU" sz="2800" dirty="0" smtClean="0"/>
              <a:t>– </a:t>
            </a:r>
            <a:r>
              <a:rPr lang="en-AU" sz="2800" dirty="0" smtClean="0"/>
              <a:t>Mobile Web Access</a:t>
            </a:r>
            <a:r>
              <a:rPr lang="en-AU" sz="2800" dirty="0" smtClean="0"/>
              <a:t>	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</a:t>
            </a:r>
            <a:r>
              <a:rPr lang="en-AU" sz="2400" dirty="0" smtClean="0">
                <a:solidFill>
                  <a:schemeClr val="tx1"/>
                </a:solidFill>
              </a:rPr>
              <a:t>a salesman I </a:t>
            </a:r>
            <a:r>
              <a:rPr lang="en-AU" sz="2400" dirty="0">
                <a:solidFill>
                  <a:schemeClr val="tx1"/>
                </a:solidFill>
              </a:rPr>
              <a:t>want to be able to access the service from my mobile device so that I can give on-the-job estimates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The web interface must detect mobile users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web interface must make adjustments to the GUI to be user friendly for use on a smart phone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040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1014</Words>
  <Application>Microsoft Office PowerPoint</Application>
  <PresentationFormat>A4 Paper (210x297 mm)</PresentationFormat>
  <Paragraphs>158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Ally</cp:lastModifiedBy>
  <cp:revision>30</cp:revision>
  <dcterms:created xsi:type="dcterms:W3CDTF">2011-08-10T11:51:47Z</dcterms:created>
  <dcterms:modified xsi:type="dcterms:W3CDTF">2012-09-16T14:56:48Z</dcterms:modified>
</cp:coreProperties>
</file>