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556" autoAdjust="0"/>
  </p:normalViewPr>
  <p:slideViewPr>
    <p:cSldViewPr showGuides="1">
      <p:cViewPr varScale="1">
        <p:scale>
          <a:sx n="55" d="100"/>
          <a:sy n="55" d="100"/>
        </p:scale>
        <p:origin x="-102" y="-9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878A6-A9FF-4146-9354-0DD0C715445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BE3CC-C1C2-4D8D-91DD-97E97C207D8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79029-D2AE-4829-8E16-E3A6F3412E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57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150096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CULTO A </a:t>
            </a:r>
            <a:b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TRINDADE</a:t>
            </a:r>
            <a:b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4400" dirty="0" smtClean="0"/>
              <a:t>Hino 04</a:t>
            </a:r>
            <a:endParaRPr lang="pt-BR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369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QUE PRAZER CONHECER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GRAÇA INFINITA!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SIM, ESTÁS NO TEMPLO! AMÉM.</a:t>
            </a:r>
          </a:p>
        </p:txBody>
      </p:sp>
      <p:sp>
        <p:nvSpPr>
          <p:cNvPr id="11267" name="Line 5"/>
          <p:cNvSpPr>
            <a:spLocks noChangeShapeType="1"/>
          </p:cNvSpPr>
          <p:nvPr/>
        </p:nvSpPr>
        <p:spPr bwMode="auto">
          <a:xfrm flipV="1">
            <a:off x="1714500" y="5357813"/>
            <a:ext cx="5715000" cy="55562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DEUS ESTÁ NO TEMPLO!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PAI ONIPOTENTE!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SEUS PÉS NOS HUMILHAMOS.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SERVOS CONSAGRADOS,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REVERENTEMENTE,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 DEUS SANTO ADORAMOS.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94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POR FAVOR,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            COM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AMOR,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ESPIRITUALMENTE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DEUS ESTÁ NO TEMPLO!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93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CRISTO ESTÁ NO TEMPLO!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SUMO BENEFÍCIO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POR SEU SANGUE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 FOI DADO.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ELE, O BOM CORDEIRO,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FOI O SACRIFÍCIO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QUE EXPIOU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VIL PECADO.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93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ESCOLHEU E SOFREU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CABAL SUPLÍCIO;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CRISTO ESTÁ NO TEMPLO!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TU, QUE ESTÁS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 TEMPLO,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PRECEPTOR DIVINO,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OS CORAÇÕES HABITAS;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TU, PACIENTE MESTRE,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DÁ-NOS TEU ENSINO,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ACLARANDO AS LEIS BENDITAS.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50</TotalTime>
  <Words>42</Words>
  <Application>Microsoft Office PowerPoint</Application>
  <PresentationFormat>Apresentação na tela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Aller Display</vt:lpstr>
      <vt:lpstr>IPM agua</vt:lpstr>
      <vt:lpstr>CULTO A  TRINDADE Hino 04</vt:lpstr>
      <vt:lpstr>DEUS ESTÁ NO TEMPLO! PAI ONIPOTENTE! A SEUS PÉS NOS HUMILHAMOS.</vt:lpstr>
      <vt:lpstr>SERVOS CONSAGRADOS, REVERENTEMENTE, AO DEUS SANTO ADORAMOS.</vt:lpstr>
      <vt:lpstr>POR FAVOR,              COM AMOR,  ESPIRITUALMENTE DEUS ESTÁ NO TEMPLO!</vt:lpstr>
      <vt:lpstr>CRISTO ESTÁ NO TEMPLO! SUMO BENEFÍCIO POR SEU SANGUE NOS FOI DADO.</vt:lpstr>
      <vt:lpstr>ELE, O BOM CORDEIRO, FOI O SACRIFÍCIO QUE EXPIOU O VIL PECADO.</vt:lpstr>
      <vt:lpstr>ESCOLHEU E SOFREU O CABAL SUPLÍCIO; CRISTO ESTÁ NO TEMPLO!</vt:lpstr>
      <vt:lpstr>TU, QUE ESTÁS NO TEMPLO, PRECEPTOR DIVINO, E OS CORAÇÕES HABITAS;</vt:lpstr>
      <vt:lpstr>TU, PACIENTE MESTRE, DÁ-NOS TEU ENSINO,  ACLARANDO AS LEIS BENDITAS.</vt:lpstr>
      <vt:lpstr>QUE PRAZER CONHECER A GRAÇA INFINITA! SIM, ESTÁS NO TEMPLO! AMÉM.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Meu Computador</dc:creator>
  <cp:lastModifiedBy>Narrubia</cp:lastModifiedBy>
  <cp:revision>7</cp:revision>
  <dcterms:created xsi:type="dcterms:W3CDTF">2003-11-23T21:59:46Z</dcterms:created>
  <dcterms:modified xsi:type="dcterms:W3CDTF">2016-10-13T18:08:39Z</dcterms:modified>
</cp:coreProperties>
</file>