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64" r:id="rId3"/>
    <p:sldId id="257" r:id="rId4"/>
    <p:sldId id="258" r:id="rId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3" autoAdjust="0"/>
    <p:restoredTop sz="86328" autoAdjust="0"/>
  </p:normalViewPr>
  <p:slideViewPr>
    <p:cSldViewPr showGuides="1">
      <p:cViewPr varScale="1">
        <p:scale>
          <a:sx n="93" d="100"/>
          <a:sy n="93" d="100"/>
        </p:scale>
        <p:origin x="-4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DDA799D-EC1D-4517-B533-F6CEDD48D08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B9E874-BE30-48FF-912C-27D3B7AAAD54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ítulo e diagrama ou organ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SmartArt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BE4BA0-FD21-424F-847C-0DE4DF02E9B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7755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924175"/>
            <a:ext cx="8229600" cy="1143000"/>
          </a:xfrm>
        </p:spPr>
        <p:txBody>
          <a:bodyPr/>
          <a:lstStyle/>
          <a:p>
            <a:r>
              <a:rPr lang="pt-BR" altLang="pt-BR" sz="8000" b="1" dirty="0" smtClean="0"/>
              <a:t>TRINDADE ADORADA</a:t>
            </a:r>
            <a:r>
              <a:rPr lang="pt-BR" altLang="pt-BR" sz="5000" b="1" dirty="0" smtClean="0"/>
              <a:t/>
            </a:r>
            <a:br>
              <a:rPr lang="pt-BR" altLang="pt-BR" sz="5000" b="1" dirty="0" smtClean="0"/>
            </a:br>
            <a:r>
              <a:rPr lang="pt-BR" altLang="pt-BR" sz="4400" i="1" dirty="0" smtClean="0"/>
              <a:t>Hino 05</a:t>
            </a:r>
            <a:endParaRPr lang="pt-BR" altLang="pt-BR" sz="44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924175"/>
            <a:ext cx="82296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GLÓRIA SEJA AO PAI,</a:t>
            </a:r>
            <a:br>
              <a:rPr lang="pt-BR" altLang="pt-BR" sz="6600" b="1" dirty="0"/>
            </a:br>
            <a:r>
              <a:rPr lang="pt-BR" altLang="pt-BR" sz="6600" b="1" dirty="0"/>
              <a:t>AO </a:t>
            </a:r>
            <a:r>
              <a:rPr lang="pt-BR" altLang="pt-BR" sz="6600" b="1" dirty="0" smtClean="0"/>
              <a:t>FILHO E </a:t>
            </a:r>
            <a:r>
              <a:rPr lang="pt-BR" altLang="pt-BR" sz="6600" b="1" dirty="0"/>
              <a:t>AO SANTO ESPÍRITO,</a:t>
            </a:r>
          </a:p>
        </p:txBody>
      </p:sp>
    </p:spTree>
    <p:extLst>
      <p:ext uri="{BB962C8B-B14F-4D97-AF65-F5344CB8AC3E}">
        <p14:creationId xmlns:p14="http://schemas.microsoft.com/office/powerpoint/2010/main" val="371395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149600"/>
            <a:ext cx="82296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COMO ERA NO PRINCÍPIO,</a:t>
            </a:r>
            <a:br>
              <a:rPr lang="pt-BR" altLang="pt-BR" sz="6600" b="1" dirty="0"/>
            </a:br>
            <a:r>
              <a:rPr lang="pt-BR" altLang="pt-BR" sz="6600" b="1" dirty="0"/>
              <a:t>É </a:t>
            </a:r>
            <a:r>
              <a:rPr lang="pt-BR" altLang="pt-BR" sz="6600" b="1" dirty="0" smtClean="0"/>
              <a:t>HOJE E </a:t>
            </a:r>
            <a:r>
              <a:rPr lang="pt-BR" altLang="pt-BR" sz="6600" b="1" dirty="0"/>
              <a:t>PARA SEMPRE,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3068638"/>
            <a:ext cx="8229600" cy="1143000"/>
          </a:xfrm>
        </p:spPr>
        <p:txBody>
          <a:bodyPr/>
          <a:lstStyle/>
          <a:p>
            <a:r>
              <a:rPr lang="pt-BR" altLang="pt-BR" sz="6600" b="1" dirty="0"/>
              <a:t>ETERNAMENTE!</a:t>
            </a:r>
            <a:br>
              <a:rPr lang="pt-BR" altLang="pt-BR" sz="6600" b="1" dirty="0"/>
            </a:br>
            <a:r>
              <a:rPr lang="pt-BR" altLang="pt-BR" sz="6600" b="1" dirty="0"/>
              <a:t>AMÉM! AMÉM!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1691680" y="4869160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9</TotalTime>
  <Words>14</Words>
  <Application>Microsoft Office PowerPoint</Application>
  <PresentationFormat>Apresentação na tela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6" baseType="lpstr">
      <vt:lpstr>Arial</vt:lpstr>
      <vt:lpstr>IPM agua</vt:lpstr>
      <vt:lpstr>TRINDADE ADORADA Hino 05</vt:lpstr>
      <vt:lpstr>GLÓRIA SEJA AO PAI, AO FILHO E AO SANTO ESPÍRITO,</vt:lpstr>
      <vt:lpstr>COMO ERA NO PRINCÍPIO, É HOJE E PARA SEMPRE,</vt:lpstr>
      <vt:lpstr>ETERNAMENTE! AMÉM! AMÉM!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SEJA AO PAI, AO FILHO E AO SANTO ESPÍRITO,</dc:title>
  <dc:creator>Meu Computador</dc:creator>
  <cp:lastModifiedBy>Narrubia</cp:lastModifiedBy>
  <cp:revision>4</cp:revision>
  <dcterms:created xsi:type="dcterms:W3CDTF">2003-09-15T01:50:49Z</dcterms:created>
  <dcterms:modified xsi:type="dcterms:W3CDTF">2016-10-13T18:17:50Z</dcterms:modified>
</cp:coreProperties>
</file>