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75" autoAdjust="0"/>
  </p:normalViewPr>
  <p:slideViewPr>
    <p:cSldViewPr showGuides="1">
      <p:cViewPr varScale="1">
        <p:scale>
          <a:sx n="55" d="100"/>
          <a:sy n="55" d="100"/>
        </p:scale>
        <p:origin x="-102" y="-9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CC7D731-9912-47F3-A25D-53D43116F1E6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F0F4D88-8F87-4671-B847-0EAC2172F333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F3E1100-D577-4252-94F2-AE0D505DC67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5113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14039" y="3222104"/>
            <a:ext cx="9129961" cy="1143000"/>
          </a:xfrm>
        </p:spPr>
        <p:txBody>
          <a:bodyPr/>
          <a:lstStyle/>
          <a:p>
            <a:r>
              <a:rPr lang="pt-BR" altLang="pt-BR" sz="8000" b="1" dirty="0" err="1" smtClean="0"/>
              <a:t>DOXOLOGIA</a:t>
            </a:r>
            <a:r>
              <a:rPr lang="pt-BR" altLang="pt-BR" sz="5000" b="1" dirty="0" smtClean="0"/>
              <a:t/>
            </a:r>
            <a:br>
              <a:rPr lang="pt-BR" altLang="pt-BR" sz="5000" b="1" dirty="0" smtClean="0"/>
            </a:br>
            <a:r>
              <a:rPr lang="pt-BR" altLang="pt-BR" sz="4400" b="1" dirty="0" smtClean="0"/>
              <a:t>(A </a:t>
            </a:r>
            <a:r>
              <a:rPr lang="pt-BR" altLang="pt-BR" sz="4400" b="1" dirty="0"/>
              <a:t>DEUS, SUPREMO </a:t>
            </a:r>
            <a:r>
              <a:rPr lang="pt-BR" altLang="pt-BR" sz="4400" b="1" dirty="0" smtClean="0"/>
              <a:t>BENFEITOR)</a:t>
            </a:r>
            <a:r>
              <a:rPr lang="pt-BR" altLang="pt-BR" sz="4400" b="1" dirty="0"/>
              <a:t/>
            </a:r>
            <a:br>
              <a:rPr lang="pt-BR" altLang="pt-BR" sz="4400" b="1" dirty="0"/>
            </a:br>
            <a:r>
              <a:rPr lang="pt-BR" altLang="pt-BR" sz="4400" b="1" dirty="0" smtClean="0"/>
              <a:t>Hino 06</a:t>
            </a:r>
            <a:endParaRPr lang="pt-BR" altLang="pt-BR" sz="4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924175"/>
            <a:ext cx="82296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A DEUS, SUPREMO BENFEITOR,</a:t>
            </a:r>
            <a:br>
              <a:rPr lang="pt-BR" altLang="pt-BR" sz="6600" b="1" dirty="0"/>
            </a:br>
            <a:r>
              <a:rPr lang="pt-BR" altLang="pt-BR" sz="6600" b="1" dirty="0"/>
              <a:t>ANJOS E HOMENS</a:t>
            </a:r>
            <a:br>
              <a:rPr lang="pt-BR" altLang="pt-BR" sz="6600" b="1" dirty="0"/>
            </a:br>
            <a:r>
              <a:rPr lang="pt-BR" altLang="pt-BR" sz="6600" b="1" dirty="0" err="1"/>
              <a:t>DÊEM</a:t>
            </a:r>
            <a:r>
              <a:rPr lang="pt-BR" altLang="pt-BR" sz="6600" b="1" dirty="0"/>
              <a:t> LOUVOR;</a:t>
            </a:r>
          </a:p>
        </p:txBody>
      </p:sp>
    </p:spTree>
    <p:extLst>
      <p:ext uri="{BB962C8B-B14F-4D97-AF65-F5344CB8AC3E}">
        <p14:creationId xmlns:p14="http://schemas.microsoft.com/office/powerpoint/2010/main" val="809064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636838"/>
            <a:ext cx="82296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A DEUS O FILHO,</a:t>
            </a:r>
            <a:br>
              <a:rPr lang="pt-BR" altLang="pt-BR" sz="6600" b="1" dirty="0"/>
            </a:br>
            <a:r>
              <a:rPr lang="pt-BR" altLang="pt-BR" sz="6600" b="1" dirty="0"/>
              <a:t>A DEUS O PAI,</a:t>
            </a:r>
            <a:br>
              <a:rPr lang="pt-BR" altLang="pt-BR" sz="6600" b="1" dirty="0"/>
            </a:br>
            <a:r>
              <a:rPr lang="pt-BR" altLang="pt-BR" sz="6600" b="1" dirty="0"/>
              <a:t>E A DEUS ESPÍRITO. GLÓRIA </a:t>
            </a:r>
            <a:r>
              <a:rPr lang="pt-BR" altLang="pt-BR" sz="6600" b="1" dirty="0" smtClean="0"/>
              <a:t>DAI</a:t>
            </a:r>
            <a:br>
              <a:rPr lang="pt-BR" altLang="pt-BR" sz="6600" b="1" dirty="0" smtClean="0"/>
            </a:br>
            <a:r>
              <a:rPr lang="pt-BR" altLang="pt-BR" sz="6600" b="1" dirty="0" smtClean="0"/>
              <a:t> </a:t>
            </a:r>
            <a:r>
              <a:rPr lang="pt-BR" altLang="pt-BR" sz="6600" b="1" dirty="0"/>
              <a:t>AMÉM.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1691680" y="5301208"/>
            <a:ext cx="5760640" cy="72008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IPM agu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IPM agua</Template>
  <TotalTime>3</TotalTime>
  <Words>12</Words>
  <Application>Microsoft Office PowerPoint</Application>
  <PresentationFormat>Apresentação na tela (4:3)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5" baseType="lpstr">
      <vt:lpstr>Arial</vt:lpstr>
      <vt:lpstr>IPM agua</vt:lpstr>
      <vt:lpstr>DOXOLOGIA (A DEUS, SUPREMO BENFEITOR) Hino 06</vt:lpstr>
      <vt:lpstr>A DEUS, SUPREMO BENFEITOR, ANJOS E HOMENS DÊEM LOUVOR;</vt:lpstr>
      <vt:lpstr>A DEUS O FILHO, A DEUS O PAI, E A DEUS ESPÍRITO. GLÓRIA DAI  AMÉM.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DEUS, SUPREMO BENFEITOR, ANJOS E HOMENS DÊEM LOUVOR;</dc:title>
  <dc:creator>Meu Computador</dc:creator>
  <cp:lastModifiedBy>Narrubia</cp:lastModifiedBy>
  <cp:revision>2</cp:revision>
  <dcterms:created xsi:type="dcterms:W3CDTF">2003-09-17T21:15:08Z</dcterms:created>
  <dcterms:modified xsi:type="dcterms:W3CDTF">2016-10-13T18:21:51Z</dcterms:modified>
</cp:coreProperties>
</file>