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howGuides="1"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FEBA04-E0A3-485F-9778-9EA5EF39F3E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4FADCB-8ACC-4640-8FC6-A0C53CB1D0B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55F0D6-6AB9-43B4-9474-A4C5617A00D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64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solidFill>
                  <a:schemeClr val="bg1"/>
                </a:solidFill>
              </a:rPr>
              <a:t>GLÓRIA A TRINDADE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4400" dirty="0"/>
              <a:t>(</a:t>
            </a:r>
            <a:r>
              <a:rPr lang="pt-BR" altLang="pt-BR" sz="4400" b="1" dirty="0" smtClean="0">
                <a:solidFill>
                  <a:schemeClr val="bg1"/>
                </a:solidFill>
              </a:rPr>
              <a:t>A </a:t>
            </a:r>
            <a:r>
              <a:rPr lang="pt-BR" altLang="pt-BR" sz="4400" b="1" dirty="0">
                <a:solidFill>
                  <a:schemeClr val="bg1"/>
                </a:solidFill>
              </a:rPr>
              <a:t>TI, MEU </a:t>
            </a:r>
            <a:r>
              <a:rPr lang="pt-BR" altLang="pt-BR" sz="4400" b="1" dirty="0" smtClean="0">
                <a:solidFill>
                  <a:schemeClr val="bg1"/>
                </a:solidFill>
              </a:rPr>
              <a:t>CRIADOR)</a:t>
            </a:r>
            <a:br>
              <a:rPr lang="pt-BR" altLang="pt-BR" sz="4400" b="1" dirty="0" smtClean="0">
                <a:solidFill>
                  <a:schemeClr val="bg1"/>
                </a:solidFill>
              </a:rPr>
            </a:br>
            <a:r>
              <a:rPr lang="pt-BR" altLang="pt-BR" sz="4400" dirty="0" smtClean="0"/>
              <a:t>Hino 07</a:t>
            </a:r>
            <a:endParaRPr lang="pt-BR" alt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 TI, MEU CRIADOR,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DOS ALTOS CÉUS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EU QUERO HONRAR.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ACEITA A ADORAÇÃO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A VOZ </a:t>
            </a:r>
            <a:r>
              <a:rPr lang="pt-BR" altLang="pt-BR" dirty="0" smtClean="0"/>
              <a:t>E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 </a:t>
            </a:r>
            <a:r>
              <a:rPr lang="pt-BR" altLang="pt-BR" sz="6600" b="1" dirty="0">
                <a:solidFill>
                  <a:schemeClr val="bg1"/>
                </a:solidFill>
              </a:rPr>
              <a:t>O CORAÇÃO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TE VÊM, BONDOSO PAI,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AQUI PRESTAR.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 TI, EMANUEL,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POR TEU AMOR FIEL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RENDO EU LOUVOR.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DO CÉU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TROUXESTE A </a:t>
            </a:r>
            <a:r>
              <a:rPr lang="pt-BR" altLang="pt-BR" sz="6600" b="1" dirty="0">
                <a:solidFill>
                  <a:schemeClr val="bg1"/>
                </a:solidFill>
              </a:rPr>
              <a:t>LUZ,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POR MIM SOFRESTE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 </a:t>
            </a:r>
            <a:r>
              <a:rPr lang="pt-BR" altLang="pt-BR" sz="6600" b="1" dirty="0">
                <a:solidFill>
                  <a:schemeClr val="bg1"/>
                </a:solidFill>
              </a:rPr>
              <a:t>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BENDITO SEJAS, POIS,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MEU REDENTOR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 TI, CONSOLADOR,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DIVINO PRECEPTOR,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EU LOUVAREI.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COM TEU PODER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SEM </a:t>
            </a:r>
            <a:r>
              <a:rPr lang="pt-BR" altLang="pt-BR" sz="6600" b="1" dirty="0">
                <a:solidFill>
                  <a:schemeClr val="bg1"/>
                </a:solidFill>
              </a:rPr>
              <a:t>PAR,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OH, VEM ME ILUMINAR,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ASSIM, AO TEU FULGOR,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EU BRILHAREI.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AMÉM</a:t>
            </a:r>
            <a:r>
              <a:rPr lang="pt-BR" altLang="pt-BR" sz="6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258888" y="5734050"/>
            <a:ext cx="6481762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10</TotalTime>
  <Words>27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IPM agua</vt:lpstr>
      <vt:lpstr>GLÓRIA A TRINDADE (A TI, MEU CRIADOR) Hino 07</vt:lpstr>
      <vt:lpstr>A TI, MEU CRIADOR, DOS ALTOS CÉUS SENHOR, EU QUERO HONRAR.</vt:lpstr>
      <vt:lpstr>ACEITA A ADORAÇÃO  QUE A VOZ E O CORAÇÃO TE VÊM, BONDOSO PAI, AQUI PRESTAR.</vt:lpstr>
      <vt:lpstr>A TI, EMANUEL, POR TEU AMOR FIEL RENDO EU LOUVOR.</vt:lpstr>
      <vt:lpstr>DO CÉU  TROUXESTE A LUZ, POR MIM SOFRESTE  A CRUZ, BENDITO SEJAS, POIS, MEU REDENTOR</vt:lpstr>
      <vt:lpstr>A TI, CONSOLADOR, DIVINO PRECEPTOR, EU LOUVAREI.</vt:lpstr>
      <vt:lpstr>COM TEU PODER  SEM PAR, OH, VEM ME ILUMINAR, E ASSIM, AO TEU FULGOR, EU BRILHAREI. 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TI, MEU CRIADOR, DOS ALTOS CÉUS SENHOR, EU QUERO HONRAR.</dc:title>
  <dc:creator>Meu Computador</dc:creator>
  <cp:lastModifiedBy>Narrubia</cp:lastModifiedBy>
  <cp:revision>2</cp:revision>
  <dcterms:created xsi:type="dcterms:W3CDTF">2003-11-23T22:38:33Z</dcterms:created>
  <dcterms:modified xsi:type="dcterms:W3CDTF">2016-10-13T18:33:04Z</dcterms:modified>
</cp:coreProperties>
</file>