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1" autoAdjust="0"/>
  </p:normalViewPr>
  <p:slideViewPr>
    <p:cSldViewPr showGuides="1">
      <p:cViewPr varScale="1">
        <p:scale>
          <a:sx n="55" d="100"/>
          <a:sy n="55" d="100"/>
        </p:scale>
        <p:origin x="-10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81CF7B-D5A3-4560-9255-A2FF58219E5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EF2E03-A98B-4C85-AA15-7BD76D54FD0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4B8A88-B37F-4DF7-8CA2-F56BD3742D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429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1663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ADORAÇÃO À TRINDADE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dirty="0"/>
              <a:t>(</a:t>
            </a:r>
            <a:r>
              <a:rPr lang="pt-BR" altLang="pt-BR" sz="4400" b="1" dirty="0" smtClean="0"/>
              <a:t>GRANDE </a:t>
            </a:r>
            <a:r>
              <a:rPr lang="pt-BR" altLang="pt-BR" sz="4400" b="1" dirty="0"/>
              <a:t>DEUS</a:t>
            </a:r>
            <a:r>
              <a:rPr lang="pt-BR" altLang="pt-BR" sz="4400" b="1" dirty="0" smtClean="0"/>
              <a:t>, O </a:t>
            </a:r>
            <a:r>
              <a:rPr lang="pt-BR" altLang="pt-BR" sz="4400" b="1" dirty="0"/>
              <a:t>TEU </a:t>
            </a:r>
            <a:r>
              <a:rPr lang="pt-BR" altLang="pt-BR" sz="4400" b="1" dirty="0" smtClean="0"/>
              <a:t>LOUVOR)</a:t>
            </a:r>
            <a:r>
              <a:rPr lang="pt-BR" altLang="pt-BR" sz="4400" b="1" dirty="0"/>
              <a:t/>
            </a:r>
            <a:br>
              <a:rPr lang="pt-BR" altLang="pt-BR" sz="4400" b="1" dirty="0"/>
            </a:br>
            <a:r>
              <a:rPr lang="pt-BR" altLang="pt-BR" sz="4400" dirty="0" smtClean="0"/>
              <a:t>Hino 8</a:t>
            </a:r>
            <a:endParaRPr lang="pt-BR" altLang="pt-BR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 O NOSSO CORAÇÃO</a:t>
            </a:r>
            <a:br>
              <a:rPr lang="pt-BR" altLang="pt-BR" b="1" dirty="0" smtClean="0"/>
            </a:br>
            <a:r>
              <a:rPr lang="pt-BR" altLang="pt-BR" b="1" dirty="0" smtClean="0"/>
              <a:t>SE ENCHERÁ DE GRATIDÃO.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0345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Ó DEUS TRINO, </a:t>
            </a:r>
            <a:br>
              <a:rPr lang="pt-BR" altLang="pt-BR" b="1" dirty="0" smtClean="0"/>
            </a:br>
            <a:r>
              <a:rPr lang="pt-BR" altLang="pt-BR" b="1" dirty="0" smtClean="0"/>
              <a:t>POIS A TI</a:t>
            </a:r>
            <a:br>
              <a:rPr lang="pt-BR" altLang="pt-BR" b="1" dirty="0" smtClean="0"/>
            </a:br>
            <a:r>
              <a:rPr lang="pt-BR" altLang="pt-BR" b="1" dirty="0" smtClean="0"/>
              <a:t>SEJAM, SEM CESSAR, RENDIDAS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37277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PELOS FILHOS </a:t>
            </a:r>
            <a:br>
              <a:rPr lang="pt-BR" altLang="pt-BR" b="1" dirty="0" smtClean="0"/>
            </a:br>
            <a:r>
              <a:rPr lang="pt-BR" altLang="pt-BR" b="1" dirty="0" smtClean="0"/>
              <a:t>TEUS AQUI,</a:t>
            </a:r>
            <a:br>
              <a:rPr lang="pt-BR" altLang="pt-BR" b="1" dirty="0" smtClean="0"/>
            </a:br>
            <a:r>
              <a:rPr lang="pt-BR" altLang="pt-BR" b="1" dirty="0" smtClean="0"/>
              <a:t>HONRA E GLÓRIA </a:t>
            </a:r>
            <a:br>
              <a:rPr lang="pt-BR" altLang="pt-BR" b="1" dirty="0" smtClean="0"/>
            </a:br>
            <a:r>
              <a:rPr lang="pt-BR" altLang="pt-BR" b="1" dirty="0" smtClean="0"/>
              <a:t>SEM MEDIDA.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8789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37312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INFINITO É O </a:t>
            </a:r>
            <a:br>
              <a:rPr lang="pt-BR" altLang="pt-BR" b="1" dirty="0" smtClean="0"/>
            </a:br>
            <a:r>
              <a:rPr lang="pt-BR" altLang="pt-BR" b="1" dirty="0" smtClean="0"/>
              <a:t>TEU AMOR!</a:t>
            </a:r>
            <a:br>
              <a:rPr lang="pt-BR" altLang="pt-BR" b="1" dirty="0" smtClean="0"/>
            </a:br>
            <a:r>
              <a:rPr lang="pt-BR" altLang="pt-BR" b="1" dirty="0" smtClean="0"/>
              <a:t>CANTEM </a:t>
            </a:r>
            <a:r>
              <a:rPr lang="pt-BR" altLang="pt-BR" b="1" smtClean="0"/>
              <a:t>TODOS </a:t>
            </a:r>
            <a:br>
              <a:rPr lang="pt-BR" altLang="pt-BR" b="1" smtClean="0"/>
            </a:br>
            <a:r>
              <a:rPr lang="pt-BR" altLang="pt-BR" b="1" smtClean="0"/>
              <a:t>TEU </a:t>
            </a:r>
            <a:r>
              <a:rPr lang="pt-BR" altLang="pt-BR" b="1" dirty="0" smtClean="0"/>
              <a:t>LOUVOR! </a:t>
            </a:r>
            <a:br>
              <a:rPr lang="pt-BR" altLang="pt-BR" b="1" dirty="0" smtClean="0"/>
            </a:br>
            <a:r>
              <a:rPr lang="pt-BR" altLang="pt-BR" b="1" dirty="0" smtClean="0"/>
              <a:t>AMÉM.</a:t>
            </a:r>
            <a:endParaRPr lang="pt-BR" altLang="pt-BR" sz="6600" b="1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445224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16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GRANDE DEUS,</a:t>
            </a:r>
            <a:br>
              <a:rPr lang="pt-BR" altLang="pt-BR" sz="6600" b="1" dirty="0"/>
            </a:br>
            <a:r>
              <a:rPr lang="pt-BR" altLang="pt-BR" sz="6600" b="1" dirty="0"/>
              <a:t>O TEU LOUVOR</a:t>
            </a:r>
            <a:br>
              <a:rPr lang="pt-BR" altLang="pt-BR" sz="6600" b="1" dirty="0"/>
            </a:br>
            <a:r>
              <a:rPr lang="pt-BR" altLang="pt-BR" sz="6600" b="1" dirty="0"/>
              <a:t>HOJE, REUNIDOS, ENTOAMOS;</a:t>
            </a:r>
          </a:p>
        </p:txBody>
      </p:sp>
    </p:spTree>
    <p:extLst>
      <p:ext uri="{BB962C8B-B14F-4D97-AF65-F5344CB8AC3E}">
        <p14:creationId xmlns:p14="http://schemas.microsoft.com/office/powerpoint/2010/main" val="363536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TEU EXCELSO</a:t>
            </a:r>
            <a:br>
              <a:rPr lang="pt-BR" altLang="pt-BR" sz="6600" b="1" dirty="0"/>
            </a:br>
            <a:r>
              <a:rPr lang="pt-BR" altLang="pt-BR" sz="6600" b="1" dirty="0"/>
              <a:t>E DOCE AMOR</a:t>
            </a:r>
            <a:br>
              <a:rPr lang="pt-BR" altLang="pt-BR" sz="6600" b="1" dirty="0"/>
            </a:br>
            <a:r>
              <a:rPr lang="pt-BR" altLang="pt-BR" sz="6600" b="1" dirty="0"/>
              <a:t>COM OS ANJOS CELEBRAMOS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392"/>
            <a:ext cx="9144000" cy="6858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E EM ADORAÇÃO A TI,</a:t>
            </a:r>
            <a:br>
              <a:rPr lang="pt-BR" altLang="pt-BR" dirty="0" smtClean="0"/>
            </a:br>
            <a:r>
              <a:rPr lang="pt-BR" altLang="pt-BR" dirty="0" smtClean="0"/>
              <a:t>VIMOS BENDIZER-TE AQUI.</a:t>
            </a:r>
            <a:endParaRPr lang="pt-BR" altLang="pt-BR"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CRISTO, SALVADOR VERAZ,</a:t>
            </a:r>
            <a:br>
              <a:rPr lang="pt-BR" altLang="pt-BR" dirty="0" smtClean="0"/>
            </a:br>
            <a:r>
              <a:rPr lang="pt-BR" altLang="pt-BR" dirty="0" smtClean="0"/>
              <a:t>COM PODER EM NÓS DOMINA!</a:t>
            </a:r>
            <a:endParaRPr lang="pt-BR" altLang="pt-BR" sz="6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TUA GRAÇA E TUA PAZ,</a:t>
            </a:r>
            <a:br>
              <a:rPr lang="pt-BR" altLang="pt-BR" dirty="0" smtClean="0"/>
            </a:br>
            <a:r>
              <a:rPr lang="pt-BR" altLang="pt-BR" dirty="0" smtClean="0"/>
              <a:t>Ó SENHOR, AO MUNDO ENSINA.</a:t>
            </a:r>
            <a:endParaRPr lang="pt-BR" altLang="pt-BR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REDIMIDO, EM TUA LUZ</a:t>
            </a:r>
            <a:br>
              <a:rPr lang="pt-BR" altLang="pt-BR" dirty="0" smtClean="0"/>
            </a:br>
            <a:r>
              <a:rPr lang="pt-BR" altLang="pt-BR" dirty="0" smtClean="0"/>
              <a:t>VEM FAZÊ-LO ANDAR, JESUS!</a:t>
            </a:r>
            <a:endParaRPr lang="pt-BR" altLang="pt-BR" sz="6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SANTO ESPÍRITO ETERNAL,</a:t>
            </a:r>
            <a:br>
              <a:rPr lang="pt-BR" altLang="pt-BR" b="1" dirty="0" smtClean="0"/>
            </a:br>
            <a:r>
              <a:rPr lang="pt-BR" altLang="pt-BR" b="1" dirty="0" smtClean="0"/>
              <a:t>OH, DIRIGE AS NOSSAS MENTES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418111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PARA, EM COMUNHÃO REAL,</a:t>
            </a:r>
            <a:br>
              <a:rPr lang="pt-BR" altLang="pt-BR" b="1" dirty="0" smtClean="0"/>
            </a:br>
            <a:r>
              <a:rPr lang="pt-BR" altLang="pt-BR" b="1" dirty="0" smtClean="0"/>
              <a:t>TE BUSCARMOS REVERENTES;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734198238"/>
      </p:ext>
    </p:extLst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14</TotalTime>
  <Words>53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IPM agua</vt:lpstr>
      <vt:lpstr>ADORAÇÃO À TRINDADE  (GRANDE DEUS, O TEU LOUVOR) Hino 8</vt:lpstr>
      <vt:lpstr>GRANDE DEUS, O TEU LOUVOR HOJE, REUNIDOS, ENTOAMOS;</vt:lpstr>
      <vt:lpstr>TEU EXCELSO E DOCE AMOR COM OS ANJOS CELEBRAMOS</vt:lpstr>
      <vt:lpstr>E EM ADORAÇÃO A TI, VIMOS BENDIZER-TE AQUI.</vt:lpstr>
      <vt:lpstr>CRISTO, SALVADOR VERAZ, COM PODER EM NÓS DOMINA!</vt:lpstr>
      <vt:lpstr>TUA GRAÇA E TUA PAZ, Ó SENHOR, AO MUNDO ENSINA.</vt:lpstr>
      <vt:lpstr>REDIMIDO, EM TUA LUZ VEM FAZÊ-LO ANDAR, JESUS!</vt:lpstr>
      <vt:lpstr>SANTO ESPÍRITO ETERNAL, OH, DIRIGE AS NOSSAS MENTES</vt:lpstr>
      <vt:lpstr>PARA, EM COMUNHÃO REAL, TE BUSCARMOS REVERENTES;</vt:lpstr>
      <vt:lpstr>E O NOSSO CORAÇÃO SE ENCHERÁ DE GRATIDÃO.</vt:lpstr>
      <vt:lpstr>Ó DEUS TRINO,  POIS A TI SEJAM, SEM CESSAR, RENDIDAS</vt:lpstr>
      <vt:lpstr>PELOS FILHOS  TEUS AQUI, HONRA E GLÓRIA  SEM MEDIDA.</vt:lpstr>
      <vt:lpstr>INFINITO É O  TEU AMOR! CANTEM TODOS  TEU LOUVOR!  AMÉM.</vt:lpstr>
    </vt:vector>
  </TitlesOfParts>
  <Company>Igreja Presbiteriana de Cuiabá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DEUS, O TEU LOUVOR HOJE, REUNIDOS, ENTOAMOS;</dc:title>
  <dc:creator>Igreja Presbiteriana de Cuiabá</dc:creator>
  <cp:lastModifiedBy>Narrubia</cp:lastModifiedBy>
  <cp:revision>3</cp:revision>
  <dcterms:created xsi:type="dcterms:W3CDTF">2004-05-02T23:22:55Z</dcterms:created>
  <dcterms:modified xsi:type="dcterms:W3CDTF">2016-10-13T18:48:11Z</dcterms:modified>
</cp:coreProperties>
</file>