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661" autoAdjust="0"/>
  </p:normalViewPr>
  <p:slideViewPr>
    <p:cSldViewPr showGuides="1">
      <p:cViewPr varScale="1">
        <p:scale>
          <a:sx n="103" d="100"/>
          <a:sy n="103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83BE4C-3D51-4BF0-8BD2-87B8791685C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E4C0633-3A9C-47AC-8987-77D341BB6A3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1AD13D-AF2A-4EA4-A669-BD2F9E66FB9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3417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438128"/>
            <a:ext cx="91440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altLang="pt-BR" sz="8000" b="1" dirty="0" smtClean="0"/>
              <a:t>ALELUIA AO DEUS </a:t>
            </a:r>
            <a:r>
              <a:rPr lang="pt-BR" altLang="pt-BR" sz="8000" b="1" dirty="0" err="1" smtClean="0"/>
              <a:t>TRIÚNO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dirty="0"/>
              <a:t>(</a:t>
            </a:r>
            <a:r>
              <a:rPr lang="pt-BR" altLang="pt-BR" sz="4400" b="1" dirty="0" smtClean="0"/>
              <a:t>A </a:t>
            </a:r>
            <a:r>
              <a:rPr lang="pt-BR" altLang="pt-BR" sz="4400" b="1" dirty="0"/>
              <a:t>TI, Ó DEUS</a:t>
            </a:r>
            <a:r>
              <a:rPr lang="pt-BR" altLang="pt-BR" sz="4400" b="1" dirty="0" smtClean="0"/>
              <a:t>, ALTÍSSIMO SENHOR)</a:t>
            </a:r>
            <a:br>
              <a:rPr lang="pt-BR" altLang="pt-BR" sz="4400" b="1" dirty="0" smtClean="0"/>
            </a:br>
            <a:r>
              <a:rPr lang="pt-BR" altLang="pt-BR" sz="4400" dirty="0" smtClean="0"/>
              <a:t>Hino 09</a:t>
            </a:r>
            <a:r>
              <a:rPr lang="pt-BR" altLang="pt-BR" sz="4400" b="1" dirty="0"/>
              <a:t/>
            </a:r>
            <a:br>
              <a:rPr lang="pt-BR" altLang="pt-BR" sz="4400" b="1" dirty="0"/>
            </a:br>
            <a:endParaRPr lang="pt-BR" altLang="pt-BR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TI, Ó DEUS,</a:t>
            </a:r>
            <a:br>
              <a:rPr lang="pt-BR" altLang="pt-BR" sz="6600" b="1" dirty="0"/>
            </a:br>
            <a:r>
              <a:rPr lang="pt-BR" altLang="pt-BR" sz="6600" b="1" dirty="0"/>
              <a:t>ALTÍSSIMO SENHOR,</a:t>
            </a:r>
            <a:br>
              <a:rPr lang="pt-BR" altLang="pt-BR" sz="6600" b="1" dirty="0"/>
            </a:br>
            <a:r>
              <a:rPr lang="pt-BR" altLang="pt-BR" sz="6600" b="1" dirty="0"/>
              <a:t>ETERNO PAI,</a:t>
            </a:r>
            <a:br>
              <a:rPr lang="pt-BR" altLang="pt-BR" sz="6600" b="1" dirty="0"/>
            </a:br>
            <a:r>
              <a:rPr lang="pt-BR" altLang="pt-BR" sz="6600" b="1" dirty="0"/>
              <a:t>SUPREMO BENFEITOR,</a:t>
            </a:r>
          </a:p>
        </p:txBody>
      </p:sp>
    </p:spTree>
    <p:extLst>
      <p:ext uri="{BB962C8B-B14F-4D97-AF65-F5344CB8AC3E}">
        <p14:creationId xmlns:p14="http://schemas.microsoft.com/office/powerpoint/2010/main" val="2559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TEUS FILHOS VÊM, ALEGRES, DAR LOUVOR</a:t>
            </a:r>
            <a:br>
              <a:rPr lang="pt-BR" altLang="pt-BR" sz="6600" b="1" dirty="0"/>
            </a:br>
            <a:r>
              <a:rPr lang="pt-BR" altLang="pt-BR" sz="6600" b="1" dirty="0"/>
              <a:t>ALELUIA!  ALELUIA!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TI, DEUS FILHO, SALVADOR JESUS,</a:t>
            </a:r>
            <a:br>
              <a:rPr lang="pt-BR" altLang="pt-BR" sz="6600" b="1" dirty="0"/>
            </a:br>
            <a:r>
              <a:rPr lang="pt-BR" altLang="pt-BR" sz="6600" b="1" dirty="0"/>
              <a:t>DA GRAÇA, A FONTE,</a:t>
            </a:r>
            <a:br>
              <a:rPr lang="pt-BR" altLang="pt-BR" sz="6600" b="1" dirty="0"/>
            </a:br>
            <a:r>
              <a:rPr lang="pt-BR" altLang="pt-BR" sz="6600" b="1" dirty="0"/>
              <a:t>DA VERDADE A LUZ,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1268413"/>
            <a:ext cx="8964612" cy="3313112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POR TEU AMOR</a:t>
            </a:r>
            <a:br>
              <a:rPr lang="pt-BR" altLang="pt-BR" sz="6600" b="1" dirty="0"/>
            </a:br>
            <a:r>
              <a:rPr lang="pt-BR" altLang="pt-BR" sz="6600" b="1" dirty="0"/>
              <a:t>MOSTRADO</a:t>
            </a:r>
            <a:br>
              <a:rPr lang="pt-BR" altLang="pt-BR" sz="6600" b="1" dirty="0"/>
            </a:br>
            <a:r>
              <a:rPr lang="pt-BR" altLang="pt-BR" sz="6600" b="1" dirty="0" smtClean="0"/>
              <a:t>SOBRE A </a:t>
            </a:r>
            <a:r>
              <a:rPr lang="pt-BR" altLang="pt-BR" sz="6600" b="1" dirty="0"/>
              <a:t>CRUZ,</a:t>
            </a:r>
            <a:br>
              <a:rPr lang="pt-BR" altLang="pt-BR" sz="6600" b="1" dirty="0"/>
            </a:br>
            <a:r>
              <a:rPr lang="pt-BR" altLang="pt-BR" sz="6600" b="1" dirty="0"/>
              <a:t>ALELUIA! ALELUIA!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TI, Ó DEUS,</a:t>
            </a:r>
            <a:br>
              <a:rPr lang="pt-BR" altLang="pt-BR" sz="6600" b="1" dirty="0"/>
            </a:br>
            <a:r>
              <a:rPr lang="pt-BR" altLang="pt-BR" sz="6600" b="1" dirty="0"/>
              <a:t>ESPÍRITO DE AMOR,</a:t>
            </a:r>
            <a:br>
              <a:rPr lang="pt-BR" altLang="pt-BR" sz="6600" b="1" dirty="0"/>
            </a:br>
            <a:r>
              <a:rPr lang="pt-BR" altLang="pt-BR" sz="6600" b="1" dirty="0"/>
              <a:t>DE NOSSAS ALMAS SANTIFICADOR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MESTRE DIVINO,</a:t>
            </a:r>
            <a:br>
              <a:rPr lang="pt-BR" altLang="pt-BR" sz="6600" b="1" dirty="0"/>
            </a:br>
            <a:r>
              <a:rPr lang="pt-BR" altLang="pt-BR" sz="6600" b="1" dirty="0"/>
              <a:t>BOM CONSOLADOR,</a:t>
            </a:r>
            <a:br>
              <a:rPr lang="pt-BR" altLang="pt-BR" sz="6600" b="1" dirty="0"/>
            </a:br>
            <a:r>
              <a:rPr lang="pt-BR" altLang="pt-BR" sz="6600" b="1" dirty="0"/>
              <a:t>ALELUIA! ALELUIA!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686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Ó DEUS </a:t>
            </a:r>
            <a:r>
              <a:rPr lang="pt-BR" altLang="pt-BR" sz="6600" b="1" dirty="0" err="1"/>
              <a:t>TRIÚNO</a:t>
            </a:r>
            <a:r>
              <a:rPr lang="pt-BR" altLang="pt-BR" sz="6600" b="1" dirty="0"/>
              <a:t>,</a:t>
            </a:r>
            <a:br>
              <a:rPr lang="pt-BR" altLang="pt-BR" sz="6600" b="1" dirty="0"/>
            </a:br>
            <a:r>
              <a:rPr lang="pt-BR" altLang="pt-BR" sz="6600" b="1" dirty="0"/>
              <a:t>VEM-NOS CONCEDER</a:t>
            </a:r>
            <a:br>
              <a:rPr lang="pt-BR" altLang="pt-BR" sz="6600" b="1" dirty="0"/>
            </a:br>
            <a:r>
              <a:rPr lang="pt-BR" altLang="pt-BR" sz="6600" b="1" dirty="0"/>
              <a:t>A PLENITUDE</a:t>
            </a:r>
            <a:br>
              <a:rPr lang="pt-BR" altLang="pt-BR" sz="6600" b="1" dirty="0"/>
            </a:br>
            <a:r>
              <a:rPr lang="pt-BR" altLang="pt-BR" sz="6600" b="1" dirty="0"/>
              <a:t>DO REAL PODER,</a:t>
            </a:r>
            <a:endParaRPr lang="pt-BR" altLang="pt-B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AS NOSSAS ALMAS</a:t>
            </a:r>
            <a:br>
              <a:rPr lang="pt-BR" altLang="pt-BR" sz="6600" b="1" dirty="0"/>
            </a:br>
            <a:r>
              <a:rPr lang="pt-BR" altLang="pt-BR" sz="6600" b="1" dirty="0"/>
              <a:t>VEM, AQUI, REGER.</a:t>
            </a:r>
            <a:br>
              <a:rPr lang="pt-BR" altLang="pt-BR" sz="6600" b="1" dirty="0"/>
            </a:br>
            <a:r>
              <a:rPr lang="pt-BR" altLang="pt-BR" sz="6600" b="1" dirty="0"/>
              <a:t>ALELUIA! ALELUIA!</a:t>
            </a:r>
            <a:endParaRPr lang="pt-BR" altLang="pt-BR" sz="6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486916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36</TotalTime>
  <Words>47</Words>
  <Application>Microsoft Office PowerPoint</Application>
  <PresentationFormat>Apresentação na tela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IPM agua</vt:lpstr>
      <vt:lpstr>ALELUIA AO DEUS TRIÚNO (A TI, Ó DEUS, ALTÍSSIMO SENHOR) Hino 09 </vt:lpstr>
      <vt:lpstr>A TI, Ó DEUS, ALTÍSSIMO SENHOR, ETERNO PAI, SUPREMO BENFEITOR,</vt:lpstr>
      <vt:lpstr>TEUS FILHOS VÊM, ALEGRES, DAR LOUVOR ALELUIA!  ALELUIA!</vt:lpstr>
      <vt:lpstr>A TI, DEUS FILHO, SALVADOR JESUS, DA GRAÇA, A FONTE, DA VERDADE A LUZ,</vt:lpstr>
      <vt:lpstr>POR TEU AMOR MOSTRADO SOBRE A CRUZ, ALELUIA! ALELUIA!</vt:lpstr>
      <vt:lpstr>A TI, Ó DEUS, ESPÍRITO DE AMOR, DE NOSSAS ALMAS SANTIFICADOR</vt:lpstr>
      <vt:lpstr>MESTRE DIVINO, BOM CONSOLADOR, ALELUIA! ALELUIA!</vt:lpstr>
      <vt:lpstr>Ó DEUS TRIÚNO, VEM-NOS CONCEDER A PLENITUDE DO REAL PODER,</vt:lpstr>
      <vt:lpstr>E AS NOSSAS ALMAS VEM, AQUI, REGER. ALELUIA! ALELUIA!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TI, Ó DEUS, ALTÍSSIMO SENHOR, ETERNO PAI, SUPREMO BENFEITOR,</dc:title>
  <dc:creator>pc</dc:creator>
  <cp:lastModifiedBy>Narrubia</cp:lastModifiedBy>
  <cp:revision>7</cp:revision>
  <dcterms:created xsi:type="dcterms:W3CDTF">2004-06-16T14:46:56Z</dcterms:created>
  <dcterms:modified xsi:type="dcterms:W3CDTF">2016-10-13T18:54:24Z</dcterms:modified>
</cp:coreProperties>
</file>