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3" autoAdjust="0"/>
    <p:restoredTop sz="86458" autoAdjust="0"/>
  </p:normalViewPr>
  <p:slideViewPr>
    <p:cSldViewPr>
      <p:cViewPr varScale="1">
        <p:scale>
          <a:sx n="41" d="100"/>
          <a:sy n="41" d="100"/>
        </p:scale>
        <p:origin x="-108" y="-10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9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3EBB1B4-1C9A-4015-972E-AE009C78069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DA1644A-E1C1-459F-A9CF-BA95D8926A1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B046C48-BDE2-4322-B863-756FC3B6D16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80928"/>
            <a:ext cx="9144000" cy="2232248"/>
          </a:xfrm>
        </p:spPr>
        <p:txBody>
          <a:bodyPr/>
          <a:lstStyle/>
          <a:p>
            <a: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CONTEMPLAÇÃO</a:t>
            </a:r>
            <a:b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4400" dirty="0"/>
              <a:t>(</a:t>
            </a:r>
            <a:r>
              <a:rPr lang="pt-BR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</a:t>
            </a:r>
            <a:r>
              <a:rPr lang="pt-B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NOS </a:t>
            </a:r>
            <a:r>
              <a:rPr lang="pt-BR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CEGA O SOL ARDENTE)</a:t>
            </a:r>
            <a:r>
              <a:rPr lang="pt-B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Hino 13</a:t>
            </a:r>
            <a:endParaRPr lang="pt-BR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6368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PARA TERMOS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NÓS COM ELE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FRANCA E DOCE COMUNHÃO,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936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CRISTO, O FILHO,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FEZ-SE CARNE,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FEZ-SE NOSSA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REDENÇÃO!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PARA QUE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NA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GLÓRIA ETERNA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 VEJAMOS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JÁ SEM VÉU,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564904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CRISTO PADECEU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 MORTE,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 CAMINHO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ABRINDO AO CÉU.</a:t>
            </a:r>
          </a:p>
        </p:txBody>
      </p:sp>
      <p:cxnSp>
        <p:nvCxnSpPr>
          <p:cNvPr id="6" name="Conector reto 5"/>
          <p:cNvCxnSpPr/>
          <p:nvPr/>
        </p:nvCxnSpPr>
        <p:spPr>
          <a:xfrm>
            <a:off x="971600" y="5126749"/>
            <a:ext cx="720080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SE NOS CEGA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 SOL ARDENTE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QUANDO VISTO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EM SEU FULGOR,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34072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QUEM CONTEMPLARÁ AQUELE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QUE DO SOL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É CRIADOR?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PATRIARCAS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NÃO PUDERAM 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 SEU ROSTO CONTEMPLAR,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082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NEM ADÃO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CHEGOU A VÊ-LO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ANTES MESMO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DE PECAR!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082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LUZ PERANTE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 QUAL É TREVAS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MESMO O SOL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 FULGURAR!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082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NOSSOS OLHOS PECADORES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NÃO TE PODEM CONTEMPLAR!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6368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FOGO EM CIMA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DA ARCA SANTA,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SARÇA ARDENTE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DO SINAI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936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SÃO FIGURAS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DESSA GLÓRIA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DO SENHOR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 ETERNO PAI.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PM agu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IPM agua</Template>
  <TotalTime>15</TotalTime>
  <Words>31</Words>
  <Application>Microsoft Office PowerPoint</Application>
  <PresentationFormat>Apresentação na tela (4:3)</PresentationFormat>
  <Paragraphs>13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IPM agua</vt:lpstr>
      <vt:lpstr>CONTEMPLAÇÃO (SE NOS CEGA O SOL ARDENTE) Hino 13</vt:lpstr>
      <vt:lpstr>SE NOS CEGA O SOL ARDENTE QUANDO VISTO EM SEU FULGOR,</vt:lpstr>
      <vt:lpstr>QUEM CONTEMPLARÁ AQUELE QUE DO SOL É CRIADOR?</vt:lpstr>
      <vt:lpstr>PATRIARCAS NÃO PUDERAM  O SEU ROSTO CONTEMPLAR,</vt:lpstr>
      <vt:lpstr>NEM ADÃO CHEGOU A VÊ-LO ANTES MESMO DE PECAR!</vt:lpstr>
      <vt:lpstr>LUZ PERANTE A QUAL É TREVAS MESMO O SOL A FULGURAR!</vt:lpstr>
      <vt:lpstr>NOSSOS OLHOS PECADORES NÃO TE PODEM CONTEMPLAR!</vt:lpstr>
      <vt:lpstr>FOGO EM CIMA DA ARCA SANTA, SARÇA ARDENTE DO SINAI</vt:lpstr>
      <vt:lpstr>SÃO FIGURAS DESSA GLÓRIA DO SENHOR E ETERNO PAI.</vt:lpstr>
      <vt:lpstr>PARA TERMOS NÓS COM ELE FRANCA E DOCE COMUNHÃO,</vt:lpstr>
      <vt:lpstr>CRISTO, O FILHO, FEZ-SE CARNE, FEZ-SE NOSSA REDENÇÃO!</vt:lpstr>
      <vt:lpstr>PARA QUE NA GLÓRIA ETERNA O VEJAMOS JÁ SEM VÉU,</vt:lpstr>
      <vt:lpstr>CRISTO PADECEU A MORTE, O CAMINHO ABRINDO AO CÉU.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NOS CEGA O SOL ARDENTE QUANDO VISTO EM SEU FULGOR,</dc:title>
  <dc:creator>Meu Computador</dc:creator>
  <cp:lastModifiedBy>Narrubia</cp:lastModifiedBy>
  <cp:revision>7</cp:revision>
  <dcterms:created xsi:type="dcterms:W3CDTF">2003-11-23T22:40:20Z</dcterms:created>
  <dcterms:modified xsi:type="dcterms:W3CDTF">2016-10-13T19:27:08Z</dcterms:modified>
</cp:coreProperties>
</file>