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1" r:id="rId3"/>
    <p:sldId id="259" r:id="rId4"/>
    <p:sldId id="260" r:id="rId5"/>
    <p:sldId id="261" r:id="rId6"/>
    <p:sldId id="262" r:id="rId7"/>
    <p:sldId id="263" r:id="rId8"/>
    <p:sldId id="272" r:id="rId9"/>
    <p:sldId id="273" r:id="rId10"/>
    <p:sldId id="264" r:id="rId11"/>
    <p:sldId id="267" r:id="rId12"/>
    <p:sldId id="274" r:id="rId13"/>
    <p:sldId id="275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00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661" autoAdjust="0"/>
  </p:normalViewPr>
  <p:slideViewPr>
    <p:cSldViewPr showGuides="1">
      <p:cViewPr varScale="1">
        <p:scale>
          <a:sx n="55" d="100"/>
          <a:sy n="55" d="100"/>
        </p:scale>
        <p:origin x="-102" y="-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5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398A0FF-E344-4119-8FF5-2540E9CFD8B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9A5D4F-4E3C-4DB8-BFA5-509B5418E59D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4074E-1BBF-4B7A-AF20-ED041566A4D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3275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r>
              <a:rPr lang="pt-BR" altLang="pt-BR" sz="8000" dirty="0" smtClean="0"/>
              <a:t>LOUVOR</a:t>
            </a:r>
            <a:r>
              <a:rPr lang="pt-BR" altLang="pt-BR" dirty="0" smtClean="0"/>
              <a:t/>
            </a:r>
            <a:br>
              <a:rPr lang="pt-BR" altLang="pt-BR" dirty="0" smtClean="0"/>
            </a:br>
            <a:r>
              <a:rPr lang="pt-BR" altLang="pt-BR" sz="4400" dirty="0" smtClean="0"/>
              <a:t>(VAMOS </a:t>
            </a:r>
            <a:r>
              <a:rPr lang="pt-BR" altLang="pt-BR" sz="4400" dirty="0"/>
              <a:t>NÓS LOUVAR A </a:t>
            </a:r>
            <a:r>
              <a:rPr lang="pt-BR" altLang="pt-BR" sz="4400" dirty="0" smtClean="0"/>
              <a:t>DEUS)</a:t>
            </a:r>
            <a:br>
              <a:rPr lang="pt-BR" altLang="pt-BR" sz="4400" dirty="0" smtClean="0"/>
            </a:br>
            <a:r>
              <a:rPr lang="pt-BR" altLang="pt-BR" sz="4400" dirty="0" smtClean="0"/>
              <a:t>Hino 14</a:t>
            </a:r>
            <a:endParaRPr lang="pt-BR" altLang="pt-B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  <a:effectLst/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dirty="0">
                <a:solidFill>
                  <a:schemeClr val="bg1"/>
                </a:solidFill>
              </a:rPr>
              <a:t>EXALTEMOS NOSSO DEUS, SANTO! SANTO!</a:t>
            </a:r>
            <a:br>
              <a:rPr lang="pt-BR" altLang="pt-BR" dirty="0">
                <a:solidFill>
                  <a:schemeClr val="bg1"/>
                </a:solidFill>
              </a:rPr>
            </a:br>
            <a:r>
              <a:rPr lang="pt-BR" altLang="pt-BR" dirty="0">
                <a:solidFill>
                  <a:schemeClr val="bg1"/>
                </a:solidFill>
              </a:rPr>
              <a:t>EXALTEMOS COM FERVOR, HOJE ! HOJE 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  <a:effectLst/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dirty="0">
                <a:solidFill>
                  <a:schemeClr val="bg1"/>
                </a:solidFill>
              </a:rPr>
              <a:t>TRIBUTEMOS, TODOS NÓS, HINOS SANTOS DE LOUVOR,</a:t>
            </a:r>
            <a:br>
              <a:rPr lang="pt-BR" altLang="pt-BR" dirty="0">
                <a:solidFill>
                  <a:schemeClr val="bg1"/>
                </a:solidFill>
              </a:rPr>
            </a:br>
            <a:r>
              <a:rPr lang="pt-BR" altLang="pt-BR" dirty="0">
                <a:solidFill>
                  <a:schemeClr val="bg1"/>
                </a:solidFill>
              </a:rPr>
              <a:t>SIM, LOUVOR EM ALTA VOZ, HOJE! HOJE!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912"/>
            <a:ext cx="9144000" cy="1143000"/>
          </a:xfrm>
          <a:ln>
            <a:noFill/>
          </a:ln>
          <a:effectLst/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dirty="0">
                <a:solidFill>
                  <a:schemeClr val="bg1"/>
                </a:solidFill>
              </a:rPr>
              <a:t>EXALTADO</a:t>
            </a:r>
            <a:br>
              <a:rPr lang="pt-BR" altLang="pt-BR" dirty="0">
                <a:solidFill>
                  <a:schemeClr val="bg1"/>
                </a:solidFill>
              </a:rPr>
            </a:br>
            <a:r>
              <a:rPr lang="pt-BR" altLang="pt-BR" dirty="0">
                <a:solidFill>
                  <a:schemeClr val="bg1"/>
                </a:solidFill>
              </a:rPr>
              <a:t>SEJA NOSSO DEUS </a:t>
            </a:r>
            <a:r>
              <a:rPr lang="pt-BR" altLang="pt-BR" dirty="0" smtClean="0">
                <a:solidFill>
                  <a:schemeClr val="bg1"/>
                </a:solidFill>
              </a:rPr>
              <a:t/>
            </a:r>
            <a:br>
              <a:rPr lang="pt-BR" altLang="pt-BR" dirty="0" smtClean="0">
                <a:solidFill>
                  <a:schemeClr val="bg1"/>
                </a:solidFill>
              </a:rPr>
            </a:br>
            <a:r>
              <a:rPr lang="pt-BR" altLang="pt-BR" dirty="0" smtClean="0">
                <a:solidFill>
                  <a:schemeClr val="bg1"/>
                </a:solidFill>
              </a:rPr>
              <a:t>E </a:t>
            </a:r>
            <a:r>
              <a:rPr lang="pt-BR" altLang="pt-BR" dirty="0">
                <a:solidFill>
                  <a:schemeClr val="bg1"/>
                </a:solidFill>
              </a:rPr>
              <a:t>PAI!</a:t>
            </a:r>
            <a:br>
              <a:rPr lang="pt-BR" altLang="pt-BR" dirty="0">
                <a:solidFill>
                  <a:schemeClr val="bg1"/>
                </a:solidFill>
              </a:rPr>
            </a:br>
            <a:r>
              <a:rPr lang="pt-BR" altLang="pt-BR" dirty="0">
                <a:solidFill>
                  <a:schemeClr val="bg1"/>
                </a:solidFill>
              </a:rPr>
              <a:t>EXALTADO!</a:t>
            </a:r>
            <a:br>
              <a:rPr lang="pt-BR" altLang="pt-BR" dirty="0">
                <a:solidFill>
                  <a:schemeClr val="bg1"/>
                </a:solidFill>
              </a:rPr>
            </a:br>
            <a:r>
              <a:rPr lang="pt-BR" altLang="pt-BR" dirty="0">
                <a:solidFill>
                  <a:schemeClr val="bg1"/>
                </a:solidFill>
              </a:rPr>
              <a:t>PARA SEMPRE O EXALTAI!</a:t>
            </a:r>
          </a:p>
        </p:txBody>
      </p:sp>
    </p:spTree>
    <p:extLst>
      <p:ext uri="{BB962C8B-B14F-4D97-AF65-F5344CB8AC3E}">
        <p14:creationId xmlns:p14="http://schemas.microsoft.com/office/powerpoint/2010/main" val="37291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920"/>
            <a:ext cx="9144000" cy="1143000"/>
          </a:xfrm>
          <a:effectLst/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dirty="0">
                <a:solidFill>
                  <a:schemeClr val="bg1"/>
                </a:solidFill>
              </a:rPr>
              <a:t>CANTEM, LOUVEM LÁ NOS </a:t>
            </a:r>
            <a:r>
              <a:rPr lang="pt-BR" altLang="pt-BR" dirty="0" smtClean="0">
                <a:solidFill>
                  <a:schemeClr val="bg1"/>
                </a:solidFill>
              </a:rPr>
              <a:t>CÉUS,  NOSSO DEUS E </a:t>
            </a:r>
            <a:r>
              <a:rPr lang="pt-BR" altLang="pt-BR" dirty="0">
                <a:solidFill>
                  <a:schemeClr val="bg1"/>
                </a:solidFill>
              </a:rPr>
              <a:t>REI JESUS!</a:t>
            </a:r>
            <a:br>
              <a:rPr lang="pt-BR" altLang="pt-BR" dirty="0">
                <a:solidFill>
                  <a:schemeClr val="bg1"/>
                </a:solidFill>
              </a:rPr>
            </a:br>
            <a:r>
              <a:rPr lang="pt-BR" altLang="pt-BR" dirty="0">
                <a:solidFill>
                  <a:schemeClr val="bg1"/>
                </a:solidFill>
              </a:rPr>
              <a:t>EXALTADO SEJA DEUS, SANTO! SANTO!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1691680" y="5373216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9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dirty="0">
                <a:solidFill>
                  <a:schemeClr val="bg1"/>
                </a:solidFill>
              </a:rPr>
              <a:t>VAMOS NÓS LOUVAR </a:t>
            </a:r>
            <a:r>
              <a:rPr lang="pt-BR" altLang="pt-BR" dirty="0" smtClean="0">
                <a:solidFill>
                  <a:schemeClr val="bg1"/>
                </a:solidFill>
              </a:rPr>
              <a:t>A </a:t>
            </a:r>
            <a:r>
              <a:rPr lang="pt-BR" altLang="pt-BR" dirty="0">
                <a:solidFill>
                  <a:schemeClr val="bg1"/>
                </a:solidFill>
              </a:rPr>
              <a:t>DEUS, </a:t>
            </a:r>
            <a:r>
              <a:rPr lang="pt-BR" altLang="pt-BR" dirty="0" smtClean="0">
                <a:solidFill>
                  <a:schemeClr val="bg1"/>
                </a:solidFill>
              </a:rPr>
              <a:t>VAMOS</a:t>
            </a:r>
            <a:r>
              <a:rPr lang="pt-BR" altLang="pt-BR" dirty="0">
                <a:solidFill>
                  <a:schemeClr val="bg1"/>
                </a:solidFill>
              </a:rPr>
              <a:t>! </a:t>
            </a:r>
            <a:r>
              <a:rPr lang="pt-BR" altLang="pt-BR" dirty="0">
                <a:solidFill>
                  <a:schemeClr val="bg1"/>
                </a:solidFill>
              </a:rPr>
              <a:t>VAMOS!</a:t>
            </a:r>
            <a:br>
              <a:rPr lang="pt-BR" altLang="pt-BR" dirty="0">
                <a:solidFill>
                  <a:schemeClr val="bg1"/>
                </a:solidFill>
              </a:rPr>
            </a:br>
            <a:r>
              <a:rPr lang="pt-BR" altLang="pt-BR" dirty="0">
                <a:solidFill>
                  <a:schemeClr val="bg1"/>
                </a:solidFill>
              </a:rPr>
              <a:t>AO SENHOR DE TODA LUZ, SANTO! SANTO!</a:t>
            </a:r>
          </a:p>
        </p:txBody>
      </p:sp>
    </p:spTree>
    <p:extLst>
      <p:ext uri="{BB962C8B-B14F-4D97-AF65-F5344CB8AC3E}">
        <p14:creationId xmlns:p14="http://schemas.microsoft.com/office/powerpoint/2010/main" val="27326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920"/>
            <a:ext cx="9144000" cy="1143000"/>
          </a:xfrm>
          <a:noFill/>
          <a:ln>
            <a:noFill/>
          </a:ln>
          <a:effectLst/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dirty="0" smtClean="0">
                <a:solidFill>
                  <a:schemeClr val="bg1"/>
                </a:solidFill>
              </a:rPr>
              <a:t>CANTEM, LOUVEM</a:t>
            </a:r>
            <a:br>
              <a:rPr lang="pt-BR" altLang="pt-BR" dirty="0" smtClean="0">
                <a:solidFill>
                  <a:schemeClr val="bg1"/>
                </a:solidFill>
              </a:rPr>
            </a:br>
            <a:r>
              <a:rPr lang="pt-BR" altLang="pt-BR" dirty="0" smtClean="0">
                <a:solidFill>
                  <a:schemeClr val="bg1"/>
                </a:solidFill>
              </a:rPr>
              <a:t>LÁ NOS CÉUS</a:t>
            </a:r>
            <a:br>
              <a:rPr lang="pt-BR" altLang="pt-BR" dirty="0" smtClean="0">
                <a:solidFill>
                  <a:schemeClr val="bg1"/>
                </a:solidFill>
              </a:rPr>
            </a:br>
            <a:r>
              <a:rPr lang="pt-BR" altLang="pt-BR" dirty="0" smtClean="0">
                <a:solidFill>
                  <a:schemeClr val="bg1"/>
                </a:solidFill>
              </a:rPr>
              <a:t>NOSSO DEUS E </a:t>
            </a:r>
            <a:br>
              <a:rPr lang="pt-BR" altLang="pt-BR" dirty="0" smtClean="0">
                <a:solidFill>
                  <a:schemeClr val="bg1"/>
                </a:solidFill>
              </a:rPr>
            </a:br>
            <a:r>
              <a:rPr lang="pt-BR" altLang="pt-BR" dirty="0" smtClean="0">
                <a:solidFill>
                  <a:schemeClr val="bg1"/>
                </a:solidFill>
              </a:rPr>
              <a:t>REI JESUS!</a:t>
            </a:r>
            <a:br>
              <a:rPr lang="pt-BR" altLang="pt-BR" dirty="0" smtClean="0">
                <a:solidFill>
                  <a:schemeClr val="bg1"/>
                </a:solidFill>
              </a:rPr>
            </a:br>
            <a:r>
              <a:rPr lang="pt-BR" altLang="pt-BR" dirty="0" smtClean="0">
                <a:solidFill>
                  <a:schemeClr val="bg1"/>
                </a:solidFill>
              </a:rPr>
              <a:t>EXALTADO SEJA DEUS, SANTO! SANTO!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912"/>
            <a:ext cx="9144000" cy="1143000"/>
          </a:xfrm>
          <a:ln>
            <a:noFill/>
          </a:ln>
          <a:effectLst/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dirty="0">
                <a:solidFill>
                  <a:schemeClr val="bg1"/>
                </a:solidFill>
              </a:rPr>
              <a:t>EXALTADO</a:t>
            </a:r>
            <a:br>
              <a:rPr lang="pt-BR" altLang="pt-BR" dirty="0">
                <a:solidFill>
                  <a:schemeClr val="bg1"/>
                </a:solidFill>
              </a:rPr>
            </a:br>
            <a:r>
              <a:rPr lang="pt-BR" altLang="pt-BR" dirty="0">
                <a:solidFill>
                  <a:schemeClr val="bg1"/>
                </a:solidFill>
              </a:rPr>
              <a:t>SEJA NOSSO DEUS </a:t>
            </a:r>
            <a:r>
              <a:rPr lang="pt-BR" altLang="pt-BR" dirty="0" smtClean="0">
                <a:solidFill>
                  <a:schemeClr val="bg1"/>
                </a:solidFill>
              </a:rPr>
              <a:t/>
            </a:r>
            <a:br>
              <a:rPr lang="pt-BR" altLang="pt-BR" dirty="0" smtClean="0">
                <a:solidFill>
                  <a:schemeClr val="bg1"/>
                </a:solidFill>
              </a:rPr>
            </a:br>
            <a:r>
              <a:rPr lang="pt-BR" altLang="pt-BR" dirty="0" smtClean="0">
                <a:solidFill>
                  <a:schemeClr val="bg1"/>
                </a:solidFill>
              </a:rPr>
              <a:t>E </a:t>
            </a:r>
            <a:r>
              <a:rPr lang="pt-BR" altLang="pt-BR" dirty="0">
                <a:solidFill>
                  <a:schemeClr val="bg1"/>
                </a:solidFill>
              </a:rPr>
              <a:t>PAI!</a:t>
            </a:r>
            <a:br>
              <a:rPr lang="pt-BR" altLang="pt-BR" dirty="0">
                <a:solidFill>
                  <a:schemeClr val="bg1"/>
                </a:solidFill>
              </a:rPr>
            </a:br>
            <a:r>
              <a:rPr lang="pt-BR" altLang="pt-BR" dirty="0">
                <a:solidFill>
                  <a:schemeClr val="bg1"/>
                </a:solidFill>
              </a:rPr>
              <a:t>EXALTADO!</a:t>
            </a:r>
            <a:br>
              <a:rPr lang="pt-BR" altLang="pt-BR" dirty="0">
                <a:solidFill>
                  <a:schemeClr val="bg1"/>
                </a:solidFill>
              </a:rPr>
            </a:br>
            <a:r>
              <a:rPr lang="pt-BR" altLang="pt-BR" dirty="0">
                <a:solidFill>
                  <a:schemeClr val="bg1"/>
                </a:solidFill>
              </a:rPr>
              <a:t>PARA SEMPRE O EXALTAI!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  <a:effectLst/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dirty="0">
                <a:solidFill>
                  <a:schemeClr val="bg1"/>
                </a:solidFill>
              </a:rPr>
              <a:t>CANTEM, LOUVEM LÁ NOS </a:t>
            </a:r>
            <a:r>
              <a:rPr lang="pt-BR" altLang="pt-BR" dirty="0" smtClean="0">
                <a:solidFill>
                  <a:schemeClr val="bg1"/>
                </a:solidFill>
              </a:rPr>
              <a:t>CÉUS,  NOSSO DEUS E </a:t>
            </a:r>
            <a:r>
              <a:rPr lang="pt-BR" altLang="pt-BR" dirty="0">
                <a:solidFill>
                  <a:schemeClr val="bg1"/>
                </a:solidFill>
              </a:rPr>
              <a:t>REI JESUS!</a:t>
            </a:r>
            <a:br>
              <a:rPr lang="pt-BR" altLang="pt-BR" dirty="0">
                <a:solidFill>
                  <a:schemeClr val="bg1"/>
                </a:solidFill>
              </a:rPr>
            </a:br>
            <a:r>
              <a:rPr lang="pt-BR" altLang="pt-BR" dirty="0">
                <a:solidFill>
                  <a:schemeClr val="bg1"/>
                </a:solidFill>
              </a:rPr>
              <a:t>EXALTADO SEJA DEUS, SANTO! SANTO!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  <a:effectLst/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dirty="0">
                <a:solidFill>
                  <a:schemeClr val="bg1"/>
                </a:solidFill>
              </a:rPr>
              <a:t>NOSSO DEUS, ETERNO PAI, SANTO! SANTO!</a:t>
            </a:r>
            <a:br>
              <a:rPr lang="pt-BR" altLang="pt-BR" dirty="0">
                <a:solidFill>
                  <a:schemeClr val="bg1"/>
                </a:solidFill>
              </a:rPr>
            </a:br>
            <a:r>
              <a:rPr lang="pt-BR" altLang="pt-BR" dirty="0">
                <a:solidFill>
                  <a:schemeClr val="bg1"/>
                </a:solidFill>
              </a:rPr>
              <a:t>DEU-NOS BÊNÇÃOS POR JESUS, VEDE! VEDE!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  <a:effectLst/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dirty="0">
                <a:solidFill>
                  <a:schemeClr val="bg1"/>
                </a:solidFill>
              </a:rPr>
              <a:t>AO SENHOR GLORIFICAI, </a:t>
            </a:r>
            <a:r>
              <a:rPr lang="pt-BR" altLang="pt-BR" dirty="0" smtClean="0">
                <a:solidFill>
                  <a:schemeClr val="bg1"/>
                </a:solidFill>
              </a:rPr>
              <a:t/>
            </a:r>
            <a:br>
              <a:rPr lang="pt-BR" altLang="pt-BR" dirty="0" smtClean="0">
                <a:solidFill>
                  <a:schemeClr val="bg1"/>
                </a:solidFill>
              </a:rPr>
            </a:br>
            <a:r>
              <a:rPr lang="pt-BR" altLang="pt-BR" dirty="0" smtClean="0">
                <a:solidFill>
                  <a:schemeClr val="bg1"/>
                </a:solidFill>
              </a:rPr>
              <a:t>VÓS</a:t>
            </a:r>
            <a:r>
              <a:rPr lang="pt-BR" altLang="pt-BR" dirty="0">
                <a:solidFill>
                  <a:schemeClr val="bg1"/>
                </a:solidFill>
              </a:rPr>
              <a:t>, OS SALVOS</a:t>
            </a:r>
            <a:br>
              <a:rPr lang="pt-BR" altLang="pt-BR" dirty="0">
                <a:solidFill>
                  <a:schemeClr val="bg1"/>
                </a:solidFill>
              </a:rPr>
            </a:br>
            <a:r>
              <a:rPr lang="pt-BR" altLang="pt-BR" dirty="0">
                <a:solidFill>
                  <a:schemeClr val="bg1"/>
                </a:solidFill>
              </a:rPr>
              <a:t>PELA CRUZ,</a:t>
            </a:r>
            <a:br>
              <a:rPr lang="pt-BR" altLang="pt-BR" dirty="0">
                <a:solidFill>
                  <a:schemeClr val="bg1"/>
                </a:solidFill>
              </a:rPr>
            </a:br>
            <a:r>
              <a:rPr lang="pt-BR" altLang="pt-BR" dirty="0">
                <a:solidFill>
                  <a:schemeClr val="bg1"/>
                </a:solidFill>
              </a:rPr>
              <a:t>SIM, CONOSCO GLÓRIA DAI, VINDE! VINDE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912"/>
            <a:ext cx="9144000" cy="1143000"/>
          </a:xfrm>
          <a:ln>
            <a:noFill/>
          </a:ln>
          <a:effectLst/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dirty="0">
                <a:solidFill>
                  <a:schemeClr val="bg1"/>
                </a:solidFill>
              </a:rPr>
              <a:t>EXALTADO</a:t>
            </a:r>
            <a:br>
              <a:rPr lang="pt-BR" altLang="pt-BR" dirty="0">
                <a:solidFill>
                  <a:schemeClr val="bg1"/>
                </a:solidFill>
              </a:rPr>
            </a:br>
            <a:r>
              <a:rPr lang="pt-BR" altLang="pt-BR" dirty="0">
                <a:solidFill>
                  <a:schemeClr val="bg1"/>
                </a:solidFill>
              </a:rPr>
              <a:t>SEJA NOSSO DEUS </a:t>
            </a:r>
            <a:r>
              <a:rPr lang="pt-BR" altLang="pt-BR" dirty="0" smtClean="0">
                <a:solidFill>
                  <a:schemeClr val="bg1"/>
                </a:solidFill>
              </a:rPr>
              <a:t/>
            </a:r>
            <a:br>
              <a:rPr lang="pt-BR" altLang="pt-BR" dirty="0" smtClean="0">
                <a:solidFill>
                  <a:schemeClr val="bg1"/>
                </a:solidFill>
              </a:rPr>
            </a:br>
            <a:r>
              <a:rPr lang="pt-BR" altLang="pt-BR" dirty="0" smtClean="0">
                <a:solidFill>
                  <a:schemeClr val="bg1"/>
                </a:solidFill>
              </a:rPr>
              <a:t>E </a:t>
            </a:r>
            <a:r>
              <a:rPr lang="pt-BR" altLang="pt-BR" dirty="0">
                <a:solidFill>
                  <a:schemeClr val="bg1"/>
                </a:solidFill>
              </a:rPr>
              <a:t>PAI!</a:t>
            </a:r>
            <a:br>
              <a:rPr lang="pt-BR" altLang="pt-BR" dirty="0">
                <a:solidFill>
                  <a:schemeClr val="bg1"/>
                </a:solidFill>
              </a:rPr>
            </a:br>
            <a:r>
              <a:rPr lang="pt-BR" altLang="pt-BR" dirty="0">
                <a:solidFill>
                  <a:schemeClr val="bg1"/>
                </a:solidFill>
              </a:rPr>
              <a:t>EXALTADO!</a:t>
            </a:r>
            <a:br>
              <a:rPr lang="pt-BR" altLang="pt-BR" dirty="0">
                <a:solidFill>
                  <a:schemeClr val="bg1"/>
                </a:solidFill>
              </a:rPr>
            </a:br>
            <a:r>
              <a:rPr lang="pt-BR" altLang="pt-BR" dirty="0">
                <a:solidFill>
                  <a:schemeClr val="bg1"/>
                </a:solidFill>
              </a:rPr>
              <a:t>PARA SEMPRE O EXALTAI!</a:t>
            </a:r>
          </a:p>
        </p:txBody>
      </p:sp>
    </p:spTree>
    <p:extLst>
      <p:ext uri="{BB962C8B-B14F-4D97-AF65-F5344CB8AC3E}">
        <p14:creationId xmlns:p14="http://schemas.microsoft.com/office/powerpoint/2010/main" val="36497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  <a:effectLst/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dirty="0">
                <a:solidFill>
                  <a:schemeClr val="bg1"/>
                </a:solidFill>
              </a:rPr>
              <a:t>CANTEM, LOUVEM LÁ NOS </a:t>
            </a:r>
            <a:r>
              <a:rPr lang="pt-BR" altLang="pt-BR" dirty="0" smtClean="0">
                <a:solidFill>
                  <a:schemeClr val="bg1"/>
                </a:solidFill>
              </a:rPr>
              <a:t>CÉUS,  NOSSO DEUS E </a:t>
            </a:r>
            <a:r>
              <a:rPr lang="pt-BR" altLang="pt-BR" dirty="0">
                <a:solidFill>
                  <a:schemeClr val="bg1"/>
                </a:solidFill>
              </a:rPr>
              <a:t>REI JESUS!</a:t>
            </a:r>
            <a:br>
              <a:rPr lang="pt-BR" altLang="pt-BR" dirty="0">
                <a:solidFill>
                  <a:schemeClr val="bg1"/>
                </a:solidFill>
              </a:rPr>
            </a:br>
            <a:r>
              <a:rPr lang="pt-BR" altLang="pt-BR" dirty="0">
                <a:solidFill>
                  <a:schemeClr val="bg1"/>
                </a:solidFill>
              </a:rPr>
              <a:t>EXALTADO SEJA DEUS, SANTO! SANTO!</a:t>
            </a:r>
          </a:p>
        </p:txBody>
      </p:sp>
    </p:spTree>
    <p:extLst>
      <p:ext uri="{BB962C8B-B14F-4D97-AF65-F5344CB8AC3E}">
        <p14:creationId xmlns:p14="http://schemas.microsoft.com/office/powerpoint/2010/main" val="40061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a igreja">
      <a:majorFont>
        <a:latin typeface="Aller Display"/>
        <a:ea typeface=""/>
        <a:cs typeface=""/>
      </a:majorFont>
      <a:minorFont>
        <a:latin typeface="Aller Display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87</TotalTime>
  <Words>88</Words>
  <Application>Microsoft Office PowerPoint</Application>
  <PresentationFormat>Apresentação na tela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IPM agua</vt:lpstr>
      <vt:lpstr>LOUVOR (VAMOS NÓS LOUVAR A DEUS) Hino 14</vt:lpstr>
      <vt:lpstr>VAMOS NÓS LOUVAR A DEUS, VAMOS! VAMOS! AO SENHOR DE TODA LUZ, SANTO! SANTO!</vt:lpstr>
      <vt:lpstr>CANTEM, LOUVEM LÁ NOS CÉUS NOSSO DEUS E  REI JESUS! EXALTADO SEJA DEUS, SANTO! SANTO!</vt:lpstr>
      <vt:lpstr>EXALTADO SEJA NOSSO DEUS  E PAI! EXALTADO! PARA SEMPRE O EXALTAI!</vt:lpstr>
      <vt:lpstr>CANTEM, LOUVEM LÁ NOS CÉUS,  NOSSO DEUS E REI JESUS! EXALTADO SEJA DEUS, SANTO! SANTO!</vt:lpstr>
      <vt:lpstr>NOSSO DEUS, ETERNO PAI, SANTO! SANTO! DEU-NOS BÊNÇÃOS POR JESUS, VEDE! VEDE!</vt:lpstr>
      <vt:lpstr>AO SENHOR GLORIFICAI,  VÓS, OS SALVOS PELA CRUZ, SIM, CONOSCO GLÓRIA DAI, VINDE! VINDE </vt:lpstr>
      <vt:lpstr>EXALTADO SEJA NOSSO DEUS  E PAI! EXALTADO! PARA SEMPRE O EXALTAI!</vt:lpstr>
      <vt:lpstr>CANTEM, LOUVEM LÁ NOS CÉUS,  NOSSO DEUS E REI JESUS! EXALTADO SEJA DEUS, SANTO! SANTO!</vt:lpstr>
      <vt:lpstr>EXALTEMOS NOSSO DEUS, SANTO! SANTO! EXALTEMOS COM FERVOR, HOJE ! HOJE !</vt:lpstr>
      <vt:lpstr>TRIBUTEMOS, TODOS NÓS, HINOS SANTOS DE LOUVOR, SIM, LOUVOR EM ALTA VOZ, HOJE! HOJE!</vt:lpstr>
      <vt:lpstr>EXALTADO SEJA NOSSO DEUS  E PAI! EXALTADO! PARA SEMPRE O EXALTAI!</vt:lpstr>
      <vt:lpstr>CANTEM, LOUVEM LÁ NOS CÉUS,  NOSSO DEUS E REI JESUS! EXALTADO SEJA DEUS, SANTO! SANTO!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Meu Computador</dc:creator>
  <cp:lastModifiedBy>Narrubia</cp:lastModifiedBy>
  <cp:revision>11</cp:revision>
  <dcterms:created xsi:type="dcterms:W3CDTF">2003-09-17T21:18:50Z</dcterms:created>
  <dcterms:modified xsi:type="dcterms:W3CDTF">2016-10-13T19:44:27Z</dcterms:modified>
</cp:coreProperties>
</file>