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1" autoAdjust="0"/>
  </p:normalViewPr>
  <p:slideViewPr>
    <p:cSldViewPr showGuides="1"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A89658-C284-4D94-82E5-FB27A75C3EB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C856F6-3E91-4D4E-A9C2-A9597590876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318064-BE1D-422C-9F11-1204881B0E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06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r>
              <a:rPr lang="pt-BR" altLang="pt-BR" sz="8000" b="1" dirty="0" err="1" smtClean="0"/>
              <a:t>DOXOLOGIA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dirty="0"/>
              <a:t>(</a:t>
            </a:r>
            <a:r>
              <a:rPr lang="pt-BR" altLang="pt-BR" sz="4400" b="1" dirty="0" smtClean="0"/>
              <a:t>TUA</a:t>
            </a:r>
            <a:r>
              <a:rPr lang="pt-BR" altLang="pt-BR" sz="4400" b="1" dirty="0"/>
              <a:t>, Ó DEUS</a:t>
            </a:r>
            <a:r>
              <a:rPr lang="pt-BR" altLang="pt-BR" sz="4400" b="1" dirty="0" smtClean="0"/>
              <a:t>, É </a:t>
            </a:r>
            <a:r>
              <a:rPr lang="pt-BR" altLang="pt-BR" sz="4400" b="1" dirty="0"/>
              <a:t>TODA A </a:t>
            </a:r>
            <a:r>
              <a:rPr lang="pt-BR" altLang="pt-BR" sz="4400" dirty="0"/>
              <a:t>G</a:t>
            </a:r>
            <a:r>
              <a:rPr lang="pt-BR" altLang="pt-BR" sz="4400" b="1" dirty="0" smtClean="0"/>
              <a:t>RANDEZA)</a:t>
            </a:r>
            <a:br>
              <a:rPr lang="pt-BR" altLang="pt-BR" sz="4400" b="1" dirty="0" smtClean="0"/>
            </a:br>
            <a:r>
              <a:rPr lang="pt-BR" altLang="pt-BR" sz="4400" dirty="0" smtClean="0"/>
              <a:t>Hino 15</a:t>
            </a:r>
            <a:endParaRPr lang="pt-BR" altLang="pt-B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TUA, Ó DEUS,</a:t>
            </a:r>
            <a:br>
              <a:rPr lang="pt-BR" altLang="pt-BR" sz="6600" b="1" dirty="0"/>
            </a:br>
            <a:r>
              <a:rPr lang="pt-BR" altLang="pt-BR" sz="6600" b="1" dirty="0"/>
              <a:t>É TODA A GRANDEZA</a:t>
            </a:r>
            <a:br>
              <a:rPr lang="pt-BR" altLang="pt-BR" sz="6600" b="1" dirty="0"/>
            </a:br>
            <a:r>
              <a:rPr lang="pt-BR" altLang="pt-BR" sz="6600" b="1" dirty="0"/>
              <a:t>E O PODER E A GLÓRIA</a:t>
            </a:r>
            <a:br>
              <a:rPr lang="pt-BR" altLang="pt-BR" sz="6600" b="1" dirty="0"/>
            </a:br>
            <a:r>
              <a:rPr lang="pt-BR" altLang="pt-BR" sz="6600" b="1" dirty="0"/>
              <a:t>E A VITÓRIA</a:t>
            </a:r>
          </a:p>
        </p:txBody>
      </p:sp>
    </p:spTree>
    <p:extLst>
      <p:ext uri="{BB962C8B-B14F-4D97-AF65-F5344CB8AC3E}">
        <p14:creationId xmlns:p14="http://schemas.microsoft.com/office/powerpoint/2010/main" val="200098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OS LOUVORES;</a:t>
            </a:r>
            <a:br>
              <a:rPr lang="pt-BR" altLang="pt-BR" sz="6600" b="1" dirty="0"/>
            </a:br>
            <a:r>
              <a:rPr lang="pt-BR" altLang="pt-BR" sz="6600" b="1" dirty="0"/>
              <a:t>VITÓRIA E LOUVORES!</a:t>
            </a:r>
            <a:br>
              <a:rPr lang="pt-BR" altLang="pt-BR" sz="6600" b="1" dirty="0"/>
            </a:br>
            <a:r>
              <a:rPr lang="pt-BR" altLang="pt-BR" sz="6600" b="1" dirty="0"/>
              <a:t>TUA, Ó DEUS, TUA, Ó DEUS, É A GRANDEZA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O PODER</a:t>
            </a:r>
            <a:br>
              <a:rPr lang="pt-BR" altLang="pt-BR" sz="6600" b="1" dirty="0"/>
            </a:br>
            <a:r>
              <a:rPr lang="pt-BR" altLang="pt-BR" sz="6600" b="1" dirty="0"/>
              <a:t>A GRANDEZA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PODER</a:t>
            </a:r>
            <a:br>
              <a:rPr lang="pt-BR" altLang="pt-BR" sz="6600" b="1" dirty="0"/>
            </a:br>
            <a:r>
              <a:rPr lang="pt-BR" altLang="pt-BR" sz="6600" b="1" dirty="0"/>
              <a:t>E A GLÓRIA E A VITÓRIA</a:t>
            </a:r>
            <a:br>
              <a:rPr lang="pt-BR" altLang="pt-BR" sz="6600" b="1" dirty="0"/>
            </a:br>
            <a:r>
              <a:rPr lang="pt-BR" altLang="pt-BR" sz="6600" b="1" dirty="0"/>
              <a:t>E OS LOUVORES ETERNOS.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TUDO</a:t>
            </a:r>
            <a:br>
              <a:rPr lang="pt-BR" altLang="pt-BR" sz="6600" b="1" dirty="0"/>
            </a:br>
            <a:r>
              <a:rPr lang="pt-BR" altLang="pt-BR" sz="6600" b="1" dirty="0"/>
              <a:t>O QUE ESTÁ NO MAR,</a:t>
            </a:r>
            <a:br>
              <a:rPr lang="pt-BR" altLang="pt-BR" sz="6600" b="1" dirty="0"/>
            </a:br>
            <a:r>
              <a:rPr lang="pt-BR" altLang="pt-BR" sz="6600" b="1" dirty="0"/>
              <a:t>E ESTÁ NO CÉU</a:t>
            </a:r>
            <a:br>
              <a:rPr lang="pt-BR" altLang="pt-BR" sz="6600" b="1" dirty="0"/>
            </a:br>
            <a:r>
              <a:rPr lang="pt-BR" altLang="pt-BR" sz="6600" b="1" dirty="0"/>
              <a:t>E NA TERRA É TEU!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TEU É O DOMÍNIO,</a:t>
            </a:r>
            <a:br>
              <a:rPr lang="pt-BR" altLang="pt-BR" sz="6600" b="1" dirty="0"/>
            </a:br>
            <a:r>
              <a:rPr lang="pt-BR" altLang="pt-BR" sz="6600" b="1" dirty="0"/>
              <a:t>TEU É O DOMÍNIO,</a:t>
            </a:r>
            <a:br>
              <a:rPr lang="pt-BR" altLang="pt-BR" sz="6600" b="1" dirty="0"/>
            </a:br>
            <a:r>
              <a:rPr lang="pt-BR" altLang="pt-BR" sz="6600" b="1" dirty="0"/>
              <a:t>Ó SENHOR!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E TU ÉS </a:t>
            </a:r>
            <a:r>
              <a:rPr lang="pt-BR" altLang="pt-BR" sz="6600" b="1" dirty="0" smtClean="0"/>
              <a:t>ACIMA </a:t>
            </a:r>
            <a:r>
              <a:rPr lang="pt-BR" altLang="pt-BR" sz="6600" b="1" dirty="0"/>
              <a:t>DE TODOS OS REIS,</a:t>
            </a:r>
            <a:br>
              <a:rPr lang="pt-BR" altLang="pt-BR" sz="6600" b="1" dirty="0"/>
            </a:br>
            <a:r>
              <a:rPr lang="pt-BR" altLang="pt-BR" sz="6600" b="1" dirty="0"/>
              <a:t>DE TODOS OS REIS.</a:t>
            </a:r>
            <a:br>
              <a:rPr lang="pt-BR" altLang="pt-BR" sz="6600" b="1" dirty="0"/>
            </a:br>
            <a:r>
              <a:rPr lang="pt-BR" altLang="pt-BR" sz="6600" b="1" dirty="0"/>
              <a:t>AMÉM. AMÉM.</a:t>
            </a:r>
            <a:br>
              <a:rPr lang="pt-BR" altLang="pt-BR" sz="6600" b="1" dirty="0"/>
            </a:br>
            <a:r>
              <a:rPr lang="pt-BR" altLang="pt-BR" sz="6600" b="1" dirty="0"/>
              <a:t>ALELUIA!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445224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19</TotalTime>
  <Words>29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IPM agua</vt:lpstr>
      <vt:lpstr>DOXOLOGIA (TUA, Ó DEUS, É TODA A GRANDEZA) Hino 15</vt:lpstr>
      <vt:lpstr>TUA, Ó DEUS, É TODA A GRANDEZA E O PODER E A GLÓRIA E A VITÓRIA</vt:lpstr>
      <vt:lpstr>E OS LOUVORES; VITÓRIA E LOUVORES! TUA, Ó DEUS, TUA, Ó DEUS, É A GRANDEZA</vt:lpstr>
      <vt:lpstr>E O PODER A GRANDEZA  E O PODER E A GLÓRIA E A VITÓRIA E OS LOUVORES ETERNOS. </vt:lpstr>
      <vt:lpstr>POIS TUDO O QUE ESTÁ NO MAR, E ESTÁ NO CÉU E NA TERRA É TEU!</vt:lpstr>
      <vt:lpstr>TEU É O DOMÍNIO, TEU É O DOMÍNIO, Ó SENHOR! </vt:lpstr>
      <vt:lpstr>E TU ÉS ACIMA DE TODOS OS REIS, DE TODOS OS REIS. AMÉM. AMÉM. ALELUIA!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TUA, Ó DEUS, É TODA A GRANDEZA E O PODER E A GLÓRIA E A VITÓRIA</dc:title>
  <dc:creator>pc</dc:creator>
  <cp:lastModifiedBy>Narrubia</cp:lastModifiedBy>
  <cp:revision>3</cp:revision>
  <dcterms:created xsi:type="dcterms:W3CDTF">2004-06-16T14:53:48Z</dcterms:created>
  <dcterms:modified xsi:type="dcterms:W3CDTF">2016-10-13T19:51:38Z</dcterms:modified>
</cp:coreProperties>
</file>