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 showGuides="1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3F4D3F6-C8CE-4B37-9879-5F021C42365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F33CCA-6A5A-47A1-9824-4830A9410A8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80D7B7-F742-49EE-90C4-42EC804D42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680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r>
              <a:rPr lang="pt-BR" altLang="pt-BR" sz="8000" b="1" dirty="0">
                <a:solidFill>
                  <a:schemeClr val="bg1"/>
                </a:solidFill>
              </a:rPr>
              <a:t>LOUVAI A </a:t>
            </a:r>
            <a:r>
              <a:rPr lang="pt-BR" altLang="pt-BR" sz="8000" b="1" dirty="0" smtClean="0">
                <a:solidFill>
                  <a:schemeClr val="bg1"/>
                </a:solidFill>
              </a:rPr>
              <a:t>DEUS</a:t>
            </a:r>
            <a:br>
              <a:rPr lang="pt-BR" altLang="pt-BR" sz="8000" b="1" dirty="0" smtClean="0">
                <a:solidFill>
                  <a:schemeClr val="bg1"/>
                </a:solidFill>
              </a:rPr>
            </a:br>
            <a:r>
              <a:rPr lang="pt-BR" altLang="pt-BR" sz="4400" dirty="0" smtClean="0"/>
              <a:t>Hino 16</a:t>
            </a:r>
            <a:r>
              <a:rPr lang="pt-BR" altLang="pt-BR" sz="5000" b="1" dirty="0">
                <a:solidFill>
                  <a:schemeClr val="bg1"/>
                </a:solidFill>
              </a:rPr>
              <a:t/>
            </a:r>
            <a:br>
              <a:rPr lang="pt-BR" altLang="pt-BR" sz="5000" b="1" dirty="0">
                <a:solidFill>
                  <a:schemeClr val="bg1"/>
                </a:solidFill>
              </a:rPr>
            </a:br>
            <a:endParaRPr lang="pt-BR" altLang="pt-BR" sz="5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>
                <a:solidFill>
                  <a:schemeClr val="bg1"/>
                </a:solidFill>
              </a:rPr>
              <a:t>LOUVAI A DEUS,</a:t>
            </a:r>
            <a:br>
              <a:rPr lang="pt-BR" altLang="pt-BR" b="1" dirty="0">
                <a:solidFill>
                  <a:schemeClr val="bg1"/>
                </a:solidFill>
              </a:rPr>
            </a:br>
            <a:r>
              <a:rPr lang="pt-BR" altLang="pt-BR" b="1" dirty="0">
                <a:solidFill>
                  <a:schemeClr val="bg1"/>
                </a:solidFill>
              </a:rPr>
              <a:t>SOBERANO SENHOR</a:t>
            </a:r>
            <a:br>
              <a:rPr lang="pt-BR" altLang="pt-BR" b="1" dirty="0">
                <a:solidFill>
                  <a:schemeClr val="bg1"/>
                </a:solidFill>
              </a:rPr>
            </a:br>
            <a:r>
              <a:rPr lang="pt-BR" altLang="pt-BR" b="1" dirty="0">
                <a:solidFill>
                  <a:schemeClr val="bg1"/>
                </a:solidFill>
              </a:rPr>
              <a:t>DO QUE É FEITO.</a:t>
            </a:r>
            <a:br>
              <a:rPr lang="pt-BR" altLang="pt-BR" b="1" dirty="0">
                <a:solidFill>
                  <a:schemeClr val="bg1"/>
                </a:solidFill>
              </a:rPr>
            </a:br>
            <a:r>
              <a:rPr lang="pt-BR" altLang="pt-BR" b="1" dirty="0">
                <a:solidFill>
                  <a:schemeClr val="bg1"/>
                </a:solidFill>
              </a:rPr>
              <a:t>LOUVAI-O, SIM,</a:t>
            </a:r>
          </a:p>
        </p:txBody>
      </p:sp>
    </p:spTree>
    <p:extLst>
      <p:ext uri="{BB962C8B-B14F-4D97-AF65-F5344CB8AC3E}">
        <p14:creationId xmlns:p14="http://schemas.microsoft.com/office/powerpoint/2010/main" val="366332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DE VOSSA ALMA,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TESOURO PERFEITO 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 DEUS CANTAI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E, COM FERVOR, TRIBUTAI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PROFUNDO AMOR E RESPEITO.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LOUVAI A DEUS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VOS FAZ PROSPERAR DIA A DIA;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pt-BR" altLang="pt-BR" dirty="0"/>
              <a:t>E, COM AMOR,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sz="6600" b="1" dirty="0" smtClean="0">
                <a:solidFill>
                  <a:schemeClr val="bg1"/>
                </a:solidFill>
              </a:rPr>
              <a:t>VOS </a:t>
            </a:r>
            <a:r>
              <a:rPr lang="pt-BR" altLang="pt-BR" sz="6600" b="1" dirty="0">
                <a:solidFill>
                  <a:schemeClr val="bg1"/>
                </a:solidFill>
              </a:rPr>
              <a:t>DEFENDE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ABENÇOA A PORFIA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.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3999" cy="1143000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pt-BR" altLang="pt-BR" dirty="0"/>
              <a:t>LEMBRAI, TAMBÉM,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QUE </a:t>
            </a:r>
            <a:r>
              <a:rPr lang="pt-BR" altLang="pt-BR" sz="6600" b="1" dirty="0">
                <a:solidFill>
                  <a:schemeClr val="bg1"/>
                </a:solidFill>
              </a:rPr>
              <a:t>O PODEROSO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VOS VEM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FAZER FELIZ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COMPANHIA</a:t>
            </a:r>
            <a:r>
              <a:rPr lang="pt-BR" altLang="pt-BR" sz="6600" b="1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301208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7</TotalTime>
  <Words>32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IPM agua</vt:lpstr>
      <vt:lpstr>LOUVAI A DEUS Hino 16 </vt:lpstr>
      <vt:lpstr>LOUVAI A DEUS, SOBERANO SENHOR DO QUE É FEITO. LOUVAI-O, SIM,</vt:lpstr>
      <vt:lpstr>DE VOSSA ALMA, TESOURO PERFEITO ! A DEUS CANTAI</vt:lpstr>
      <vt:lpstr>E, COM FERVOR, TRIBUTAI PROFUNDO AMOR E RESPEITO.</vt:lpstr>
      <vt:lpstr>LOUVAI A DEUS QUE VOS FAZ PROSPERAR DIA A DIA; </vt:lpstr>
      <vt:lpstr>E, COM AMOR,  VOS DEFENDE E ABENÇOA A PORFIA.</vt:lpstr>
      <vt:lpstr>LEMBRAI, TAMBÉM, QUE O PODEROSO VOS VEM FAZER FELIZ COMPANHIA.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LOUVAI A DEUS, SOBERANO SENHOR DO QUE É FEITO. LOUVAI-O, SIM,</dc:title>
  <dc:creator>Meu Computador</dc:creator>
  <cp:lastModifiedBy>Narrubia</cp:lastModifiedBy>
  <cp:revision>3</cp:revision>
  <dcterms:created xsi:type="dcterms:W3CDTF">2003-11-23T22:47:47Z</dcterms:created>
  <dcterms:modified xsi:type="dcterms:W3CDTF">2016-10-13T19:57:44Z</dcterms:modified>
</cp:coreProperties>
</file>