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6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 showGuides="1">
      <p:cViewPr varScale="1">
        <p:scale>
          <a:sx n="55" d="100"/>
          <a:sy n="55" d="100"/>
        </p:scale>
        <p:origin x="-102" y="-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E03BFD8-B905-4F70-A790-771A384CDC5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37B1B84-2A64-4C3B-8258-24BAD20B122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3E9F302-0FB1-4B08-9403-902988D989C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465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DEUS SEJA LOUVADO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4400" dirty="0"/>
              <a:t>(</a:t>
            </a:r>
            <a:r>
              <a:rPr lang="pt-BR" altLang="pt-BR" sz="4400" b="1" dirty="0" smtClean="0"/>
              <a:t>SEJA LOUVADO O </a:t>
            </a:r>
            <a:r>
              <a:rPr lang="pt-BR" altLang="pt-BR" sz="4400" b="1" dirty="0"/>
              <a:t>DEUS </a:t>
            </a:r>
            <a:r>
              <a:rPr lang="pt-BR" altLang="pt-BR" sz="4400" b="1" dirty="0" smtClean="0"/>
              <a:t>SUPREMO)</a:t>
            </a:r>
            <a:br>
              <a:rPr lang="pt-BR" altLang="pt-BR" sz="4400" b="1" dirty="0" smtClean="0"/>
            </a:br>
            <a:r>
              <a:rPr lang="pt-BR" altLang="pt-BR" sz="4400" dirty="0" smtClean="0"/>
              <a:t>Hino 17</a:t>
            </a:r>
            <a:endParaRPr lang="pt-BR" altLang="pt-BR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2708275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SEJA LOUVADO</a:t>
            </a:r>
            <a:br>
              <a:rPr lang="pt-BR" altLang="pt-BR" sz="6600" b="1" dirty="0"/>
            </a:br>
            <a:r>
              <a:rPr lang="pt-BR" altLang="pt-BR" sz="6600" b="1" dirty="0"/>
              <a:t>O DEUS SUPREMO,</a:t>
            </a:r>
            <a:br>
              <a:rPr lang="pt-BR" altLang="pt-BR" sz="6600" b="1" dirty="0"/>
            </a:br>
            <a:r>
              <a:rPr lang="pt-BR" altLang="pt-BR" sz="6600" b="1" dirty="0"/>
              <a:t>DEUS REVELADO</a:t>
            </a:r>
            <a:br>
              <a:rPr lang="pt-BR" altLang="pt-BR" sz="6600" b="1" dirty="0"/>
            </a:br>
            <a:r>
              <a:rPr lang="pt-BR" altLang="pt-BR" sz="6600" b="1" dirty="0"/>
              <a:t>EM ISRAEL!</a:t>
            </a:r>
          </a:p>
        </p:txBody>
      </p:sp>
    </p:spTree>
    <p:extLst>
      <p:ext uri="{BB962C8B-B14F-4D97-AF65-F5344CB8AC3E}">
        <p14:creationId xmlns:p14="http://schemas.microsoft.com/office/powerpoint/2010/main" val="390735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565400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ONIPOTENTE, PRODÍGIOS OBRA,</a:t>
            </a:r>
            <a:br>
              <a:rPr lang="pt-BR" altLang="pt-BR" sz="6600" b="1" dirty="0"/>
            </a:br>
            <a:r>
              <a:rPr lang="pt-BR" altLang="pt-BR" sz="6600" b="1" dirty="0"/>
              <a:t>SEMPRE CLEMENTE, SEMPRE FIEL.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08275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SEJA LOUVADO</a:t>
            </a:r>
            <a:br>
              <a:rPr lang="pt-BR" altLang="pt-BR" sz="6600" b="1" dirty="0"/>
            </a:br>
            <a:r>
              <a:rPr lang="pt-BR" altLang="pt-BR" sz="6600" b="1" dirty="0"/>
              <a:t>O DEUS SUPREMO,</a:t>
            </a:r>
            <a:br>
              <a:rPr lang="pt-BR" altLang="pt-BR" sz="6600" b="1" dirty="0"/>
            </a:br>
            <a:r>
              <a:rPr lang="pt-BR" altLang="pt-BR" sz="6600" b="1" dirty="0"/>
              <a:t>DEUS REVELADO</a:t>
            </a:r>
            <a:br>
              <a:rPr lang="pt-BR" altLang="pt-BR" sz="6600" b="1" dirty="0"/>
            </a:br>
            <a:r>
              <a:rPr lang="pt-BR" altLang="pt-BR" sz="6600" b="1" dirty="0"/>
              <a:t>EM ISRAEL.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636838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LOUVOR PERENE</a:t>
            </a:r>
            <a:br>
              <a:rPr lang="pt-BR" altLang="pt-BR" sz="6600" b="1" dirty="0"/>
            </a:br>
            <a:r>
              <a:rPr lang="pt-BR" altLang="pt-BR" sz="6600" b="1" dirty="0"/>
              <a:t>SÓ DEUS MERECE!</a:t>
            </a:r>
            <a:br>
              <a:rPr lang="pt-BR" altLang="pt-BR" sz="6600" b="1" dirty="0"/>
            </a:br>
            <a:r>
              <a:rPr lang="pt-BR" altLang="pt-BR" sz="6600" b="1" dirty="0"/>
              <a:t>CANTAI, NÃO CESSE</a:t>
            </a:r>
            <a:br>
              <a:rPr lang="pt-BR" altLang="pt-BR" sz="6600" b="1" dirty="0"/>
            </a:br>
            <a:r>
              <a:rPr lang="pt-BR" altLang="pt-BR" sz="6600" b="1" dirty="0"/>
              <a:t>O SEU LOUVOR!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708275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DE TODOS SEJA</a:t>
            </a:r>
            <a:br>
              <a:rPr lang="pt-BR" altLang="pt-BR" sz="6600" b="1" dirty="0"/>
            </a:br>
            <a:r>
              <a:rPr lang="pt-BR" altLang="pt-BR" sz="6600" b="1" dirty="0"/>
              <a:t>SEMPRE EXALTADO,</a:t>
            </a:r>
            <a:br>
              <a:rPr lang="pt-BR" altLang="pt-BR" sz="6600" b="1" dirty="0"/>
            </a:br>
            <a:r>
              <a:rPr lang="pt-BR" altLang="pt-BR" sz="6600" b="1" dirty="0"/>
              <a:t>E CANTE A IGREJA</a:t>
            </a:r>
            <a:br>
              <a:rPr lang="pt-BR" altLang="pt-BR" sz="6600" b="1" dirty="0"/>
            </a:br>
            <a:r>
              <a:rPr lang="pt-BR" altLang="pt-BR" sz="6600" b="1" dirty="0"/>
              <a:t>COM TERNO AMOR.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708275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SEJA LOUVADO</a:t>
            </a:r>
            <a:br>
              <a:rPr lang="pt-BR" altLang="pt-BR" sz="6600" b="1" dirty="0"/>
            </a:br>
            <a:r>
              <a:rPr lang="pt-BR" altLang="pt-BR" sz="6600" b="1" dirty="0"/>
              <a:t>O DEUS SUPREMO,</a:t>
            </a:r>
            <a:br>
              <a:rPr lang="pt-BR" altLang="pt-BR" sz="6600" b="1" dirty="0"/>
            </a:br>
            <a:r>
              <a:rPr lang="pt-BR" altLang="pt-BR" sz="6600" b="1" dirty="0"/>
              <a:t>DEUS REVELADO</a:t>
            </a:r>
            <a:br>
              <a:rPr lang="pt-BR" altLang="pt-BR" sz="6600" b="1" dirty="0"/>
            </a:br>
            <a:r>
              <a:rPr lang="pt-BR" altLang="pt-BR" sz="6600" b="1" dirty="0"/>
              <a:t>EM ISRAEL.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619251" y="5157192"/>
            <a:ext cx="583307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5</TotalTime>
  <Words>19</Words>
  <Application>Microsoft Office PowerPoint</Application>
  <PresentationFormat>Apresentação na tela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IPM agua</vt:lpstr>
      <vt:lpstr>DEUS SEJA LOUVADO (SEJA LOUVADO O DEUS SUPREMO) Hino 17</vt:lpstr>
      <vt:lpstr>SEJA LOUVADO O DEUS SUPREMO, DEUS REVELADO EM ISRAEL!</vt:lpstr>
      <vt:lpstr>ONIPOTENTE, PRODÍGIOS OBRA, SEMPRE CLEMENTE, SEMPRE FIEL.</vt:lpstr>
      <vt:lpstr>SEJA LOUVADO O DEUS SUPREMO, DEUS REVELADO EM ISRAEL.</vt:lpstr>
      <vt:lpstr>LOUVOR PERENE SÓ DEUS MERECE! CANTAI, NÃO CESSE O SEU LOUVOR!</vt:lpstr>
      <vt:lpstr>DE TODOS SEJA SEMPRE EXALTADO, E CANTE A IGREJA COM TERNO AMOR.</vt:lpstr>
      <vt:lpstr>SEJA LOUVADO O DEUS SUPREMO, DEUS REVELADO EM ISRAEL.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 LOUVADO O DEUS SUPREMO, DEUS REVELADO EM ISRAEL!</dc:title>
  <dc:creator>Meu Computador</dc:creator>
  <cp:lastModifiedBy>Narrubia</cp:lastModifiedBy>
  <cp:revision>3</cp:revision>
  <dcterms:created xsi:type="dcterms:W3CDTF">2003-09-17T21:30:52Z</dcterms:created>
  <dcterms:modified xsi:type="dcterms:W3CDTF">2016-10-13T20:01:35Z</dcterms:modified>
</cp:coreProperties>
</file>