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8" r:id="rId4"/>
    <p:sldId id="279" r:id="rId5"/>
    <p:sldId id="282" r:id="rId6"/>
    <p:sldId id="283" r:id="rId7"/>
    <p:sldId id="285" r:id="rId8"/>
    <p:sldId id="284" r:id="rId9"/>
    <p:sldId id="280" r:id="rId10"/>
    <p:sldId id="261" r:id="rId11"/>
    <p:sldId id="281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50" d="100"/>
          <a:sy n="50" d="100"/>
        </p:scale>
        <p:origin x="-252" y="-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B5D32-89B6-4FA5-85B9-F92182DF3010}" type="datetimeFigureOut">
              <a:rPr lang="pt-BR" smtClean="0"/>
              <a:pPr>
                <a:defRPr/>
              </a:pPr>
              <a:t>13/10/2016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A314-26AD-4D97-9C4C-27B200FFA9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E9539-084C-49F8-93E4-77B1710DE8D6}" type="datetimeFigureOut">
              <a:rPr lang="pt-BR" smtClean="0"/>
              <a:pPr>
                <a:defRPr/>
              </a:pPr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828-ECEE-46DC-BC75-F2755B157AE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198C-2520-488B-A88E-647BBE51F2F3}" type="datetimeFigureOut">
              <a:rPr lang="pt-BR"/>
              <a:pPr>
                <a:defRPr/>
              </a:pPr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C5BD0-BBA1-4F1D-BF1E-7AB9B86551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2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0241-5ECF-48D9-B247-022978D1B33E}" type="datetimeFigureOut">
              <a:rPr lang="pt-BR"/>
              <a:pPr>
                <a:defRPr/>
              </a:pPr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3632A-9C55-408E-BB34-D3651ECD1E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1" y="2752775"/>
            <a:ext cx="9144000" cy="1684337"/>
          </a:xfrm>
        </p:spPr>
        <p:txBody>
          <a:bodyPr/>
          <a:lstStyle/>
          <a:p>
            <a:pPr>
              <a:defRPr/>
            </a:pPr>
            <a:r>
              <a:rPr lang="pt-BR" sz="8000" dirty="0"/>
              <a:t>DEUS DOS ANTIGOS</a:t>
            </a:r>
            <a:br>
              <a:rPr lang="pt-BR" sz="8000" dirty="0"/>
            </a:br>
            <a:r>
              <a:rPr lang="en-US" sz="4400" dirty="0" smtClean="0"/>
              <a:t>(Hino 18</a:t>
            </a:r>
            <a:r>
              <a:rPr lang="en-US" sz="4400" dirty="0"/>
              <a:t>)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3600400"/>
          </a:xfrm>
        </p:spPr>
        <p:txBody>
          <a:bodyPr/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NOSSAS VIDAS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FORTALECER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O TEU NOME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SEMPRE ENGRANDECER.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2924944"/>
            <a:ext cx="8229600" cy="122413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AMÉM !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19672" y="4149080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196752"/>
            <a:ext cx="9108504" cy="3671737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DEUS DOS ANTIGOS,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CUJA FORTE MÃO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REGE E SUSTÉM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ASTROS NA AMPLIDÃO!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980728"/>
            <a:ext cx="9108504" cy="2735634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SOBERANO,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EXCELSO CRIADOR,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GRATIDÃO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CANTAMOS TEU LOUVOR!</a:t>
            </a:r>
          </a:p>
        </p:txBody>
      </p:sp>
    </p:spTree>
    <p:extLst>
      <p:ext uri="{BB962C8B-B14F-4D97-AF65-F5344CB8AC3E}">
        <p14:creationId xmlns:p14="http://schemas.microsoft.com/office/powerpoint/2010/main" val="23100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484784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DESDE O PASSADO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FOSTE NOSSA LUZ,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SOL QUE ATÉ HOJE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FULGOR RELUZ!</a:t>
            </a:r>
          </a:p>
        </p:txBody>
      </p:sp>
    </p:spTree>
    <p:extLst>
      <p:ext uri="{BB962C8B-B14F-4D97-AF65-F5344CB8AC3E}">
        <p14:creationId xmlns:p14="http://schemas.microsoft.com/office/powerpoint/2010/main" val="22639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629471"/>
            <a:ext cx="9108504" cy="3671737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SÊ NOSSO ESTEIO,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GUIA E PROTEÇÃO,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PALAVRA,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LEI E DIREÇÃO.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2061518"/>
            <a:ext cx="9108504" cy="2735634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DA GUERRA ATROZ,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 CRIME E ASSOLAÇÃO,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197422"/>
            <a:ext cx="9108504" cy="2735634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DOS TEMPOS MAUS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UM MUNDO EM CONFUSÃO,</a:t>
            </a:r>
          </a:p>
        </p:txBody>
      </p:sp>
    </p:spTree>
    <p:extLst>
      <p:ext uri="{BB962C8B-B14F-4D97-AF65-F5344CB8AC3E}">
        <p14:creationId xmlns:p14="http://schemas.microsoft.com/office/powerpoint/2010/main" val="23100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SEJA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BRAÇO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NOSSO DEFENSOR,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CONFIAMOS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SEMPRE EM TI, SENHOR!</a:t>
            </a:r>
          </a:p>
        </p:txBody>
      </p:sp>
    </p:spTree>
    <p:extLst>
      <p:ext uri="{BB962C8B-B14F-4D97-AF65-F5344CB8AC3E}">
        <p14:creationId xmlns:p14="http://schemas.microsoft.com/office/powerpoint/2010/main" val="22639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POVO, Ó DEUS,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ASSISTE EM SEU LABOR,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TESTEMUNHO DO TEU GRANDE AMOR.</a:t>
            </a:r>
          </a:p>
        </p:txBody>
      </p:sp>
    </p:spTree>
    <p:extLst>
      <p:ext uri="{BB962C8B-B14F-4D97-AF65-F5344CB8AC3E}">
        <p14:creationId xmlns:p14="http://schemas.microsoft.com/office/powerpoint/2010/main" val="36020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131</TotalTime>
  <Words>53</Words>
  <Application>Microsoft Office PowerPoint</Application>
  <PresentationFormat>Apresentação na tela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IPM agua</vt:lpstr>
      <vt:lpstr>DEUS DOS ANTIGOS (Hino 18)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Venha o Teu Reino</dc:title>
  <dc:creator>Lucília</dc:creator>
  <cp:lastModifiedBy>Narrubia</cp:lastModifiedBy>
  <cp:revision>21</cp:revision>
  <dcterms:created xsi:type="dcterms:W3CDTF">2014-11-06T20:45:18Z</dcterms:created>
  <dcterms:modified xsi:type="dcterms:W3CDTF">2016-10-13T20:07:00Z</dcterms:modified>
</cp:coreProperties>
</file>