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FC6C8F-A773-426C-9777-A10482D4C3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35BD53-8725-459A-BD5D-6484178E63C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EE8E47-375B-492F-BAB1-B5AFF5C5CA7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924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REI SUBLIME</a:t>
            </a:r>
            <a:endParaRPr lang="pt-BR" altLang="pt-BR" sz="80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394218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19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VINDE, Ó REMIDOS,</a:t>
            </a:r>
            <a:br>
              <a:rPr lang="pt-BR" altLang="pt-BR" sz="6600" b="1" dirty="0"/>
            </a:br>
            <a:r>
              <a:rPr lang="pt-BR" altLang="pt-BR" sz="6600" b="1" dirty="0"/>
              <a:t>FILHOS DE DEUS!</a:t>
            </a:r>
            <a:br>
              <a:rPr lang="pt-BR" altLang="pt-BR" sz="6600" b="1" dirty="0"/>
            </a:br>
            <a:r>
              <a:rPr lang="pt-BR" altLang="pt-BR" sz="6600" b="1" dirty="0"/>
              <a:t>CANTAI LOUVORES</a:t>
            </a:r>
            <a:br>
              <a:rPr lang="pt-BR" altLang="pt-BR" sz="6600" b="1" dirty="0"/>
            </a:br>
            <a:r>
              <a:rPr lang="pt-BR" altLang="pt-BR" sz="6600" b="1" dirty="0"/>
              <a:t>QUE ALCANCEM OS CÉUS!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476375" y="5373216"/>
            <a:ext cx="6119813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Ó REI SUBLIME</a:t>
            </a:r>
            <a:br>
              <a:rPr lang="pt-BR" altLang="pt-BR" sz="6600" b="1" dirty="0"/>
            </a:br>
            <a:r>
              <a:rPr lang="pt-BR" altLang="pt-BR" sz="6600" b="1" dirty="0"/>
              <a:t>EM MAJESTADE E GLÓRIA</a:t>
            </a:r>
            <a:br>
              <a:rPr lang="pt-BR" altLang="pt-BR" sz="6600" b="1" dirty="0"/>
            </a:br>
            <a:r>
              <a:rPr lang="pt-BR" altLang="pt-BR" sz="6600" b="1" dirty="0"/>
              <a:t>SOBRE AS MILÍCIAS</a:t>
            </a:r>
            <a:br>
              <a:rPr lang="pt-BR" altLang="pt-BR" sz="6600" b="1" dirty="0"/>
            </a:br>
            <a:r>
              <a:rPr lang="pt-BR" altLang="pt-BR" sz="6600" b="1" dirty="0"/>
              <a:t>DO CELESTE ALÉM</a:t>
            </a:r>
          </a:p>
        </p:txBody>
      </p:sp>
    </p:spTree>
    <p:extLst>
      <p:ext uri="{BB962C8B-B14F-4D97-AF65-F5344CB8AC3E}">
        <p14:creationId xmlns:p14="http://schemas.microsoft.com/office/powerpoint/2010/main" val="34006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375"/>
            <a:ext cx="9144000" cy="141763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OUVE O LOUVOR,</a:t>
            </a:r>
            <a:br>
              <a:rPr lang="pt-BR" altLang="pt-BR" sz="6600" b="1" dirty="0"/>
            </a:br>
            <a:r>
              <a:rPr lang="pt-BR" altLang="pt-BR" sz="6600" b="1" dirty="0"/>
              <a:t>OS HINOS DE VITÓRIA,</a:t>
            </a:r>
            <a:br>
              <a:rPr lang="pt-BR" altLang="pt-BR" sz="6600" b="1" dirty="0"/>
            </a:br>
            <a:r>
              <a:rPr lang="pt-BR" altLang="pt-BR" sz="6600" b="1" dirty="0"/>
              <a:t>DOS QUE DE TI</a:t>
            </a:r>
            <a:br>
              <a:rPr lang="pt-BR" altLang="pt-BR" sz="6600" b="1" dirty="0"/>
            </a:br>
            <a:r>
              <a:rPr lang="pt-BR" altLang="pt-BR" sz="6600" b="1" dirty="0"/>
              <a:t>RECEBEM TODO BEM!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VINDE, Ó REMIDOS,</a:t>
            </a:r>
            <a:br>
              <a:rPr lang="pt-BR" altLang="pt-BR" sz="6600" b="1" dirty="0"/>
            </a:br>
            <a:r>
              <a:rPr lang="pt-BR" altLang="pt-BR" sz="6600" b="1" dirty="0"/>
              <a:t>FILHOS DE DEUS!</a:t>
            </a:r>
            <a:br>
              <a:rPr lang="pt-BR" altLang="pt-BR" sz="6600" b="1" dirty="0"/>
            </a:br>
            <a:r>
              <a:rPr lang="pt-BR" altLang="pt-BR" sz="6600" b="1" dirty="0"/>
              <a:t>CANTAI LOUVORES</a:t>
            </a:r>
            <a:br>
              <a:rPr lang="pt-BR" altLang="pt-BR" sz="6600" b="1" dirty="0"/>
            </a:br>
            <a:r>
              <a:rPr lang="pt-BR" altLang="pt-BR" sz="6600" b="1" dirty="0"/>
              <a:t>QUE ALCANCEM OS CÉUS!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NOS </a:t>
            </a:r>
            <a:r>
              <a:rPr lang="pt-BR" altLang="pt-BR" sz="6600" b="1" dirty="0"/>
              <a:t>ALTOS CÉUS</a:t>
            </a:r>
            <a:br>
              <a:rPr lang="pt-BR" altLang="pt-BR" sz="6600" b="1" dirty="0"/>
            </a:br>
            <a:r>
              <a:rPr lang="pt-BR" altLang="pt-BR" sz="6600" b="1" dirty="0"/>
              <a:t>LOUVOR A DEUS RESSOAM,</a:t>
            </a:r>
            <a:br>
              <a:rPr lang="pt-BR" altLang="pt-BR" sz="6600" b="1" dirty="0"/>
            </a:br>
            <a:r>
              <a:rPr lang="pt-BR" altLang="pt-BR" sz="6600" b="1" dirty="0"/>
              <a:t>DE GRATIDÃO</a:t>
            </a:r>
            <a:br>
              <a:rPr lang="pt-BR" altLang="pt-BR" sz="6600" b="1" dirty="0"/>
            </a:br>
            <a:r>
              <a:rPr lang="pt-BR" altLang="pt-BR" sz="6600" b="1" dirty="0"/>
              <a:t>AO SOBERANO AMOR!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3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OS REDIMIDOS</a:t>
            </a:r>
            <a:br>
              <a:rPr lang="pt-BR" altLang="pt-BR" sz="6600" b="1" dirty="0"/>
            </a:br>
            <a:r>
              <a:rPr lang="pt-BR" altLang="pt-BR" sz="6600" b="1" dirty="0"/>
              <a:t>COM FERVOR ENTOAM</a:t>
            </a:r>
            <a:br>
              <a:rPr lang="pt-BR" altLang="pt-BR" sz="6600" b="1" dirty="0"/>
            </a:br>
            <a:r>
              <a:rPr lang="pt-BR" altLang="pt-BR" sz="6600" b="1" dirty="0"/>
              <a:t>O NOME EXCELSO</a:t>
            </a:r>
            <a:br>
              <a:rPr lang="pt-BR" altLang="pt-BR" sz="6600" b="1" dirty="0"/>
            </a:br>
            <a:r>
              <a:rPr lang="pt-BR" altLang="pt-BR" sz="6600" b="1" dirty="0" smtClean="0"/>
              <a:t>DE </a:t>
            </a:r>
            <a:r>
              <a:rPr lang="pt-BR" altLang="pt-BR" sz="6600" b="1" dirty="0"/>
              <a:t>SEU BENFEITOR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VINDE, Ó REMIDOS,</a:t>
            </a:r>
            <a:br>
              <a:rPr lang="pt-BR" altLang="pt-BR" sz="6600" b="1" dirty="0"/>
            </a:br>
            <a:r>
              <a:rPr lang="pt-BR" altLang="pt-BR" sz="6600" b="1" dirty="0"/>
              <a:t>FILHOS DE DEUS!</a:t>
            </a:r>
            <a:br>
              <a:rPr lang="pt-BR" altLang="pt-BR" sz="6600" b="1" dirty="0"/>
            </a:br>
            <a:r>
              <a:rPr lang="pt-BR" altLang="pt-BR" sz="6600" b="1" dirty="0"/>
              <a:t>CANTAI LOUVORES</a:t>
            </a:r>
            <a:br>
              <a:rPr lang="pt-BR" altLang="pt-BR" sz="6600" b="1" dirty="0"/>
            </a:br>
            <a:r>
              <a:rPr lang="pt-BR" altLang="pt-BR" sz="6600" b="1" dirty="0"/>
              <a:t>QUE ALCANCEM OS CÉUS!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1695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ETERNO DEUS,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TEUS </a:t>
            </a:r>
            <a:r>
              <a:rPr lang="pt-BR" altLang="pt-BR" sz="6600" b="1" dirty="0"/>
              <a:t>FILHOS VÊS PROSTRADOS</a:t>
            </a:r>
            <a:br>
              <a:rPr lang="pt-BR" altLang="pt-BR" sz="6600" b="1" dirty="0"/>
            </a:br>
            <a:r>
              <a:rPr lang="pt-BR" altLang="pt-BR" sz="6600" b="1" dirty="0"/>
              <a:t>PERANTE O BRILHO</a:t>
            </a:r>
            <a:br>
              <a:rPr lang="pt-BR" altLang="pt-BR" sz="6600" b="1" dirty="0"/>
            </a:br>
            <a:r>
              <a:rPr lang="pt-BR" altLang="pt-BR" sz="6600" b="1" dirty="0"/>
              <a:t>DA SUPREMA LUZ!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DO PECADO</a:t>
            </a:r>
            <a:br>
              <a:rPr lang="pt-BR" altLang="pt-BR" sz="6600" b="1" dirty="0"/>
            </a:br>
            <a:r>
              <a:rPr lang="pt-BR" altLang="pt-BR" sz="6600" b="1" dirty="0"/>
              <a:t>FORAM RESGATADOS,</a:t>
            </a:r>
            <a:br>
              <a:rPr lang="pt-BR" altLang="pt-BR" sz="6600" b="1" dirty="0"/>
            </a:br>
            <a:r>
              <a:rPr lang="pt-BR" altLang="pt-BR" sz="6600" b="1" dirty="0"/>
              <a:t>E AGORA RENDEM GLÓRIAS A JESUS!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20</TotalTime>
  <Words>37</Words>
  <Application>Microsoft Office PowerPoint</Application>
  <PresentationFormat>Apresentação na tela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IPM agua</vt:lpstr>
      <vt:lpstr>REI SUBLIME</vt:lpstr>
      <vt:lpstr>Ó REI SUBLIME EM MAJESTADE E GLÓRIA SOBRE AS MILÍCIAS DO CELESTE ALÉM</vt:lpstr>
      <vt:lpstr>OUVE O LOUVOR, OS HINOS DE VITÓRIA, DOS QUE DE TI RECEBEM TODO BEM!</vt:lpstr>
      <vt:lpstr>VINDE, Ó REMIDOS, FILHOS DE DEUS! CANTAI LOUVORES QUE ALCANCEM OS CÉUS!</vt:lpstr>
      <vt:lpstr>NOS ALTOS CÉUS LOUVOR A DEUS RESSOAM, DE GRATIDÃO AO SOBERANO AMOR!</vt:lpstr>
      <vt:lpstr>OS REDIMIDOS COM FERVOR ENTOAM O NOME EXCELSO DE SEU BENFEITOR</vt:lpstr>
      <vt:lpstr>VINDE, Ó REMIDOS, FILHOS DE DEUS! CANTAI LOUVORES QUE ALCANCEM OS CÉUS!</vt:lpstr>
      <vt:lpstr>ETERNO DEUS,  TEUS FILHOS VÊS PROSTRADOS PERANTE O BRILHO DA SUPREMA LUZ!</vt:lpstr>
      <vt:lpstr>POIS DO PECADO FORAM RESGATADOS, E AGORA RENDEM GLÓRIAS A JESUS!</vt:lpstr>
      <vt:lpstr>VINDE, Ó REMIDOS, FILHOS DE DEUS! CANTAI LOUVORES QUE ALCANCEM OS CÉUS!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REI SUBLIME EM MAJESTADE E GLÓRIA SOBRE AS MILÍCIAS DO CELESTE ALÉM</dc:title>
  <dc:creator>Meu Computador</dc:creator>
  <cp:lastModifiedBy>Narrubia</cp:lastModifiedBy>
  <cp:revision>4</cp:revision>
  <dcterms:created xsi:type="dcterms:W3CDTF">2003-11-30T14:49:17Z</dcterms:created>
  <dcterms:modified xsi:type="dcterms:W3CDTF">2016-10-18T19:17:55Z</dcterms:modified>
</cp:coreProperties>
</file>