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C2CE85-43E9-4C26-ACE4-6C42E63CB61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A3A18B-2CB6-486B-A185-8CFC7346CED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11699D-199E-496B-9C87-E700452869D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14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DEUS </a:t>
            </a:r>
            <a:r>
              <a:rPr lang="pt-BR" altLang="pt-BR" sz="8000" b="1" dirty="0">
                <a:solidFill>
                  <a:schemeClr val="bg1"/>
                </a:solidFill>
                <a:latin typeface="Aller Display" panose="02000503000000020003" pitchFamily="2" charset="0"/>
              </a:rPr>
              <a:t>DE </a:t>
            </a:r>
            <a:r>
              <a:rPr lang="pt-BR" altLang="pt-BR" sz="80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ABRÃO</a:t>
            </a:r>
            <a:endParaRPr lang="pt-BR" altLang="pt-BR" sz="8000" b="1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36512" y="379816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7000"/>
              </a:lnSpc>
            </a:pPr>
            <a:r>
              <a:rPr lang="pt-BR" sz="4400" i="1" dirty="0" smtClean="0"/>
              <a:t>Hino 21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28856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AO DEUS DE ABRÃO LOUVAI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, DO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VASTO CÉU SENHOR,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ETERNO E PODEROSO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PAI E DEUS DE AMOR!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721223"/>
            <a:ext cx="882015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AUGUSTO JEOVÁ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QUE TERRA E CÉU CRIOU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, MINHA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ALMA O NOME EXALTARÁ DO GRANDE EU-SOU.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9255"/>
            <a:ext cx="914400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AO DEUS DE ABRÃO LOUVAI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! EIS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POR MANDADO SEU,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MINHA ALMA DEIXA TERRA E VAI GOZAR 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NO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CÉU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5239"/>
            <a:ext cx="914400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O MUNDO DESPREZEI,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SEU LUCRO E SEU LOUVOR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, E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DEUS POR MEU QUINHÃO TOMEI 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PROTETOR.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MEU GUIA DEUS SERÁ! 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SEU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INFINITO AMOR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FELIZ EM TUDO ME FARÁ POR ONDE 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EU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FOR.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5239"/>
            <a:ext cx="914400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TOMOU-ME PELA MÃO, NAS TREVAS DEU-ME LUZ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, E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DÁ-ME ETERNA SALVAÇÃO POR MEU JESUS.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576513"/>
            <a:ext cx="8675688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MEU DEUS POR SI JUROU, EU NELE CONFIEI!</a:t>
            </a:r>
            <a:b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E PARA O CÉU QUE PREPAROU EU SUBIREI.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5239"/>
            <a:ext cx="9144000" cy="1139825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SUA GLÓRIA EU HEI DE VER, CONFIADO EM SEU AMOR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, E </a:t>
            </a:r>
            <a:r>
              <a:rPr lang="pt-BR" altLang="pt-BR" sz="6600" b="1" dirty="0">
                <a:solidFill>
                  <a:schemeClr val="bg1"/>
                </a:solidFill>
                <a:latin typeface="Aller Display" panose="02000503000000020003" pitchFamily="2" charset="0"/>
              </a:rPr>
              <a:t>PARA SEMPRE ENGRANDECER MEU REDENTOR.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692275" y="5516563"/>
            <a:ext cx="5832475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44</TotalTime>
  <Words>84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IPM agua</vt:lpstr>
      <vt:lpstr>DEUS DE ABRÃO</vt:lpstr>
      <vt:lpstr>AO DEUS DE ABRÃO LOUVAI, DO VASTO CÉU SENHOR, ETERNO E PODEROSO PAI E DEUS DE AMOR!</vt:lpstr>
      <vt:lpstr>AUGUSTO JEOVÁ QUE TERRA E CÉU CRIOU, MINHA ALMA O NOME EXALTARÁ DO GRANDE EU-SOU.</vt:lpstr>
      <vt:lpstr>AO DEUS DE ABRÃO LOUVAI! EIS POR MANDADO SEU, MINHA ALMA DEIXA TERRA E VAI GOZAR  NO CÉU </vt:lpstr>
      <vt:lpstr>O MUNDO DESPREZEI, SEU LUCRO E SEU LOUVOR, E DEUS POR MEU QUINHÃO TOMEI  E PROTETOR.</vt:lpstr>
      <vt:lpstr>MEU GUIA DEUS SERÁ!  SEU INFINITO AMOR FELIZ EM TUDO ME FARÁ POR ONDE  EU FOR.</vt:lpstr>
      <vt:lpstr>TOMOU-ME PELA MÃO, NAS TREVAS DEU-ME LUZ, E DÁ-ME ETERNA SALVAÇÃO POR MEU JESUS.</vt:lpstr>
      <vt:lpstr>MEU DEUS POR SI JUROU, EU NELE CONFIEI! E PARA O CÉU QUE PREPAROU EU SUBIREI.</vt:lpstr>
      <vt:lpstr>SUA GLÓRIA EU HEI DE VER, CONFIADO EM SEU AMOR, E PARA SEMPRE ENGRANDECER MEU REDENTOR.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DEUS DE ABRÃO LOUVAI, DO VASTO CÉU SENHOR, ETERNO E PODEROSO PAI E DEUS DE AMOR!</dc:title>
  <dc:creator>Meu Computador</dc:creator>
  <cp:lastModifiedBy>Narrubia</cp:lastModifiedBy>
  <cp:revision>5</cp:revision>
  <dcterms:created xsi:type="dcterms:W3CDTF">2003-09-17T21:41:12Z</dcterms:created>
  <dcterms:modified xsi:type="dcterms:W3CDTF">2016-10-18T19:52:34Z</dcterms:modified>
</cp:coreProperties>
</file>