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8" r:id="rId5"/>
    <p:sldId id="268" r:id="rId6"/>
    <p:sldId id="259" r:id="rId7"/>
    <p:sldId id="260" r:id="rId8"/>
    <p:sldId id="261" r:id="rId9"/>
    <p:sldId id="269" r:id="rId10"/>
    <p:sldId id="262" r:id="rId11"/>
    <p:sldId id="270" r:id="rId12"/>
    <p:sldId id="263" r:id="rId13"/>
    <p:sldId id="27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5FD6CBA-2581-4CC0-ABCB-38FA5B36DFB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9BF6E5-9DBF-410C-98B1-9D9248C9026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C0D526-C4BE-44BF-A53B-9A4B77C3EAD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60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r>
              <a:rPr lang="pt-BR" altLang="pt-BR" sz="8000" b="1" dirty="0" smtClean="0">
                <a:solidFill>
                  <a:schemeClr val="bg1"/>
                </a:solidFill>
              </a:rPr>
              <a:t>OS </a:t>
            </a:r>
            <a:r>
              <a:rPr lang="pt-BR" altLang="pt-BR" sz="8000" b="1" dirty="0">
                <a:solidFill>
                  <a:schemeClr val="bg1"/>
                </a:solidFill>
              </a:rPr>
              <a:t>CÉUS PROCLAMAM</a:t>
            </a:r>
            <a:br>
              <a:rPr lang="pt-BR" altLang="pt-BR" sz="8000" b="1" dirty="0">
                <a:solidFill>
                  <a:schemeClr val="bg1"/>
                </a:solidFill>
              </a:rPr>
            </a:br>
            <a:endParaRPr lang="pt-BR" altLang="pt-BR" sz="8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415820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5000" dirty="0" smtClean="0"/>
              <a:t>Hino 22</a:t>
            </a:r>
            <a:endParaRPr lang="pt-BR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TUA LEI QUÃO PRECIOSA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BRILHA MAIS QUE A CLARA LUZ;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ESCLARECE AS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NOSSAS </a:t>
            </a:r>
            <a:r>
              <a:rPr lang="pt-BR" altLang="pt-BR" sz="6600" b="1" dirty="0">
                <a:solidFill>
                  <a:schemeClr val="bg1"/>
                </a:solidFill>
              </a:rPr>
              <a:t>MENTES,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GUIA AS ALMAS A JESUS.</a:t>
            </a:r>
          </a:p>
        </p:txBody>
      </p:sp>
    </p:spTree>
    <p:extLst>
      <p:ext uri="{BB962C8B-B14F-4D97-AF65-F5344CB8AC3E}">
        <p14:creationId xmlns:p14="http://schemas.microsoft.com/office/powerpoint/2010/main" val="378106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EM TUA GRAÇA MEDITANDO,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CANTAREI, Ó BOM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768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SERÁ, NA MINHA BOCA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AGRADÁVEL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TEU </a:t>
            </a:r>
            <a:r>
              <a:rPr lang="pt-BR" altLang="pt-BR" sz="6600" b="1" dirty="0">
                <a:solidFill>
                  <a:schemeClr val="bg1"/>
                </a:solidFill>
              </a:rPr>
              <a:t>LOUVOR. 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AMÉM</a:t>
            </a:r>
            <a:r>
              <a:rPr lang="pt-BR" altLang="pt-BR" sz="6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403350" y="5346322"/>
            <a:ext cx="6264275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ALTAMENTE OS CÉUS PROCLAMAM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SEU DIVINO CRIADOR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7403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 ANUNCIA O FIRMAMENTO 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TUAS OBRAS Ó SENHOR!</a:t>
            </a:r>
          </a:p>
        </p:txBody>
      </p:sp>
    </p:spTree>
    <p:extLst>
      <p:ext uri="{BB962C8B-B14F-4D97-AF65-F5344CB8AC3E}">
        <p14:creationId xmlns:p14="http://schemas.microsoft.com/office/powerpoint/2010/main" val="33713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INCESSANTES,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NOITE </a:t>
            </a:r>
            <a:r>
              <a:rPr lang="pt-BR" altLang="pt-BR" sz="6600" b="1" dirty="0">
                <a:solidFill>
                  <a:schemeClr val="bg1"/>
                </a:solidFill>
              </a:rPr>
              <a:t>E DIA,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DÃO SINAIS DO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TEU </a:t>
            </a:r>
            <a:r>
              <a:rPr lang="pt-BR" altLang="pt-BR" sz="6600" b="1" dirty="0">
                <a:solidFill>
                  <a:schemeClr val="bg1"/>
                </a:solidFill>
              </a:rPr>
              <a:t>PODER,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PALAVRAS PROCLAMANDO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DEUS EXCELSO NO SABER.</a:t>
            </a:r>
          </a:p>
        </p:txBody>
      </p:sp>
    </p:spTree>
    <p:extLst>
      <p:ext uri="{BB962C8B-B14F-4D97-AF65-F5344CB8AC3E}">
        <p14:creationId xmlns:p14="http://schemas.microsoft.com/office/powerpoint/2010/main" val="30726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MAJESTOSO O SOL CAMINHA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PELOS CÉUS COM RESPLENDOR;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EXULTANDO EM SEU PERCURSO,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ENCHE O MUNDO DE CALOR.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8498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TODO O VASTO UNIVERSO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CANTA EM CORO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TEU </a:t>
            </a:r>
            <a:r>
              <a:rPr lang="pt-BR" altLang="pt-BR" sz="6600" b="1" dirty="0">
                <a:solidFill>
                  <a:schemeClr val="bg1"/>
                </a:solidFill>
              </a:rPr>
              <a:t>LOUVOR.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/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A NÓS VEM DOCE ENSINO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DA PALAVRA DO SENHOR.</a:t>
            </a:r>
          </a:p>
        </p:txBody>
      </p:sp>
    </p:spTree>
    <p:extLst>
      <p:ext uri="{BB962C8B-B14F-4D97-AF65-F5344CB8AC3E}">
        <p14:creationId xmlns:p14="http://schemas.microsoft.com/office/powerpoint/2010/main" val="1265972700"/>
      </p:ext>
    </p:extLst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12</TotalTime>
  <Words>33</Words>
  <Application>Microsoft Office PowerPoint</Application>
  <PresentationFormat>Apresentação na tela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IPM agua</vt:lpstr>
      <vt:lpstr>OS CÉUS PROCLAMAM </vt:lpstr>
      <vt:lpstr>ALTAMENTE OS CÉUS PROCLAMAM SEU DIVINO CRIADOR  </vt:lpstr>
      <vt:lpstr>  ANUNCIA O FIRMAMENTO  TUAS OBRAS Ó SENHOR!</vt:lpstr>
      <vt:lpstr>INCESSANTES,  NOITE E DIA, DÃO SINAIS DO  TEU PODER, </vt:lpstr>
      <vt:lpstr> SEM PALAVRAS PROCLAMANDO DEUS EXCELSO NO SABER.</vt:lpstr>
      <vt:lpstr>MAJESTOSO O SOL CAMINHA PELOS CÉUS COM RESPLENDOR;</vt:lpstr>
      <vt:lpstr>EXULTANDO EM SEU PERCURSO, ENCHE O MUNDO DE CALOR.</vt:lpstr>
      <vt:lpstr>TODO O VASTO UNIVERSO CANTA EM CORO  TEU LOUVOR. </vt:lpstr>
      <vt:lpstr> E A NÓS VEM DOCE ENSINO DA PALAVRA DO SENHOR.</vt:lpstr>
      <vt:lpstr>TUA LEI QUÃO PRECIOSA BRILHA MAIS QUE A CLARA LUZ; </vt:lpstr>
      <vt:lpstr> ESCLARECE AS  NOSSAS MENTES, GUIA AS ALMAS A JESUS.</vt:lpstr>
      <vt:lpstr>EM TUA GRAÇA MEDITANDO, CANTAREI, Ó BOM SENHOR, </vt:lpstr>
      <vt:lpstr> E SERÁ, NA MINHA BOCA  AGRADÁVEL  TEU LOUVOR.   AMÉM.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ALTAMENTE OS CÉUS PROCLAMAM SEU DIVINO CRIADOR  ANUNCIA O FIRMAMENTO  TUAS OBRAS Ó SENHOR!</dc:title>
  <dc:creator>Meu Computador</dc:creator>
  <cp:lastModifiedBy>Narrubia</cp:lastModifiedBy>
  <cp:revision>3</cp:revision>
  <dcterms:created xsi:type="dcterms:W3CDTF">2003-11-23T22:53:44Z</dcterms:created>
  <dcterms:modified xsi:type="dcterms:W3CDTF">2016-10-18T20:01:46Z</dcterms:modified>
</cp:coreProperties>
</file>