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85" r:id="rId4"/>
    <p:sldId id="286" r:id="rId5"/>
    <p:sldId id="278" r:id="rId6"/>
    <p:sldId id="279" r:id="rId7"/>
    <p:sldId id="288" r:id="rId8"/>
    <p:sldId id="296" r:id="rId9"/>
    <p:sldId id="280" r:id="rId10"/>
    <p:sldId id="289" r:id="rId11"/>
    <p:sldId id="297" r:id="rId12"/>
    <p:sldId id="282" r:id="rId13"/>
    <p:sldId id="290" r:id="rId14"/>
    <p:sldId id="284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4660" autoAdjust="0"/>
  </p:normalViewPr>
  <p:slideViewPr>
    <p:cSldViewPr>
      <p:cViewPr varScale="1">
        <p:scale>
          <a:sx n="71" d="100"/>
          <a:sy n="71" d="100"/>
        </p:scale>
        <p:origin x="-96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6D12E-51AC-4FFC-9BEF-5C5EAD638791}" type="slidenum">
              <a:rPr lang="pt-BR" smtClean="0"/>
            </a:fld>
            <a:endParaRPr lang="pt-B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82DC4-C970-447F-A18D-CF31DAE8F46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C8D4E-FE45-4302-8E27-D35E24269746}" type="slidenum">
              <a:rPr lang="pt-BR"/>
            </a:fld>
            <a:endParaRPr lang="pt-BR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pt-BR" dirty="0" smtClean="0"/>
              <a:t>CLIQUE PARA EDITAR O ESTILO DO TÍTULO MESTRE</a:t>
            </a:r>
            <a:endParaRPr lang="pt-BR" altLang="pt-BR" dirty="0" smtClean="0"/>
          </a:p>
        </p:txBody>
      </p:sp>
      <p:pic>
        <p:nvPicPr>
          <p:cNvPr id="3" name="Picture 1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6826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anose="02000503000000020003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56992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4400" i="1" dirty="0" smtClean="0"/>
              <a:t>Hino </a:t>
            </a: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</a:t>
            </a:r>
            <a:endParaRPr 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1484784"/>
            <a:ext cx="9144000" cy="42601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CANTA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MINH´ALMA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ENTÃO A TI,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TU!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109427"/>
            <a:ext cx="9144000" cy="4263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QUANDO, AFINAL,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RESPLENDOR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GLÓRIA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 ABRIR AS PORTAS DA MANSÃO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109933"/>
            <a:ext cx="9144000" cy="4263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HEI DE ESTAR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JOELHOS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ENTRE OS SANTOS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MAIS HUMILDE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VERA ADORAÇÃO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0" y="1583455"/>
            <a:ext cx="9144000" cy="3429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ENTÃO CANTAR ETERNAMENTE ALI: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 flipV="1">
            <a:off x="1692275" y="5013176"/>
            <a:ext cx="5832475" cy="7143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253443"/>
            <a:ext cx="9144000" cy="4263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MEU DEUS,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EU MARAVILHADO,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OS GRANDES FEITOS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VEJO DE TUA MÃO,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799479"/>
            <a:ext cx="9144000" cy="3429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ESTRELAS, MUNDOS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TROVÕES ROLANDO,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PROCLAMAR TEU NOME NA AMPLIDÃO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1484784"/>
            <a:ext cx="9144000" cy="42601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CANTA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MINH´ALMA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ENTÃO A TI,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TU!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206303"/>
            <a:ext cx="9144000" cy="4263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 QUANDO ATRAVESSO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BOSQUES E FLORESTAS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OUVINDO, À BRISA,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PÁSSAROS CANTAR,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325957"/>
            <a:ext cx="9144000" cy="4263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 OU VEJO, ALÉM,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MONTANHAS ALTANEIRAS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 eaLnBrk="0" hangingPunct="0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TEU PODER E GLÓRIA PROCLAMAR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1484784"/>
            <a:ext cx="9144000" cy="42601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CANTA </a:t>
            </a:r>
            <a:r>
              <a:rPr 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MINH´ALMA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ENTÃO A TI, SENHOR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GRANDIOSO ÉS TU!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1426222"/>
            <a:ext cx="9144000" cy="5096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PERCEBO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NA CRUZ MALDITA,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TEU AMOR,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 MORREU POR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1799479"/>
            <a:ext cx="9144000" cy="3429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ME LIVROU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JUGO DO PECADO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ALI VERTENDO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65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SANGUE CARMESIM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0</TotalTime>
  <Words>848</Words>
  <Application>WPS Presentation</Application>
  <PresentationFormat>Apresentação na tela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Aller Display</vt:lpstr>
      <vt:lpstr>Calibri</vt:lpstr>
      <vt:lpstr>Microsoft YaHei</vt:lpstr>
      <vt:lpstr/>
      <vt:lpstr>Arial Unicode MS</vt:lpstr>
      <vt:lpstr>Segoe Print</vt:lpstr>
      <vt:lpstr>IPM agua</vt:lpstr>
      <vt:lpstr>GRANDIOSO ÉS TU Hino 26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Achei um Bom Amigo ( nº 113 )</dc:title>
  <dc:creator>Particular</dc:creator>
  <cp:lastModifiedBy>Multimídia IPM</cp:lastModifiedBy>
  <cp:revision>114</cp:revision>
  <dcterms:created xsi:type="dcterms:W3CDTF">2002-05-25T23:37:00Z</dcterms:created>
  <dcterms:modified xsi:type="dcterms:W3CDTF">2017-10-07T21:46:56Z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