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1" autoAdjust="0"/>
  </p:normalViewPr>
  <p:slideViewPr>
    <p:cSldViewPr showGuides="1">
      <p:cViewPr varScale="1">
        <p:scale>
          <a:sx n="71" d="100"/>
          <a:sy n="71" d="100"/>
        </p:scale>
        <p:origin x="-96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CB11CE6-DB00-44FB-98E8-2BAADCD35C2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F3A9F-C918-4AFC-819D-CB27B8EF72D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EAA783-0E15-4DEB-8F37-193ECA3EBAD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29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</p:spPr>
        <p:txBody>
          <a:bodyPr/>
          <a:lstStyle/>
          <a:p>
            <a:r>
              <a:rPr lang="pt-BR" altLang="pt-BR" sz="8000" dirty="0" smtClean="0"/>
              <a:t>COROAÇÃO</a:t>
            </a:r>
            <a:endParaRPr lang="pt-BR" altLang="pt-BR" sz="8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5496" y="3870176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altLang="pt-BR" sz="6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400" i="1" dirty="0" smtClean="0"/>
              <a:t>Hino 28</a:t>
            </a:r>
            <a:endParaRPr lang="pt-BR" sz="4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FONTE ÉS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DE ALEGRIA E VIDA,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ÉS DO BEM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INSPIRADOR;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TUA GRAÇA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NOS CONVIDA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 VIVER EM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MÚTUO AMOR.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QUAIS ALEGRES PEREGRINOS,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SEMPRE EM MARCHA TRIUNFAL,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CANTAREMOS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GRATOS HINOS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NA JORNADA,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ATÉ O FINAL!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157192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TUAS OBRAS TE COROAM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COMO UM HALO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ESPLENDOR!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9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ASTROS, ANJOS,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CÉUS ENTOAM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HINO ETERNO A TI, SENHOR!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CAMPOS, MATAS,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VALES, MONTES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VERDE OUTEIRO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VERDE MAR.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90825"/>
            <a:ext cx="82296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AVES E SONORAS FONTES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FORMAM CORO SINGULAR!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933700"/>
            <a:ext cx="82296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NÓS MORTAIS,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POR TI REMIDOS,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DEUS DE GLÓRIA,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DEUS DE AMOR,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862263"/>
            <a:ext cx="82296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CORAÇÕES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AOS CÉUS ERGUIDOS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CELEBRAMOS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TEU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LOUVOR!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REVELASTE AMOR PROFUNDO,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INSONDÁVEL,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 IGUAL,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ENVIANDO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CRISTO AO MUNDO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 VENCER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POR NÓS O MAL!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91</TotalTime>
  <Words>37</Words>
  <Application>Microsoft Office PowerPoint</Application>
  <PresentationFormat>Apresentação na tela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IPM agua</vt:lpstr>
      <vt:lpstr>COROAÇÃO</vt:lpstr>
      <vt:lpstr>TUAS OBRAS TE COROAM  COMO UM HALO DE ESPLENDOR!</vt:lpstr>
      <vt:lpstr>ASTROS, ANJOS, CÉUS ENTOAM  HINO ETERNO A TI, SENHOR!</vt:lpstr>
      <vt:lpstr>CAMPOS, MATAS, VALES, MONTES VERDE OUTEIRO E VERDE MAR.</vt:lpstr>
      <vt:lpstr>AVES E SONORAS FONTES  FORMAM CORO SINGULAR!</vt:lpstr>
      <vt:lpstr>NÓS MORTAIS, POR TI REMIDOS,  DEUS DE GLÓRIA, DEUS DE AMOR,</vt:lpstr>
      <vt:lpstr>CORAÇÕES AOS CÉUS ERGUIDOS  CELEBRAMOS TEU LOUVOR!</vt:lpstr>
      <vt:lpstr>REVELASTE AMOR PROFUNDO,  INSONDÁVEL, SEM IGUAL,</vt:lpstr>
      <vt:lpstr>ENVIANDO CRISTO AO MUNDO  A VENCER POR NÓS O MAL!</vt:lpstr>
      <vt:lpstr>FONTE ÉS DE ALEGRIA E VIDA,  ÉS DO BEM O INSPIRADOR;</vt:lpstr>
      <vt:lpstr>TUA GRAÇA NOS CONVIDA  A VIVER EM MÚTUO AMOR.</vt:lpstr>
      <vt:lpstr>QUAIS ALEGRES PEREGRINOS,  SEMPRE EM MARCHA TRIUNFAL,</vt:lpstr>
      <vt:lpstr>CANTAREMOS GRATOS HINOS  NA JORNADA, ATÉ O FINAL!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TUAS OBRAS TE COROAM  COMO UM HALO DE ESPLENDOR;</dc:title>
  <dc:creator>Meu Computador</dc:creator>
  <cp:lastModifiedBy>Narrubia</cp:lastModifiedBy>
  <cp:revision>7</cp:revision>
  <dcterms:created xsi:type="dcterms:W3CDTF">2003-11-23T22:56:35Z</dcterms:created>
  <dcterms:modified xsi:type="dcterms:W3CDTF">2016-10-19T20:10:43Z</dcterms:modified>
</cp:coreProperties>
</file>