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66" r:id="rId6"/>
    <p:sldId id="259" r:id="rId7"/>
    <p:sldId id="260" r:id="rId8"/>
    <p:sldId id="267" r:id="rId9"/>
    <p:sldId id="268" r:id="rId10"/>
    <p:sldId id="265" r:id="rId11"/>
    <p:sldId id="269" r:id="rId12"/>
    <p:sldId id="272" r:id="rId13"/>
    <p:sldId id="273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1" autoAdjust="0"/>
  </p:normalViewPr>
  <p:slideViewPr>
    <p:cSldViewPr showGuides="1">
      <p:cViewPr varScale="1">
        <p:scale>
          <a:sx n="71" d="100"/>
          <a:sy n="71" d="100"/>
        </p:scale>
        <p:origin x="-96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D08A4EC-8FC7-42D5-906F-06DC20E6E5A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770426-F7D1-4A75-AA4D-DD096C4F587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B077FA-D4E6-41CC-8C69-E1D7C155B2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7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12976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PROVIDÊNCIA DE DEUS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b="1" dirty="0" smtClean="0"/>
              <a:t>(NA CRIAÇÃO)</a:t>
            </a:r>
            <a:br>
              <a:rPr lang="pt-BR" altLang="pt-BR" sz="4400" b="1" dirty="0" smtClean="0"/>
            </a:br>
            <a:r>
              <a:rPr lang="pt-BR" altLang="pt-BR" sz="4400" i="1" dirty="0" smtClean="0"/>
              <a:t>Hino </a:t>
            </a:r>
            <a:r>
              <a:rPr lang="pt-BR" altLang="pt-BR" sz="4400" i="1" dirty="0" smtClean="0"/>
              <a:t>30</a:t>
            </a:r>
            <a:endParaRPr lang="pt-BR" altLang="pt-BR" sz="4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DOS CAMPOS, A VERDURA,  DOS FRUTOS, O SABOR, </a:t>
            </a:r>
            <a:br>
              <a:rPr lang="pt-BR" altLang="pt-BR" sz="6600" b="1" dirty="0"/>
            </a:br>
            <a:r>
              <a:rPr lang="pt-BR" altLang="pt-BR" sz="6600" b="1" dirty="0"/>
              <a:t>CELEBRAM A TERNURA</a:t>
            </a:r>
            <a:br>
              <a:rPr lang="pt-BR" altLang="pt-BR" sz="6600" b="1" dirty="0"/>
            </a:br>
            <a:r>
              <a:rPr lang="pt-BR" altLang="pt-BR" sz="6600" b="1" dirty="0"/>
              <a:t>DO TEU CONSTANTE AMOR! </a:t>
            </a:r>
            <a:endParaRPr lang="pt-BR" altLang="pt-BR" sz="6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861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E A NATUREZA INTEIRA, POR TODA A CRIAÇÃO, PROCLAMA, ALVISSAREIRA, A TUA PROTEÇÃO. </a:t>
            </a:r>
            <a:r>
              <a:rPr lang="pt-BR" altLang="pt-BR" sz="6600" b="1" dirty="0" smtClean="0"/>
              <a:t>AMÉM</a:t>
            </a:r>
            <a:r>
              <a:rPr lang="pt-BR" altLang="pt-BR" sz="6600" b="1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dirty="0"/>
              <a:t> </a:t>
            </a:r>
            <a:r>
              <a:rPr lang="pt-BR" altLang="pt-BR" sz="6600" b="1" dirty="0"/>
              <a:t>ETERNO DEUS,</a:t>
            </a:r>
            <a:br>
              <a:rPr lang="pt-BR" altLang="pt-BR" sz="6600" b="1" dirty="0"/>
            </a:br>
            <a:r>
              <a:rPr lang="pt-BR" altLang="pt-BR" sz="6600" b="1" dirty="0"/>
              <a:t>Ó DEUS SEM PAR,</a:t>
            </a:r>
            <a:br>
              <a:rPr lang="pt-BR" altLang="pt-BR" sz="6600" b="1" dirty="0"/>
            </a:br>
            <a:r>
              <a:rPr lang="pt-BR" altLang="pt-BR" sz="6600" b="1" dirty="0"/>
              <a:t>A CRIAÇÃO,</a:t>
            </a:r>
            <a:br>
              <a:rPr lang="pt-BR" altLang="pt-BR" sz="6600" b="1" dirty="0"/>
            </a:br>
            <a:r>
              <a:rPr lang="pt-BR" altLang="pt-BR" sz="6600" b="1" dirty="0"/>
              <a:t>COM GRATIDÃO</a:t>
            </a:r>
            <a:br>
              <a:rPr lang="pt-BR" altLang="pt-BR" sz="6600" b="1" dirty="0"/>
            </a:br>
            <a:r>
              <a:rPr lang="pt-BR" altLang="pt-BR" sz="6600" b="1" dirty="0"/>
              <a:t>TE VEM LOUVAR!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4888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NOS CÉUS TEU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NOME </a:t>
            </a:r>
            <a:r>
              <a:rPr lang="pt-BR" altLang="pt-BR" sz="6600" b="1" dirty="0"/>
              <a:t>ACLAMAM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OS </a:t>
            </a:r>
            <a:r>
              <a:rPr lang="pt-BR" altLang="pt-BR" sz="6600" b="1" dirty="0"/>
              <a:t>ASTROS</a:t>
            </a:r>
            <a:r>
              <a:rPr lang="pt-BR" altLang="pt-BR" sz="6600" b="1" dirty="0" smtClean="0"/>
              <a:t>, QUE </a:t>
            </a:r>
            <a:r>
              <a:rPr lang="pt-BR" altLang="pt-BR" sz="6600" b="1" dirty="0"/>
              <a:t>SÃO TEUS; A TERRA E O MAR PROCLAMAM:</a:t>
            </a:r>
            <a:br>
              <a:rPr lang="pt-BR" altLang="pt-BR" sz="6600" b="1" dirty="0"/>
            </a:br>
            <a:r>
              <a:rPr lang="pt-BR" altLang="pt-BR" sz="6600" b="1" dirty="0"/>
              <a:t>“ÉS O NOSSO DEUS!”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373216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Ó DEUS, Ó PROVIDÊNCIA!  COM TEU REAL PODER</a:t>
            </a:r>
            <a:br>
              <a:rPr lang="pt-BR" altLang="pt-BR" sz="6600" b="1" dirty="0"/>
            </a:br>
            <a:r>
              <a:rPr lang="pt-BR" altLang="pt-BR" sz="6600" b="1" dirty="0"/>
              <a:t> TROUXESTE À EXISTÊNCIA</a:t>
            </a:r>
            <a:br>
              <a:rPr lang="pt-BR" altLang="pt-BR" sz="6600" b="1" dirty="0"/>
            </a:br>
            <a:r>
              <a:rPr lang="pt-BR" altLang="pt-BR" sz="6600" b="1" dirty="0"/>
              <a:t> O MUNDO, TODO SER!</a:t>
            </a:r>
          </a:p>
        </p:txBody>
      </p:sp>
    </p:spTree>
    <p:extLst>
      <p:ext uri="{BB962C8B-B14F-4D97-AF65-F5344CB8AC3E}">
        <p14:creationId xmlns:p14="http://schemas.microsoft.com/office/powerpoint/2010/main" val="10228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E A TUDO QUE CRIASTE, COM BENFAZEJA MÃO,</a:t>
            </a:r>
            <a:br>
              <a:rPr lang="pt-BR" altLang="pt-BR" sz="6600" b="1" dirty="0"/>
            </a:br>
            <a:r>
              <a:rPr lang="pt-BR" altLang="pt-BR" sz="6600" b="1" dirty="0"/>
              <a:t>AS BÊNÇÃOS NÃO NEGASTE DA TUA PROTEÇÃO.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dirty="0"/>
              <a:t> </a:t>
            </a:r>
            <a:r>
              <a:rPr lang="pt-BR" altLang="pt-BR" sz="6600" b="1" dirty="0"/>
              <a:t>ETERNO DEUS,</a:t>
            </a:r>
            <a:br>
              <a:rPr lang="pt-BR" altLang="pt-BR" sz="6600" b="1" dirty="0"/>
            </a:br>
            <a:r>
              <a:rPr lang="pt-BR" altLang="pt-BR" sz="6600" b="1" dirty="0"/>
              <a:t>Ó DEUS SEM PAR,</a:t>
            </a:r>
            <a:br>
              <a:rPr lang="pt-BR" altLang="pt-BR" sz="6600" b="1" dirty="0"/>
            </a:br>
            <a:r>
              <a:rPr lang="pt-BR" altLang="pt-BR" sz="6600" b="1" dirty="0"/>
              <a:t>A CRIAÇÃO,</a:t>
            </a:r>
            <a:br>
              <a:rPr lang="pt-BR" altLang="pt-BR" sz="6600" b="1" dirty="0"/>
            </a:br>
            <a:r>
              <a:rPr lang="pt-BR" altLang="pt-BR" sz="6600" b="1" dirty="0"/>
              <a:t>COM GRATIDÃO</a:t>
            </a:r>
            <a:br>
              <a:rPr lang="pt-BR" altLang="pt-BR" sz="6600" b="1" dirty="0"/>
            </a:br>
            <a:r>
              <a:rPr lang="pt-BR" altLang="pt-BR" sz="6600" b="1" dirty="0"/>
              <a:t>TE VEM LOUVAR!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NOS CÉUS TEU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NOME ACLAMAM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 </a:t>
            </a:r>
            <a:r>
              <a:rPr lang="pt-BR" altLang="pt-BR" sz="6600" b="1" dirty="0"/>
              <a:t>OS </a:t>
            </a:r>
            <a:r>
              <a:rPr lang="pt-BR" altLang="pt-BR" sz="6600" b="1" dirty="0" smtClean="0"/>
              <a:t>ASTROS QUE </a:t>
            </a:r>
            <a:r>
              <a:rPr lang="pt-BR" altLang="pt-BR" sz="6600" b="1" dirty="0"/>
              <a:t>SÃO TEUS; A TERRA E O MAR PROCLAMAM:</a:t>
            </a:r>
            <a:br>
              <a:rPr lang="pt-BR" altLang="pt-BR" sz="6600" b="1" dirty="0"/>
            </a:br>
            <a:r>
              <a:rPr lang="pt-BR" altLang="pt-BR" sz="6600" b="1" dirty="0"/>
              <a:t>“ÉS O NOSSO DEUS!”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AO SOL RESPLANDECENTE  E À VASTIDÃO DO MAR</a:t>
            </a:r>
            <a:br>
              <a:rPr lang="pt-BR" altLang="pt-BR" sz="6600" b="1" dirty="0"/>
            </a:br>
            <a:r>
              <a:rPr lang="pt-BR" altLang="pt-BR" sz="6600" b="1" dirty="0"/>
              <a:t>TRAÇASTE, Ó DEUS POTENTE, AS LEIS QUE IRÃO GUARDAR.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E A TENRA E PEQUENINA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FLORZINHA </a:t>
            </a:r>
            <a:r>
              <a:rPr lang="pt-BR" altLang="pt-BR" sz="6600" b="1" dirty="0"/>
              <a:t>EM BOTÃO, </a:t>
            </a:r>
            <a:br>
              <a:rPr lang="pt-BR" altLang="pt-BR" sz="6600" b="1" dirty="0"/>
            </a:br>
            <a:r>
              <a:rPr lang="pt-BR" altLang="pt-BR" sz="6600" b="1" dirty="0"/>
              <a:t>A TUA MÃO DIVINA CONSERVA EM PROTEÇÃO.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dirty="0"/>
              <a:t> </a:t>
            </a:r>
            <a:r>
              <a:rPr lang="pt-BR" altLang="pt-BR" sz="6600" b="1" dirty="0"/>
              <a:t>ETERNO DEUS,</a:t>
            </a:r>
            <a:br>
              <a:rPr lang="pt-BR" altLang="pt-BR" sz="6600" b="1" dirty="0"/>
            </a:br>
            <a:r>
              <a:rPr lang="pt-BR" altLang="pt-BR" sz="6600" b="1" dirty="0"/>
              <a:t>Ó DEUS SEM PAR,</a:t>
            </a:r>
            <a:br>
              <a:rPr lang="pt-BR" altLang="pt-BR" sz="6600" b="1" dirty="0"/>
            </a:br>
            <a:r>
              <a:rPr lang="pt-BR" altLang="pt-BR" sz="6600" b="1" dirty="0"/>
              <a:t>A CRIAÇÃO,</a:t>
            </a:r>
            <a:br>
              <a:rPr lang="pt-BR" altLang="pt-BR" sz="6600" b="1" dirty="0"/>
            </a:br>
            <a:r>
              <a:rPr lang="pt-BR" altLang="pt-BR" sz="6600" b="1" dirty="0"/>
              <a:t>COM GRATIDÃO</a:t>
            </a:r>
            <a:br>
              <a:rPr lang="pt-BR" altLang="pt-BR" sz="6600" b="1" dirty="0"/>
            </a:br>
            <a:r>
              <a:rPr lang="pt-BR" altLang="pt-BR" sz="6600" b="1" dirty="0"/>
              <a:t>TE VEM LOUVAR!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NOS CÉUS TEU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NOME ACLAMAM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 </a:t>
            </a:r>
            <a:r>
              <a:rPr lang="pt-BR" altLang="pt-BR" sz="6600" b="1" dirty="0"/>
              <a:t>OS ASTROS</a:t>
            </a:r>
            <a:r>
              <a:rPr lang="pt-BR" altLang="pt-BR" sz="6600" b="1" dirty="0" smtClean="0"/>
              <a:t>, QUE </a:t>
            </a:r>
            <a:r>
              <a:rPr lang="pt-BR" altLang="pt-BR" sz="6600" b="1" dirty="0"/>
              <a:t>SÃO TEUS; A TERRA E O MAR PROCLAMAM:</a:t>
            </a:r>
            <a:br>
              <a:rPr lang="pt-BR" altLang="pt-BR" sz="6600" b="1" dirty="0"/>
            </a:br>
            <a:r>
              <a:rPr lang="pt-BR" altLang="pt-BR" sz="6600" b="1" dirty="0"/>
              <a:t>“ÉS O NOSSO DEUS!”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30</TotalTime>
  <Words>89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IPM agua</vt:lpstr>
      <vt:lpstr>PROVIDÊNCIA DE DEUS (NA CRIAÇÃO) Hino 30</vt:lpstr>
      <vt:lpstr>Ó DEUS, Ó PROVIDÊNCIA!  COM TEU REAL PODER  TROUXESTE À EXISTÊNCIA  O MUNDO, TODO SER!</vt:lpstr>
      <vt:lpstr>E A TUDO QUE CRIASTE, COM BENFAZEJA MÃO, AS BÊNÇÃOS NÃO NEGASTE DA TUA PROTEÇÃO.</vt:lpstr>
      <vt:lpstr> ETERNO DEUS, Ó DEUS SEM PAR, A CRIAÇÃO, COM GRATIDÃO TE VEM LOUVAR!</vt:lpstr>
      <vt:lpstr>NOS CÉUS TEU  NOME ACLAMAM  OS ASTROS QUE SÃO TEUS; A TERRA E O MAR PROCLAMAM: “ÉS O NOSSO DEUS!”</vt:lpstr>
      <vt:lpstr>AO SOL RESPLANDECENTE  E À VASTIDÃO DO MAR TRAÇASTE, Ó DEUS POTENTE, AS LEIS QUE IRÃO GUARDAR.</vt:lpstr>
      <vt:lpstr>E A TENRA E PEQUENINA  FLORZINHA EM BOTÃO,  A TUA MÃO DIVINA CONSERVA EM PROTEÇÃO.</vt:lpstr>
      <vt:lpstr> ETERNO DEUS, Ó DEUS SEM PAR, A CRIAÇÃO, COM GRATIDÃO TE VEM LOUVAR!</vt:lpstr>
      <vt:lpstr>NOS CÉUS TEU  NOME ACLAMAM  OS ASTROS, QUE SÃO TEUS; A TERRA E O MAR PROCLAMAM: “ÉS O NOSSO DEUS!”</vt:lpstr>
      <vt:lpstr>DOS CAMPOS, A VERDURA,  DOS FRUTOS, O SABOR,  CELEBRAM A TERNURA DO TEU CONSTANTE AMOR! </vt:lpstr>
      <vt:lpstr>E A NATUREZA INTEIRA, POR TODA A CRIAÇÃO, PROCLAMA, ALVISSAREIRA, A TUA PROTEÇÃO. AMÉM.</vt:lpstr>
      <vt:lpstr> ETERNO DEUS, Ó DEUS SEM PAR, A CRIAÇÃO, COM GRATIDÃO TE VEM LOUVAR!</vt:lpstr>
      <vt:lpstr>NOS CÉUS TEU  NOME ACLAMAM  OS ASTROS, QUE SÃO TEUS; A TERRA E O MAR PROCLAMAM: “ÉS O NOSSO DEUS!”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DEUS, Ó PROVIDÊNCIA!  COM TEU REAL PODER  TROUXESTE À EXISTÊNCIA</dc:title>
  <dc:creator>pc</dc:creator>
  <cp:lastModifiedBy>Narrubia</cp:lastModifiedBy>
  <cp:revision>6</cp:revision>
  <dcterms:created xsi:type="dcterms:W3CDTF">2004-06-16T15:29:00Z</dcterms:created>
  <dcterms:modified xsi:type="dcterms:W3CDTF">2016-10-20T19:43:19Z</dcterms:modified>
</cp:coreProperties>
</file>