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9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2" r:id="rId11"/>
    <p:sldId id="265" r:id="rId12"/>
    <p:sldId id="267" r:id="rId13"/>
    <p:sldId id="268" r:id="rId14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 autoAdjust="0"/>
    <p:restoredTop sz="94661" autoAdjust="0"/>
  </p:normalViewPr>
  <p:slideViewPr>
    <p:cSldViewPr showGuides="1">
      <p:cViewPr varScale="1">
        <p:scale>
          <a:sx n="71" d="100"/>
          <a:sy n="71" d="100"/>
        </p:scale>
        <p:origin x="-96" y="-5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0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>
              <a:defRPr sz="6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058D38D2-FBA3-4910-8D9D-6947BF1B582F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127184E-D543-4E19-BBC7-A67CEE498121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E30C48FD-513A-45FF-9FC5-7453B104F972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536234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dirty="0" smtClean="0"/>
              <a:t>CLIQUE PARA EDITAR O ESTILO DO TÍTULO MESTRE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lang="pt-BR" altLang="pt-BR" sz="6600" b="1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ller Display" pitchFamily="2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3203884"/>
            <a:ext cx="9144000" cy="1143000"/>
          </a:xfrm>
        </p:spPr>
        <p:txBody>
          <a:bodyPr/>
          <a:lstStyle/>
          <a:p>
            <a:r>
              <a:rPr lang="pt-BR" altLang="pt-BR" sz="8000" b="1" dirty="0" smtClean="0"/>
              <a:t>PROVIDÊNCIA DE DEUS</a:t>
            </a:r>
            <a:r>
              <a:rPr lang="pt-BR" altLang="pt-BR" sz="5000" b="1" dirty="0" smtClean="0"/>
              <a:t/>
            </a:r>
            <a:br>
              <a:rPr lang="pt-BR" altLang="pt-BR" sz="5000" b="1" dirty="0" smtClean="0"/>
            </a:br>
            <a:r>
              <a:rPr lang="pt-BR" altLang="pt-BR" sz="4400" i="1" dirty="0" smtClean="0"/>
              <a:t>(NA REDENÇÃO)</a:t>
            </a:r>
            <a:br>
              <a:rPr lang="pt-BR" altLang="pt-BR" sz="4400" i="1" dirty="0" smtClean="0"/>
            </a:br>
            <a:r>
              <a:rPr lang="pt-BR" altLang="pt-BR" sz="4400" i="1" dirty="0" smtClean="0"/>
              <a:t>Hino 31</a:t>
            </a:r>
            <a:endParaRPr lang="pt-BR" altLang="pt-BR" sz="4400" b="1" i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565400"/>
            <a:ext cx="9144000" cy="1143000"/>
          </a:xfrm>
        </p:spPr>
        <p:txBody>
          <a:bodyPr/>
          <a:lstStyle/>
          <a:p>
            <a:pPr>
              <a:lnSpc>
                <a:spcPts val="6500"/>
              </a:lnSpc>
            </a:pPr>
            <a:r>
              <a:rPr lang="pt-BR" altLang="pt-BR" sz="6600" b="1" dirty="0"/>
              <a:t>EM CRISTO,</a:t>
            </a:r>
            <a:br>
              <a:rPr lang="pt-BR" altLang="pt-BR" sz="6600" b="1" dirty="0"/>
            </a:br>
            <a:r>
              <a:rPr lang="pt-BR" altLang="pt-BR" sz="6600" b="1" dirty="0"/>
              <a:t>O FILHO AMADO</a:t>
            </a:r>
            <a:br>
              <a:rPr lang="pt-BR" altLang="pt-BR" sz="6600" b="1" dirty="0"/>
            </a:br>
            <a:r>
              <a:rPr lang="pt-BR" altLang="pt-BR" sz="6600" b="1" dirty="0"/>
              <a:t>A TUA GRAÇA VEM</a:t>
            </a:r>
            <a:br>
              <a:rPr lang="pt-BR" altLang="pt-BR" sz="6600" b="1" dirty="0"/>
            </a:br>
            <a:r>
              <a:rPr lang="pt-BR" altLang="pt-BR" sz="6600" b="1" dirty="0"/>
              <a:t>COBRIR-NOS O PECADO</a:t>
            </a:r>
            <a:br>
              <a:rPr lang="pt-BR" altLang="pt-BR" sz="6600" b="1" dirty="0"/>
            </a:br>
            <a:r>
              <a:rPr lang="pt-BR" altLang="pt-BR" sz="6600" b="1" dirty="0"/>
              <a:t>E DAR-NOS TODO O BEM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3150096"/>
            <a:ext cx="9144000" cy="1143000"/>
          </a:xfrm>
        </p:spPr>
        <p:txBody>
          <a:bodyPr/>
          <a:lstStyle/>
          <a:p>
            <a:pPr>
              <a:lnSpc>
                <a:spcPts val="6500"/>
              </a:lnSpc>
            </a:pPr>
            <a:r>
              <a:rPr lang="pt-BR" altLang="pt-BR" sz="6600" b="1" dirty="0"/>
              <a:t>REAIS MUNIFICÊNCIAS</a:t>
            </a:r>
            <a:br>
              <a:rPr lang="pt-BR" altLang="pt-BR" sz="6600" b="1" dirty="0"/>
            </a:br>
            <a:r>
              <a:rPr lang="pt-BR" altLang="pt-BR" sz="6600" b="1" dirty="0"/>
              <a:t>GOZAMOS NÓS, ENTÃO</a:t>
            </a:r>
            <a:br>
              <a:rPr lang="pt-BR" altLang="pt-BR" sz="6600" b="1" dirty="0"/>
            </a:br>
            <a:r>
              <a:rPr lang="pt-BR" altLang="pt-BR" sz="6600" b="1" dirty="0"/>
              <a:t>NAS TERNAS PROVIDÊNCIAS</a:t>
            </a:r>
            <a:br>
              <a:rPr lang="pt-BR" altLang="pt-BR" sz="6600" b="1" dirty="0"/>
            </a:br>
            <a:r>
              <a:rPr lang="pt-BR" altLang="pt-BR" sz="6600" b="1" dirty="0"/>
              <a:t>DA TUA REDENÇÃO</a:t>
            </a:r>
            <a:br>
              <a:rPr lang="pt-BR" altLang="pt-BR" sz="6600" b="1" dirty="0"/>
            </a:br>
            <a:r>
              <a:rPr lang="pt-BR" altLang="pt-BR" sz="6600" b="1" dirty="0"/>
              <a:t>AMÉM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636838"/>
            <a:ext cx="9144000" cy="1143000"/>
          </a:xfrm>
        </p:spPr>
        <p:txBody>
          <a:bodyPr/>
          <a:lstStyle/>
          <a:p>
            <a:pPr>
              <a:lnSpc>
                <a:spcPts val="6500"/>
              </a:lnSpc>
            </a:pPr>
            <a:r>
              <a:rPr lang="pt-BR" altLang="pt-BR" sz="6600" b="1" dirty="0"/>
              <a:t>ÉS NOSSO PAI,</a:t>
            </a:r>
            <a:br>
              <a:rPr lang="pt-BR" altLang="pt-BR" sz="6600" b="1" dirty="0"/>
            </a:br>
            <a:r>
              <a:rPr lang="pt-BR" altLang="pt-BR" sz="6600" b="1" dirty="0"/>
              <a:t>Ó DEUS DE AMOR!</a:t>
            </a:r>
            <a:br>
              <a:rPr lang="pt-BR" altLang="pt-BR" sz="6600" b="1" dirty="0"/>
            </a:br>
            <a:r>
              <a:rPr lang="pt-BR" altLang="pt-BR" sz="6600" b="1" dirty="0"/>
              <a:t>TEUS FILHOS VÊM AQUI, TAMBÉM, CANTAR LOUVOR!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420888"/>
            <a:ext cx="9144000" cy="1143000"/>
          </a:xfrm>
        </p:spPr>
        <p:txBody>
          <a:bodyPr/>
          <a:lstStyle/>
          <a:p>
            <a:pPr>
              <a:lnSpc>
                <a:spcPts val="6500"/>
              </a:lnSpc>
            </a:pPr>
            <a:r>
              <a:rPr lang="pt-BR" altLang="pt-BR" sz="6600" b="1" dirty="0"/>
              <a:t>AO MUNDO RENUNCIAMOS,</a:t>
            </a:r>
            <a:br>
              <a:rPr lang="pt-BR" altLang="pt-BR" sz="6600" b="1" dirty="0"/>
            </a:br>
            <a:r>
              <a:rPr lang="pt-BR" altLang="pt-BR" sz="6600" b="1" dirty="0"/>
              <a:t>AGORA SOMOS TEUS;</a:t>
            </a:r>
            <a:br>
              <a:rPr lang="pt-BR" altLang="pt-BR" sz="6600" b="1" dirty="0"/>
            </a:br>
            <a:r>
              <a:rPr lang="pt-BR" altLang="pt-BR" sz="6600" b="1" dirty="0"/>
              <a:t>E ALEGRES PROCLAMAMOS:</a:t>
            </a:r>
            <a:br>
              <a:rPr lang="pt-BR" altLang="pt-BR" sz="6600" b="1" dirty="0"/>
            </a:br>
            <a:r>
              <a:rPr lang="pt-BR" altLang="pt-BR" sz="6600" b="1" dirty="0"/>
              <a:t>“ÉS O NOSSO DEUS!”</a:t>
            </a:r>
          </a:p>
        </p:txBody>
      </p:sp>
      <p:cxnSp>
        <p:nvCxnSpPr>
          <p:cNvPr id="5" name="Conector reto 4"/>
          <p:cNvCxnSpPr/>
          <p:nvPr/>
        </p:nvCxnSpPr>
        <p:spPr>
          <a:xfrm>
            <a:off x="1691680" y="5445224"/>
            <a:ext cx="5760640" cy="0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636838"/>
            <a:ext cx="9144000" cy="1143000"/>
          </a:xfrm>
        </p:spPr>
        <p:txBody>
          <a:bodyPr/>
          <a:lstStyle/>
          <a:p>
            <a:pPr>
              <a:lnSpc>
                <a:spcPts val="6500"/>
              </a:lnSpc>
            </a:pPr>
            <a:r>
              <a:rPr lang="pt-BR" altLang="pt-BR" sz="6600" b="1" dirty="0"/>
              <a:t>Ó DEUS, Ó PROVIDÊNCIA!</a:t>
            </a:r>
            <a:br>
              <a:rPr lang="pt-BR" altLang="pt-BR" sz="6600" b="1" dirty="0"/>
            </a:br>
            <a:r>
              <a:rPr lang="pt-BR" altLang="pt-BR" sz="6600" b="1" dirty="0"/>
              <a:t>SEM TI NÃO HÁ VIVER</a:t>
            </a:r>
            <a:br>
              <a:rPr lang="pt-BR" altLang="pt-BR" sz="6600" b="1" dirty="0"/>
            </a:br>
            <a:r>
              <a:rPr lang="pt-BR" altLang="pt-BR" sz="6600" b="1" dirty="0"/>
              <a:t>VEM DAR-NOS A ASSISTÊNCIA</a:t>
            </a:r>
            <a:br>
              <a:rPr lang="pt-BR" altLang="pt-BR" sz="6600" b="1" dirty="0"/>
            </a:br>
            <a:r>
              <a:rPr lang="pt-BR" altLang="pt-BR" sz="6600" b="1" dirty="0"/>
              <a:t>DO TEU REAL PODER!</a:t>
            </a:r>
          </a:p>
        </p:txBody>
      </p:sp>
    </p:spTree>
    <p:extLst>
      <p:ext uri="{BB962C8B-B14F-4D97-AF65-F5344CB8AC3E}">
        <p14:creationId xmlns:p14="http://schemas.microsoft.com/office/powerpoint/2010/main" val="2657345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636912"/>
            <a:ext cx="9144000" cy="1143000"/>
          </a:xfrm>
        </p:spPr>
        <p:txBody>
          <a:bodyPr/>
          <a:lstStyle/>
          <a:p>
            <a:pPr>
              <a:lnSpc>
                <a:spcPts val="6500"/>
              </a:lnSpc>
            </a:pPr>
            <a:r>
              <a:rPr lang="pt-BR" altLang="pt-BR" sz="6600" b="1" dirty="0" smtClean="0"/>
              <a:t>TÃO SÓ </a:t>
            </a:r>
            <a:r>
              <a:rPr lang="pt-BR" altLang="pt-BR" sz="6600" b="1" dirty="0"/>
              <a:t>EM TI CONFIAMOS E EM TUA PROTEÇÃO,</a:t>
            </a:r>
            <a:br>
              <a:rPr lang="pt-BR" altLang="pt-BR" sz="6600" b="1" dirty="0"/>
            </a:br>
            <a:r>
              <a:rPr lang="pt-BR" altLang="pt-BR" sz="6600" b="1" dirty="0"/>
              <a:t>POIS SÓ EM TI ACHAMOS CONFORTO E </a:t>
            </a:r>
            <a:r>
              <a:rPr lang="pt-BR" altLang="pt-BR" sz="6600" b="1" dirty="0" smtClean="0"/>
              <a:t>REDENÇÃO</a:t>
            </a:r>
            <a:endParaRPr lang="pt-BR" altLang="pt-BR" sz="66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636838"/>
            <a:ext cx="9144000" cy="1143000"/>
          </a:xfrm>
        </p:spPr>
        <p:txBody>
          <a:bodyPr/>
          <a:lstStyle/>
          <a:p>
            <a:pPr>
              <a:lnSpc>
                <a:spcPts val="6500"/>
              </a:lnSpc>
            </a:pPr>
            <a:r>
              <a:rPr lang="pt-BR" altLang="pt-BR" sz="6600" b="1" dirty="0"/>
              <a:t>ÉS NOSSO PAI,</a:t>
            </a:r>
            <a:br>
              <a:rPr lang="pt-BR" altLang="pt-BR" sz="6600" b="1" dirty="0"/>
            </a:br>
            <a:r>
              <a:rPr lang="pt-BR" altLang="pt-BR" sz="6600" b="1" dirty="0"/>
              <a:t>Ó DEUS DE AMOR!</a:t>
            </a:r>
            <a:br>
              <a:rPr lang="pt-BR" altLang="pt-BR" sz="6600" b="1" dirty="0"/>
            </a:br>
            <a:r>
              <a:rPr lang="pt-BR" altLang="pt-BR" sz="6600" b="1" dirty="0"/>
              <a:t>TEUS FILHOS VÊM AQUI, TAMBÉM, CANTAR LOUVOR!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708920"/>
            <a:ext cx="9144000" cy="1143000"/>
          </a:xfrm>
        </p:spPr>
        <p:txBody>
          <a:bodyPr/>
          <a:lstStyle/>
          <a:p>
            <a:pPr>
              <a:lnSpc>
                <a:spcPts val="6500"/>
              </a:lnSpc>
            </a:pPr>
            <a:r>
              <a:rPr lang="pt-BR" altLang="pt-BR" sz="6600" b="1" dirty="0"/>
              <a:t>AO MUNDO RENUNCIAMOS,</a:t>
            </a:r>
            <a:br>
              <a:rPr lang="pt-BR" altLang="pt-BR" sz="6600" b="1" dirty="0"/>
            </a:br>
            <a:r>
              <a:rPr lang="pt-BR" altLang="pt-BR" sz="6600" b="1" dirty="0"/>
              <a:t>AGORA SOMOS TEUS;</a:t>
            </a:r>
            <a:br>
              <a:rPr lang="pt-BR" altLang="pt-BR" sz="6600" b="1" dirty="0"/>
            </a:br>
            <a:r>
              <a:rPr lang="pt-BR" altLang="pt-BR" sz="6600" b="1" dirty="0"/>
              <a:t>E ALEGRES PROCLAMAMOS:</a:t>
            </a:r>
            <a:br>
              <a:rPr lang="pt-BR" altLang="pt-BR" sz="6600" b="1" dirty="0"/>
            </a:br>
            <a:r>
              <a:rPr lang="pt-BR" altLang="pt-BR" sz="6600" b="1" dirty="0"/>
              <a:t>“ÉS O NOSSO DEUS!”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708275"/>
            <a:ext cx="9144000" cy="1143000"/>
          </a:xfrm>
        </p:spPr>
        <p:txBody>
          <a:bodyPr/>
          <a:lstStyle/>
          <a:p>
            <a:pPr>
              <a:lnSpc>
                <a:spcPts val="6500"/>
              </a:lnSpc>
            </a:pPr>
            <a:r>
              <a:rPr lang="pt-BR" altLang="pt-BR" sz="6600" b="1" dirty="0"/>
              <a:t>AO HOMEM TU CRIASTE,</a:t>
            </a:r>
            <a:br>
              <a:rPr lang="pt-BR" altLang="pt-BR" sz="6600" b="1" dirty="0"/>
            </a:br>
            <a:r>
              <a:rPr lang="pt-BR" altLang="pt-BR" sz="6600" b="1" dirty="0"/>
              <a:t>DE TI VIVO EXEMPLAR;</a:t>
            </a:r>
            <a:br>
              <a:rPr lang="pt-BR" altLang="pt-BR" sz="6600" b="1" dirty="0"/>
            </a:br>
            <a:r>
              <a:rPr lang="pt-BR" altLang="pt-BR" sz="6600" b="1" dirty="0"/>
              <a:t>NA TERRA O COLOCASTE</a:t>
            </a:r>
            <a:br>
              <a:rPr lang="pt-BR" altLang="pt-BR" sz="6600" b="1" dirty="0"/>
            </a:br>
            <a:r>
              <a:rPr lang="pt-BR" altLang="pt-BR" sz="6600" b="1" dirty="0"/>
              <a:t>A FIM DE TE LOUVAR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565400"/>
            <a:ext cx="9144000" cy="1143000"/>
          </a:xfrm>
        </p:spPr>
        <p:txBody>
          <a:bodyPr/>
          <a:lstStyle/>
          <a:p>
            <a:pPr>
              <a:lnSpc>
                <a:spcPts val="6500"/>
              </a:lnSpc>
            </a:pPr>
            <a:r>
              <a:rPr lang="pt-BR" altLang="pt-BR" sz="6600" b="1" dirty="0"/>
              <a:t>CAÍDO EMBORA ESTEJA,</a:t>
            </a:r>
            <a:br>
              <a:rPr lang="pt-BR" altLang="pt-BR" sz="6600" b="1" dirty="0"/>
            </a:br>
            <a:r>
              <a:rPr lang="pt-BR" altLang="pt-BR" sz="6600" b="1" dirty="0"/>
              <a:t>ESTENDES TUA MÃO,</a:t>
            </a:r>
            <a:br>
              <a:rPr lang="pt-BR" altLang="pt-BR" sz="6600" b="1" dirty="0"/>
            </a:br>
            <a:r>
              <a:rPr lang="pt-BR" altLang="pt-BR" sz="6600" b="1" dirty="0"/>
              <a:t>NA GRAÇA </a:t>
            </a:r>
            <a:r>
              <a:rPr lang="pt-BR" altLang="pt-BR" sz="6600" b="1" dirty="0" smtClean="0"/>
              <a:t>BENFAZEJA</a:t>
            </a:r>
            <a:r>
              <a:rPr lang="pt-BR" altLang="pt-BR" sz="6600" b="1" dirty="0"/>
              <a:t/>
            </a:r>
            <a:br>
              <a:rPr lang="pt-BR" altLang="pt-BR" sz="6600" b="1" dirty="0"/>
            </a:br>
            <a:r>
              <a:rPr lang="pt-BR" altLang="pt-BR" sz="6600" b="1" dirty="0"/>
              <a:t>DA TUA REDENÇÃO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636838"/>
            <a:ext cx="9144000" cy="1143000"/>
          </a:xfrm>
        </p:spPr>
        <p:txBody>
          <a:bodyPr/>
          <a:lstStyle/>
          <a:p>
            <a:pPr>
              <a:lnSpc>
                <a:spcPts val="6500"/>
              </a:lnSpc>
            </a:pPr>
            <a:r>
              <a:rPr lang="pt-BR" altLang="pt-BR" sz="6600" b="1" dirty="0"/>
              <a:t>ÉS NOSSO PAI,</a:t>
            </a:r>
            <a:br>
              <a:rPr lang="pt-BR" altLang="pt-BR" sz="6600" b="1" dirty="0"/>
            </a:br>
            <a:r>
              <a:rPr lang="pt-BR" altLang="pt-BR" sz="6600" b="1" dirty="0"/>
              <a:t>Ó DEUS DE AMOR!</a:t>
            </a:r>
            <a:br>
              <a:rPr lang="pt-BR" altLang="pt-BR" sz="6600" b="1" dirty="0"/>
            </a:br>
            <a:r>
              <a:rPr lang="pt-BR" altLang="pt-BR" sz="6600" b="1" dirty="0"/>
              <a:t>TEUS FILHOS VÊM AQUI, TAMBÉM, CANTAR LOUVOR!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564904"/>
            <a:ext cx="9144000" cy="1143000"/>
          </a:xfrm>
        </p:spPr>
        <p:txBody>
          <a:bodyPr/>
          <a:lstStyle/>
          <a:p>
            <a:pPr>
              <a:lnSpc>
                <a:spcPts val="6500"/>
              </a:lnSpc>
            </a:pPr>
            <a:r>
              <a:rPr lang="pt-BR" altLang="pt-BR" sz="6600" b="1" dirty="0"/>
              <a:t>AO MUNDO RENUNCIAMOS,</a:t>
            </a:r>
            <a:br>
              <a:rPr lang="pt-BR" altLang="pt-BR" sz="6600" b="1" dirty="0"/>
            </a:br>
            <a:r>
              <a:rPr lang="pt-BR" altLang="pt-BR" sz="6600" b="1" dirty="0"/>
              <a:t>AGORA SOMOS TEUS;</a:t>
            </a:r>
            <a:br>
              <a:rPr lang="pt-BR" altLang="pt-BR" sz="6600" b="1" dirty="0"/>
            </a:br>
            <a:r>
              <a:rPr lang="pt-BR" altLang="pt-BR" sz="6600" b="1" dirty="0"/>
              <a:t>E ALEGRES PROCLAMAMOS:</a:t>
            </a:r>
            <a:br>
              <a:rPr lang="pt-BR" altLang="pt-BR" sz="6600" b="1" dirty="0"/>
            </a:br>
            <a:r>
              <a:rPr lang="pt-BR" altLang="pt-BR" sz="6600" b="1" dirty="0"/>
              <a:t>“ÉS O NOSSO DEUS!”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PM agua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IPM agua</Template>
  <TotalTime>46</TotalTime>
  <Words>57</Words>
  <Application>Microsoft Office PowerPoint</Application>
  <PresentationFormat>Apresentação na tela (4:3)</PresentationFormat>
  <Paragraphs>13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5" baseType="lpstr">
      <vt:lpstr>Arial</vt:lpstr>
      <vt:lpstr>IPM agua</vt:lpstr>
      <vt:lpstr>PROVIDÊNCIA DE DEUS (NA REDENÇÃO) Hino 31</vt:lpstr>
      <vt:lpstr>Ó DEUS, Ó PROVIDÊNCIA! SEM TI NÃO HÁ VIVER VEM DAR-NOS A ASSISTÊNCIA DO TEU REAL PODER!</vt:lpstr>
      <vt:lpstr>TÃO SÓ EM TI CONFIAMOS E EM TUA PROTEÇÃO, POIS SÓ EM TI ACHAMOS CONFORTO E REDENÇÃO</vt:lpstr>
      <vt:lpstr>ÉS NOSSO PAI, Ó DEUS DE AMOR! TEUS FILHOS VÊM AQUI, TAMBÉM, CANTAR LOUVOR!</vt:lpstr>
      <vt:lpstr>AO MUNDO RENUNCIAMOS, AGORA SOMOS TEUS; E ALEGRES PROCLAMAMOS: “ÉS O NOSSO DEUS!”</vt:lpstr>
      <vt:lpstr>AO HOMEM TU CRIASTE, DE TI VIVO EXEMPLAR; NA TERRA O COLOCASTE A FIM DE TE LOUVAR</vt:lpstr>
      <vt:lpstr>CAÍDO EMBORA ESTEJA, ESTENDES TUA MÃO, NA GRAÇA BENFAZEJA DA TUA REDENÇÃO</vt:lpstr>
      <vt:lpstr>ÉS NOSSO PAI, Ó DEUS DE AMOR! TEUS FILHOS VÊM AQUI, TAMBÉM, CANTAR LOUVOR!</vt:lpstr>
      <vt:lpstr>AO MUNDO RENUNCIAMOS, AGORA SOMOS TEUS; E ALEGRES PROCLAMAMOS: “ÉS O NOSSO DEUS!”</vt:lpstr>
      <vt:lpstr>EM CRISTO, O FILHO AMADO A TUA GRAÇA VEM COBRIR-NOS O PECADO E DAR-NOS TODO O BEM</vt:lpstr>
      <vt:lpstr>REAIS MUNIFICÊNCIAS GOZAMOS NÓS, ENTÃO NAS TERNAS PROVIDÊNCIAS DA TUA REDENÇÃO AMÉM</vt:lpstr>
      <vt:lpstr>ÉS NOSSO PAI, Ó DEUS DE AMOR! TEUS FILHOS VÊM AQUI, TAMBÉM, CANTAR LOUVOR!</vt:lpstr>
      <vt:lpstr>AO MUNDO RENUNCIAMOS, AGORA SOMOS TEUS; E ALEGRES PROCLAMAMOS: “ÉS O NOSSO DEUS!”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Meu Computador</dc:creator>
  <cp:lastModifiedBy>Narrubia</cp:lastModifiedBy>
  <cp:revision>5</cp:revision>
  <dcterms:created xsi:type="dcterms:W3CDTF">2003-12-04T23:43:25Z</dcterms:created>
  <dcterms:modified xsi:type="dcterms:W3CDTF">2016-10-20T19:56:35Z</dcterms:modified>
</cp:coreProperties>
</file>