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62" r:id="rId11"/>
    <p:sldId id="263" r:id="rId12"/>
    <p:sldId id="277" r:id="rId13"/>
    <p:sldId id="278" r:id="rId14"/>
    <p:sldId id="264" r:id="rId15"/>
    <p:sldId id="265" r:id="rId16"/>
    <p:sldId id="279" r:id="rId17"/>
    <p:sldId id="280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3" autoAdjust="0"/>
    <p:restoredTop sz="94661" autoAdjust="0"/>
  </p:normalViewPr>
  <p:slideViewPr>
    <p:cSldViewPr showGuides="1">
      <p:cViewPr varScale="1">
        <p:scale>
          <a:sx n="61" d="100"/>
          <a:sy n="61" d="100"/>
        </p:scale>
        <p:origin x="-8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32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FFB615-582A-49EB-BCB4-B0E778ABE9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625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6F147C-D74F-4271-8878-CEED52167A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73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92F16D-F8A1-4BCE-BA9F-C351E29AF1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37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lang="pt-BR" altLang="pt-BR" sz="66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6600" b="1">
          <a:solidFill>
            <a:schemeClr val="bg1"/>
          </a:solidFill>
          <a:latin typeface="Aller Display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defRPr/>
            </a:pPr>
            <a:r>
              <a:rPr sz="8000" dirty="0" smtClean="0"/>
              <a:t>MARAVILHAS DIVINAS</a:t>
            </a:r>
            <a:r>
              <a:rPr sz="5000" dirty="0" smtClean="0"/>
              <a:t/>
            </a:r>
            <a:br>
              <a:rPr sz="5000" dirty="0" smtClean="0"/>
            </a:br>
            <a:r>
              <a:rPr lang="pt-BR" sz="4400" i="1" dirty="0" smtClean="0"/>
              <a:t>Hino 33</a:t>
            </a:r>
            <a:endParaRPr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HOJE, TAMBÉM, NÓS BEM ALTO, CANTAMOS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AS ORAÇÕES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ELE NOS ATENDEU;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SEU FORTE BRAÇO,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É TÃO COMPASSIVO,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EM NOSSO AUXÍLIO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ELE SEMPRE ESTENDEU.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NO CÉU, NA TERRA,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   </a:t>
            </a:r>
            <a:r>
              <a:rPr sz="6600" dirty="0" smtClean="0">
                <a:solidFill>
                  <a:schemeClr val="bg1"/>
                </a:solidFill>
              </a:rPr>
              <a:t>VAI </a:t>
            </a:r>
            <a:r>
              <a:rPr sz="6600" dirty="0">
                <a:solidFill>
                  <a:schemeClr val="bg1"/>
                </a:solidFill>
              </a:rPr>
              <a:t>OPERANDO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O PODER DO SENHOR!</a:t>
            </a:r>
          </a:p>
        </p:txBody>
      </p:sp>
    </p:spTree>
    <p:extLst>
      <p:ext uri="{BB962C8B-B14F-4D97-AF65-F5344CB8AC3E}">
        <p14:creationId xmlns:p14="http://schemas.microsoft.com/office/powerpoint/2010/main" val="41083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 MAS SEU AMOR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AOS HOMENS PERDIDOS,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DAS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É SEMPRE A MAIOR. </a:t>
            </a:r>
          </a:p>
        </p:txBody>
      </p:sp>
    </p:spTree>
    <p:extLst>
      <p:ext uri="{BB962C8B-B14F-4D97-AF65-F5344CB8AC3E}">
        <p14:creationId xmlns:p14="http://schemas.microsoft.com/office/powerpoint/2010/main" val="31364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COMO ATÉ HOJE,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 DAQUI PARA FRENTE,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ELE </a:t>
            </a:r>
            <a:r>
              <a:rPr sz="6600" dirty="0" smtClean="0">
                <a:solidFill>
                  <a:schemeClr val="bg1"/>
                </a:solidFill>
              </a:rPr>
              <a:t>SERÁ NOSSO </a:t>
            </a:r>
            <a:r>
              <a:rPr sz="6600" dirty="0">
                <a:solidFill>
                  <a:schemeClr val="bg1"/>
                </a:solidFill>
              </a:rPr>
              <a:t>ETERNO PODER,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NOSSO CASTELO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BEM FORTE E SEGURO,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 NOSSA FONTE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DE EXCELSO PRAZER.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NO CÉU, NA TERRA,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   </a:t>
            </a:r>
            <a:r>
              <a:rPr sz="6600" dirty="0" smtClean="0">
                <a:solidFill>
                  <a:schemeClr val="bg1"/>
                </a:solidFill>
              </a:rPr>
              <a:t>VAI </a:t>
            </a:r>
            <a:r>
              <a:rPr sz="6600" dirty="0">
                <a:solidFill>
                  <a:schemeClr val="bg1"/>
                </a:solidFill>
              </a:rPr>
              <a:t>OPERANDO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O PODER DO SENHOR!</a:t>
            </a:r>
          </a:p>
        </p:txBody>
      </p:sp>
    </p:spTree>
    <p:extLst>
      <p:ext uri="{BB962C8B-B14F-4D97-AF65-F5344CB8AC3E}">
        <p14:creationId xmlns:p14="http://schemas.microsoft.com/office/powerpoint/2010/main" val="13580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 MAS SEU AMOR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AOS HOMENS PERDIDOS,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DAS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É SEMPRE A MAIOR. 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187450" y="5373216"/>
            <a:ext cx="6697663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9005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AO DEUS DE AMOR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E DE IMENSA BONDADE,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COM VOZ DE JÚBILO,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VINDE E ACLAMAI!</a:t>
            </a:r>
          </a:p>
        </p:txBody>
      </p:sp>
    </p:spTree>
    <p:extLst>
      <p:ext uri="{BB962C8B-B14F-4D97-AF65-F5344CB8AC3E}">
        <p14:creationId xmlns:p14="http://schemas.microsoft.com/office/powerpoint/2010/main" val="32049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4604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COM CORAÇÃO TRANSBORDANTE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DE </a:t>
            </a:r>
            <a:r>
              <a:rPr sz="6600" dirty="0" smtClean="0">
                <a:solidFill>
                  <a:schemeClr val="bg1"/>
                </a:solidFill>
              </a:rPr>
              <a:t>GRAÇAS,</a:t>
            </a:r>
            <a:r>
              <a:rPr sz="6600" dirty="0">
                <a:solidFill>
                  <a:schemeClr val="bg1"/>
                </a:solidFill>
              </a:rPr>
              <a:t/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SEU GRANDE AMOR, TODOS, VINDE </a:t>
            </a:r>
            <a:r>
              <a:rPr sz="6600" dirty="0" smtClean="0">
                <a:solidFill>
                  <a:schemeClr val="bg1"/>
                </a:solidFill>
              </a:rPr>
              <a:t> </a:t>
            </a:r>
            <a:r>
              <a:rPr sz="6600" dirty="0">
                <a:solidFill>
                  <a:schemeClr val="bg1"/>
                </a:solidFill>
              </a:rPr>
              <a:t>LOUVAI!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NO CÉU, NA TERRA,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   </a:t>
            </a:r>
            <a:r>
              <a:rPr sz="6600" dirty="0" smtClean="0">
                <a:solidFill>
                  <a:schemeClr val="bg1"/>
                </a:solidFill>
              </a:rPr>
              <a:t>VAI </a:t>
            </a:r>
            <a:r>
              <a:rPr sz="6600" dirty="0">
                <a:solidFill>
                  <a:schemeClr val="bg1"/>
                </a:solidFill>
              </a:rPr>
              <a:t>OPERANDO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O PODER DO SENHOR!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 MAS SEU AMOR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AOS HOMENS PERDIDOS,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DAS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É SEMPRE A MAIOR.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JÁ NOSSOS PAIS NOS CONTARAM A HISTÓRIA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 DE DEUS, FALANDO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COM MUITO PRAZER.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QUE NAS TRISTEZAS,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NOS GRANDES PERIGOS</a:t>
            </a:r>
            <a:r>
              <a:rPr sz="6600" dirty="0" smtClean="0">
                <a:solidFill>
                  <a:schemeClr val="bg1"/>
                </a:solidFill>
              </a:rPr>
              <a:t>, ELE </a:t>
            </a:r>
            <a:r>
              <a:rPr sz="6600" dirty="0">
                <a:solidFill>
                  <a:schemeClr val="bg1"/>
                </a:solidFill>
              </a:rPr>
              <a:t>OS </a:t>
            </a:r>
            <a:r>
              <a:rPr sz="6600" dirty="0" smtClean="0">
                <a:solidFill>
                  <a:schemeClr val="bg1"/>
                </a:solidFill>
              </a:rPr>
              <a:t>SALVOU POR </a:t>
            </a:r>
            <a:r>
              <a:rPr sz="6600" dirty="0">
                <a:solidFill>
                  <a:schemeClr val="bg1"/>
                </a:solidFill>
              </a:rPr>
              <a:t>SEU GRANDE PODER.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NO CÉU, NA TERRA,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QUE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   </a:t>
            </a:r>
            <a:r>
              <a:rPr sz="6600" dirty="0" smtClean="0">
                <a:solidFill>
                  <a:schemeClr val="bg1"/>
                </a:solidFill>
              </a:rPr>
              <a:t>VAI </a:t>
            </a:r>
            <a:r>
              <a:rPr sz="6600" dirty="0">
                <a:solidFill>
                  <a:schemeClr val="bg1"/>
                </a:solidFill>
              </a:rPr>
              <a:t>OPERANDO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O PODER DO SENHOR!</a:t>
            </a:r>
          </a:p>
        </p:txBody>
      </p:sp>
    </p:spTree>
    <p:extLst>
      <p:ext uri="{BB962C8B-B14F-4D97-AF65-F5344CB8AC3E}">
        <p14:creationId xmlns:p14="http://schemas.microsoft.com/office/powerpoint/2010/main" val="23899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  <a:defRPr/>
            </a:pPr>
            <a:r>
              <a:rPr sz="6600" dirty="0">
                <a:solidFill>
                  <a:schemeClr val="bg1"/>
                </a:solidFill>
              </a:rPr>
              <a:t> MAS SEU AMOR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AOS HOMENS PERDIDOS,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DAS MARAVILHAS</a:t>
            </a:r>
            <a:br>
              <a:rPr sz="6600" dirty="0">
                <a:solidFill>
                  <a:schemeClr val="bg1"/>
                </a:solidFill>
              </a:rPr>
            </a:br>
            <a:r>
              <a:rPr sz="6600" dirty="0">
                <a:solidFill>
                  <a:schemeClr val="bg1"/>
                </a:solidFill>
              </a:rPr>
              <a:t>É SEMPRE A MAIOR. </a:t>
            </a:r>
          </a:p>
        </p:txBody>
      </p:sp>
    </p:spTree>
    <p:extLst>
      <p:ext uri="{BB962C8B-B14F-4D97-AF65-F5344CB8AC3E}">
        <p14:creationId xmlns:p14="http://schemas.microsoft.com/office/powerpoint/2010/main" val="24333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78</TotalTime>
  <Words>79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Aller Display</vt:lpstr>
      <vt:lpstr>Calibri</vt:lpstr>
      <vt:lpstr>IPM agua</vt:lpstr>
      <vt:lpstr>MARAVILHAS DIVINAS Hino 33</vt:lpstr>
      <vt:lpstr>AO DEUS DE AMOR E DE IMENSA BONDADE, COM VOZ DE JÚBILO, VINDE E ACLAMAI!</vt:lpstr>
      <vt:lpstr>COM CORAÇÃO TRANSBORDANTE DE GRAÇAS, SEU GRANDE AMOR, TODOS, VINDE  LOUVAI!</vt:lpstr>
      <vt:lpstr>NO CÉU, NA TERRA, QUE MARAVILHAS    VAI OPERANDO O PODER DO SENHOR!</vt:lpstr>
      <vt:lpstr> MAS SEU AMOR AOS HOMENS PERDIDOS, DAS MARAVILHAS É SEMPRE A MAIOR. </vt:lpstr>
      <vt:lpstr>JÁ NOSSOS PAIS NOS CONTARAM A HISTÓRIA  DE DEUS, FALANDO COM MUITO PRAZER.</vt:lpstr>
      <vt:lpstr>QUE NAS TRISTEZAS, NOS GRANDES PERIGOS, ELE OS SALVOU POR SEU GRANDE PODER.</vt:lpstr>
      <vt:lpstr>NO CÉU, NA TERRA, QUE MARAVILHAS    VAI OPERANDO O PODER DO SENHOR!</vt:lpstr>
      <vt:lpstr> MAS SEU AMOR AOS HOMENS PERDIDOS, DAS MARAVILHAS É SEMPRE A MAIOR. </vt:lpstr>
      <vt:lpstr>HOJE, TAMBÉM, NÓS BEM ALTO, CANTAMOS QUE AS ORAÇÕES ELE NOS ATENDEU;</vt:lpstr>
      <vt:lpstr>SEU FORTE BRAÇO, QUE É TÃO COMPASSIVO, EM NOSSO AUXÍLIO ELE SEMPRE ESTENDEU.</vt:lpstr>
      <vt:lpstr>NO CÉU, NA TERRA, QUE MARAVILHAS    VAI OPERANDO O PODER DO SENHOR!</vt:lpstr>
      <vt:lpstr> MAS SEU AMOR AOS HOMENS PERDIDOS, DAS MARAVILHAS É SEMPRE A MAIOR. </vt:lpstr>
      <vt:lpstr>COMO ATÉ HOJE, E DAQUI PARA FRENTE, ELE SERÁ NOSSO ETERNO PODER,</vt:lpstr>
      <vt:lpstr>NOSSO CASTELO BEM FORTE E SEGURO, E NOSSA FONTE DE EXCELSO PRAZER.</vt:lpstr>
      <vt:lpstr>NO CÉU, NA TERRA, QUE MARAVILHAS    VAI OPERANDO O PODER DO SENHOR!</vt:lpstr>
      <vt:lpstr> MAS SEU AMOR AOS HOMENS PERDIDOS, DAS MARAVILHAS É SEMPRE A MAIOR.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DEUS DE AMOR E DE IMENSA BONDADE, COM VOZ DE JÚBILO, VINDE E ACLAMAI!</dc:title>
  <dc:creator>Meu Computador</dc:creator>
  <cp:lastModifiedBy>Narrubia</cp:lastModifiedBy>
  <cp:revision>9</cp:revision>
  <dcterms:created xsi:type="dcterms:W3CDTF">2003-11-24T00:04:28Z</dcterms:created>
  <dcterms:modified xsi:type="dcterms:W3CDTF">2016-11-04T14:25:57Z</dcterms:modified>
</cp:coreProperties>
</file>