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75" r:id="rId6"/>
    <p:sldId id="259" r:id="rId7"/>
    <p:sldId id="276" r:id="rId8"/>
    <p:sldId id="260" r:id="rId9"/>
    <p:sldId id="277" r:id="rId10"/>
    <p:sldId id="261" r:id="rId11"/>
    <p:sldId id="27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E85B65F-5680-4A7C-91E7-75E1B1D431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92ABD4-2F90-4BA9-A110-CC7FD7DD4FF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5821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CONVITE AO LOUVOR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Hino 34</a:t>
            </a:r>
            <a:endParaRPr lang="pt-BR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3407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DEMOS COM ALEGRE SOM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 A DEUS,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PORQUE ELE É BOM!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GRAÇA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JAMAIS NOS DEIXARÁ!</a:t>
            </a: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373216"/>
            <a:ext cx="5832648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24944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DEMOS COM ALEGRE SOM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GLÓRIA A DEUS,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PORQUE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ELE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É BOM.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GRAÇA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JAMAIS NOS DEIXARÁ!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PODER ELE ORDENOU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NO MUNDO A LUZ RAIOU.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GRAÇA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JAMAIS NOS DEIXARÁ!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COM OLHAR DE COMPAIXÃO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VIU A NOSSA PERDIÇÃO.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GRAÇA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JAMAIS NOS DEIXARÁ!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O SEU POVO ABENÇOOU,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 DESERTO ELE O GUIOU.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996952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SUA GRAÇA DEUS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/>
            </a:r>
            <a:b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NOS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DÁ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E JAMAIS NOS DEIXARÁ!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22</TotalTime>
  <Words>39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azul</vt:lpstr>
      <vt:lpstr>CONVITE AO LOUVOR Hino 34</vt:lpstr>
      <vt:lpstr>DEMOS COM ALEGRE SOM GLÓRIA A DEUS, PORQUE ELE É BOM.</vt:lpstr>
      <vt:lpstr>SUA GRAÇA DEUS  NOS DÁ E JAMAIS NOS DEIXARÁ!</vt:lpstr>
      <vt:lpstr>COM PODER ELE ORDENOU E NO MUNDO A LUZ RAIOU.</vt:lpstr>
      <vt:lpstr>SUA GRAÇA DEUS  NOS DÁ E JAMAIS NOS DEIXARÁ!</vt:lpstr>
      <vt:lpstr>COM OLHAR DE COMPAIXÃO VIU A NOSSA PERDIÇÃO.</vt:lpstr>
      <vt:lpstr>SUA GRAÇA DEUS  NOS DÁ E JAMAIS NOS DEIXARÁ!</vt:lpstr>
      <vt:lpstr>O SEU POVO ABENÇOOU, NO DESERTO ELE O GUIOU.</vt:lpstr>
      <vt:lpstr>SUA GRAÇA DEUS  NOS DÁ E JAMAIS NOS DEIXARÁ!</vt:lpstr>
      <vt:lpstr>DEMOS COM ALEGRE SOM GLÓRIA A DEUS, PORQUE ELE É BOM!</vt:lpstr>
      <vt:lpstr>SUA GRAÇA DEUS  NOS DÁ E JAMAIS NOS DEIXARÁ!</vt:lpstr>
    </vt:vector>
  </TitlesOfParts>
  <Company>Igreja Presbiteriana de Cuiabá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 COM ALEGRE SOM GLÓRIA A DEUS, PORQUE ÉLE É BOM.</dc:title>
  <dc:creator>Igreja Presbiteriana de Cuiabá</dc:creator>
  <cp:lastModifiedBy>Viveiro20</cp:lastModifiedBy>
  <cp:revision>5</cp:revision>
  <dcterms:created xsi:type="dcterms:W3CDTF">2004-08-03T18:14:14Z</dcterms:created>
  <dcterms:modified xsi:type="dcterms:W3CDTF">2016-11-06T14:33:58Z</dcterms:modified>
</cp:coreProperties>
</file>