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589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92CC316-FCDB-49F8-9702-85929C3BE0D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0F427F-AA8E-4E4A-8D4B-A42BA3E2653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94112"/>
            <a:ext cx="9144000" cy="1143000"/>
          </a:xfrm>
        </p:spPr>
        <p:txBody>
          <a:bodyPr/>
          <a:lstStyle/>
          <a:p>
            <a:r>
              <a:rPr 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ADORAÇÃO E SÚPLICA</a:t>
            </a: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i="1" dirty="0" smtClean="0"/>
              <a:t>Hino 35</a:t>
            </a:r>
            <a:endParaRPr lang="pt-B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CULTO AGORA,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AQUI SENHOR,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NÓS VIMOS </a:t>
            </a: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CELEBRAR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CANTANDO, JUNTOS,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LOUVOR,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TEU LIVRO A MEDITAR.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À NOSSA VERA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ADORAÇÃO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PRESENTE ESTÁS, SENHOR.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FAZENDO O NOSSO CORAÇÃO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SENTIR TEU GRANDE AMOR.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ATENDE NOSSAS PETIÇÕES,</a:t>
            </a:r>
            <a:b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Ó PODEROSO DEUS!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CONCEDE AOS </a:t>
            </a: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NOSSOS </a:t>
            </a: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CORAÇÕES ANTEGOZAR AOS </a:t>
            </a: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CÉUS.  AMÉM</a:t>
            </a:r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azul</vt:lpstr>
      <vt:lpstr>ADORAÇÃO E SÚPLICA Hino 35</vt:lpstr>
      <vt:lpstr>TEU CULTO AGORA, AQUI SENHOR, NÓS VIMOS CELEBRAR</vt:lpstr>
      <vt:lpstr>CANTANDO, JUNTOS, TEU LOUVOR, TEU LIVRO A MEDITAR.</vt:lpstr>
      <vt:lpstr>À NOSSA VERA ADORAÇÃO PRESENTE ESTÁS, SENHOR.</vt:lpstr>
      <vt:lpstr>FAZENDO O NOSSO CORAÇÃO SENTIR TEU GRANDE AMOR.</vt:lpstr>
      <vt:lpstr>ATENDE NOSSAS PETIÇÕES, Ó PODEROSO DEUS!</vt:lpstr>
      <vt:lpstr>CONCEDE AOS  NOSSOS CORAÇÕES ANTEGOZAR AOS  CÉUS.  AMÉM.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TEU CULTO AGORA, AQUI SENHOR, NÓS VIMOS CELEBRAR,</dc:title>
  <dc:creator>Igreja Presbiteriana de Cuiabá</dc:creator>
  <cp:lastModifiedBy>Viveiro20</cp:lastModifiedBy>
  <cp:revision>3</cp:revision>
  <dcterms:created xsi:type="dcterms:W3CDTF">2004-08-03T18:18:30Z</dcterms:created>
  <dcterms:modified xsi:type="dcterms:W3CDTF">2016-11-06T14:40:46Z</dcterms:modified>
</cp:coreProperties>
</file>