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4" r:id="rId13"/>
    <p:sldId id="265" r:id="rId14"/>
    <p:sldId id="268" r:id="rId15"/>
    <p:sldId id="272" r:id="rId16"/>
    <p:sldId id="273" r:id="rId1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45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6FD4FBC-CF99-486E-8353-BB336F3AE05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6A0E90C-347F-4904-8B2F-F9FCAA4D7A3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4290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8000" dirty="0" smtClean="0"/>
              <a:t>EXALTAÇÃO E LOUVOR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4400" i="1" dirty="0" smtClean="0"/>
              <a:t>Hino 39</a:t>
            </a:r>
            <a:endParaRPr lang="pt-BR" sz="440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</a:rPr>
              <a:t>O SANGUE DE JESUS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ME LAVOU, ME LAVOU;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O SANGUE DE JESUS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ME LAVOU, ME LAVOU!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</a:rPr>
              <a:t>ALEGRE, CANTAREI LOUVORES AO </a:t>
            </a:r>
            <a:r>
              <a:rPr lang="pt-BR" sz="6600" b="1" dirty="0" smtClean="0">
                <a:solidFill>
                  <a:schemeClr val="bg1"/>
                </a:solidFill>
              </a:rPr>
              <a:t/>
            </a:r>
            <a:br>
              <a:rPr lang="pt-BR" sz="6600" b="1" dirty="0" smtClean="0">
                <a:solidFill>
                  <a:schemeClr val="bg1"/>
                </a:solidFill>
              </a:rPr>
            </a:br>
            <a:r>
              <a:rPr lang="pt-BR" sz="6600" b="1" dirty="0" smtClean="0">
                <a:solidFill>
                  <a:schemeClr val="bg1"/>
                </a:solidFill>
              </a:rPr>
              <a:t>MEU </a:t>
            </a:r>
            <a:r>
              <a:rPr lang="pt-BR" sz="6600" b="1" dirty="0">
                <a:solidFill>
                  <a:schemeClr val="bg1"/>
                </a:solidFill>
              </a:rPr>
              <a:t>REI,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AO MEU SENHOR JESUS QUE ME SALVOU!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</a:rPr>
              <a:t>O CHEFE DA MILÍCIA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É JESUS,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MEU SALVADOR,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</a:rPr>
              <a:t>O REI DOS REIS,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O REDENTOR,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O ETERNO E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BOM SENHOR;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</a:rPr>
              <a:t>A TUDO VENCERÁ,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VITÓRIA NOS DARÁ,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E À GLÓRIA ETERNA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OS SEUS CONDUZIRÁ.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</a:rPr>
              <a:t>O SANGUE DE JESUS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ME LAVOU, ME LAVOU;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O SANGUE DE JESUS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ME LAVOU, ME LAVOU!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6490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</a:rPr>
              <a:t>ALEGRE, CANTAREI LOUVORES AO </a:t>
            </a:r>
            <a:r>
              <a:rPr lang="pt-BR" sz="6600" b="1" dirty="0" smtClean="0">
                <a:solidFill>
                  <a:schemeClr val="bg1"/>
                </a:solidFill>
              </a:rPr>
              <a:t/>
            </a:r>
            <a:br>
              <a:rPr lang="pt-BR" sz="6600" b="1" dirty="0" smtClean="0">
                <a:solidFill>
                  <a:schemeClr val="bg1"/>
                </a:solidFill>
              </a:rPr>
            </a:br>
            <a:r>
              <a:rPr lang="pt-BR" sz="6600" b="1" dirty="0" smtClean="0">
                <a:solidFill>
                  <a:schemeClr val="bg1"/>
                </a:solidFill>
              </a:rPr>
              <a:t>MEU </a:t>
            </a:r>
            <a:r>
              <a:rPr lang="pt-BR" sz="6600" b="1" dirty="0">
                <a:solidFill>
                  <a:schemeClr val="bg1"/>
                </a:solidFill>
              </a:rPr>
              <a:t>REI,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AO MEU SENHOR JESUS QUE ME SALVOU!</a:t>
            </a:r>
          </a:p>
        </p:txBody>
      </p:sp>
      <p:cxnSp>
        <p:nvCxnSpPr>
          <p:cNvPr id="6" name="Conector reto 5"/>
          <p:cNvCxnSpPr/>
          <p:nvPr/>
        </p:nvCxnSpPr>
        <p:spPr>
          <a:xfrm>
            <a:off x="1691680" y="5445224"/>
            <a:ext cx="576064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</a:rPr>
              <a:t>OH, VINDE CRENTES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DAR LOUVOR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AO GRANDE REI </a:t>
            </a:r>
            <a:r>
              <a:rPr lang="pt-BR" sz="6600" b="1" dirty="0" smtClean="0">
                <a:solidFill>
                  <a:schemeClr val="bg1"/>
                </a:solidFill>
              </a:rPr>
              <a:t>JESUS</a:t>
            </a:r>
            <a:endParaRPr lang="pt-BR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</a:rPr>
              <a:t>QUE PARA A NOSSA REDENÇÃO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MORREU NA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AMARGA CRUZ;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092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</a:rPr>
              <a:t>SEU SANGUE DERRAMOU, DE TUDO ME LAVOU: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MAIS ALVO DO QUE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A NEVE ME TORNOU.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</a:rPr>
              <a:t>O SANGUE DE JESUS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ME LAVOU, ME LAVOU;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O SANGUE DE JESUS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ME LAVOU, ME LAVOU!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</a:rPr>
              <a:t>ALEGRE, CANTAREI LOUVORES AO </a:t>
            </a:r>
            <a:r>
              <a:rPr lang="pt-BR" sz="6600" b="1" dirty="0" smtClean="0">
                <a:solidFill>
                  <a:schemeClr val="bg1"/>
                </a:solidFill>
              </a:rPr>
              <a:t/>
            </a:r>
            <a:br>
              <a:rPr lang="pt-BR" sz="6600" b="1" dirty="0" smtClean="0">
                <a:solidFill>
                  <a:schemeClr val="bg1"/>
                </a:solidFill>
              </a:rPr>
            </a:br>
            <a:r>
              <a:rPr lang="pt-BR" sz="6600" b="1" dirty="0" smtClean="0">
                <a:solidFill>
                  <a:schemeClr val="bg1"/>
                </a:solidFill>
              </a:rPr>
              <a:t>MEU </a:t>
            </a:r>
            <a:r>
              <a:rPr lang="pt-BR" sz="6600" b="1" dirty="0">
                <a:solidFill>
                  <a:schemeClr val="bg1"/>
                </a:solidFill>
              </a:rPr>
              <a:t>REI,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AO MEU SENHOR JESUS QUE ME SALVOU!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</a:rPr>
              <a:t>OH, VINDE UNIR-VOS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A JESUS NA LUTA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CONTRA O MAL,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9005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</a:rPr>
              <a:t>E, COM O GRANDE SALVADOR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EM MARCHA </a:t>
            </a:r>
            <a:r>
              <a:rPr lang="pt-BR" sz="6600" b="1" dirty="0" smtClean="0">
                <a:solidFill>
                  <a:schemeClr val="bg1"/>
                </a:solidFill>
              </a:rPr>
              <a:t>TRIUNFAL</a:t>
            </a:r>
            <a:endParaRPr lang="pt-BR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9561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</a:rPr>
              <a:t>A TODOS PROCLAMAR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QUE SEU AMOR </a:t>
            </a:r>
            <a:r>
              <a:rPr lang="pt-BR" sz="6600" b="1" dirty="0" smtClean="0">
                <a:solidFill>
                  <a:schemeClr val="bg1"/>
                </a:solidFill>
              </a:rPr>
              <a:t/>
            </a:r>
            <a:br>
              <a:rPr lang="pt-BR" sz="6600" b="1" dirty="0" smtClean="0">
                <a:solidFill>
                  <a:schemeClr val="bg1"/>
                </a:solidFill>
              </a:rPr>
            </a:br>
            <a:r>
              <a:rPr lang="pt-BR" sz="6600" b="1" dirty="0" smtClean="0">
                <a:solidFill>
                  <a:schemeClr val="bg1"/>
                </a:solidFill>
              </a:rPr>
              <a:t>SEM </a:t>
            </a:r>
            <a:r>
              <a:rPr lang="pt-BR" sz="6600" b="1" dirty="0">
                <a:solidFill>
                  <a:schemeClr val="bg1"/>
                </a:solidFill>
              </a:rPr>
              <a:t>PAR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O FEZ NA </a:t>
            </a:r>
            <a:r>
              <a:rPr lang="pt-BR" sz="6600" b="1" dirty="0" smtClean="0">
                <a:solidFill>
                  <a:schemeClr val="bg1"/>
                </a:solidFill>
              </a:rPr>
              <a:t>CRUZ, SEU </a:t>
            </a:r>
            <a:r>
              <a:rPr lang="pt-BR" sz="6600" b="1" dirty="0">
                <a:solidFill>
                  <a:schemeClr val="bg1"/>
                </a:solidFill>
              </a:rPr>
              <a:t>SANGUE </a:t>
            </a:r>
            <a:r>
              <a:rPr lang="pt-BR" sz="6600" b="1" dirty="0" smtClean="0">
                <a:solidFill>
                  <a:schemeClr val="bg1"/>
                </a:solidFill>
              </a:rPr>
              <a:t>DERRAMAR</a:t>
            </a:r>
            <a:endParaRPr lang="pt-BR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azul</Template>
  <TotalTime>50</TotalTime>
  <Words>74</Words>
  <Application>Microsoft Office PowerPoint</Application>
  <PresentationFormat>Apresentação na tela (4:3)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8" baseType="lpstr">
      <vt:lpstr>Arial</vt:lpstr>
      <vt:lpstr>azul</vt:lpstr>
      <vt:lpstr>EXALTAÇÃO E LOUVOR Hino 39</vt:lpstr>
      <vt:lpstr>OH, VINDE CRENTES DAR LOUVOR AO GRANDE REI JESUS</vt:lpstr>
      <vt:lpstr>QUE PARA A NOSSA REDENÇÃO MORREU NA AMARGA CRUZ;</vt:lpstr>
      <vt:lpstr>SEU SANGUE DERRAMOU, DE TUDO ME LAVOU: MAIS ALVO DO QUE A NEVE ME TORNOU.</vt:lpstr>
      <vt:lpstr>O SANGUE DE JESUS ME LAVOU, ME LAVOU; O SANGUE DE JESUS ME LAVOU, ME LAVOU!</vt:lpstr>
      <vt:lpstr>ALEGRE, CANTAREI LOUVORES AO  MEU REI, AO MEU SENHOR JESUS QUE ME SALVOU!</vt:lpstr>
      <vt:lpstr>OH, VINDE UNIR-VOS A JESUS NA LUTA CONTRA O MAL,</vt:lpstr>
      <vt:lpstr>E, COM O GRANDE SALVADOR EM MARCHA TRIUNFAL</vt:lpstr>
      <vt:lpstr>A TODOS PROCLAMAR QUE SEU AMOR  SEM PAR O FEZ NA CRUZ, SEU SANGUE DERRAMAR</vt:lpstr>
      <vt:lpstr>O SANGUE DE JESUS ME LAVOU, ME LAVOU; O SANGUE DE JESUS ME LAVOU, ME LAVOU!</vt:lpstr>
      <vt:lpstr>ALEGRE, CANTAREI LOUVORES AO  MEU REI, AO MEU SENHOR JESUS QUE ME SALVOU!</vt:lpstr>
      <vt:lpstr>O CHEFE DA MILÍCIA É JESUS, MEU SALVADOR,</vt:lpstr>
      <vt:lpstr>O REI DOS REIS, O REDENTOR, O ETERNO E BOM SENHOR;</vt:lpstr>
      <vt:lpstr>A TUDO VENCERÁ, VITÓRIA NOS DARÁ, E À GLÓRIA ETERNA OS SEUS CONDUZIRÁ.</vt:lpstr>
      <vt:lpstr>O SANGUE DE JESUS ME LAVOU, ME LAVOU; O SANGUE DE JESUS ME LAVOU, ME LAVOU!</vt:lpstr>
      <vt:lpstr>ALEGRE, CANTAREI LOUVORES AO  MEU REI, AO MEU SENHOR JESUS QUE ME SALVOU!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OH, VINDE CRENTES DAR LOUVOR AO GRANDE REI JESUS,</dc:title>
  <dc:creator>Meu Computador</dc:creator>
  <cp:lastModifiedBy>Viveiro20</cp:lastModifiedBy>
  <cp:revision>7</cp:revision>
  <dcterms:created xsi:type="dcterms:W3CDTF">2003-11-24T00:18:45Z</dcterms:created>
  <dcterms:modified xsi:type="dcterms:W3CDTF">2016-11-06T16:36:20Z</dcterms:modified>
</cp:coreProperties>
</file>