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9" r:id="rId13"/>
    <p:sldId id="270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A66DFE6-B61A-4790-ADED-38F10ADFB6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B5580F-8C53-4C37-8B5A-18AB0D4AB1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/>
              <a:t>CÂNTICO AO SALVADOR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4400" i="1" dirty="0" smtClean="0"/>
              <a:t>Hino 40</a:t>
            </a:r>
            <a:endParaRPr 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DE CRISTO, 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 smtClean="0"/>
              <a:t>O </a:t>
            </a:r>
            <a:r>
              <a:rPr lang="pt-BR" sz="6600" b="1" dirty="0"/>
              <a:t>EXCELSO, 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 smtClean="0"/>
              <a:t>INFINITO </a:t>
            </a:r>
            <a:r>
              <a:rPr lang="pt-BR" sz="6600" b="1" dirty="0"/>
              <a:t>AMOR,</a:t>
            </a:r>
            <a:br>
              <a:rPr lang="pt-BR" sz="6600" b="1" dirty="0"/>
            </a:br>
            <a:r>
              <a:rPr lang="pt-BR" sz="6600" b="1" dirty="0"/>
              <a:t>OH! VINDE, PUBLICAI!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 DELE A GRANDE SALVAÇÃO</a:t>
            </a:r>
            <a:br>
              <a:rPr lang="pt-BR" sz="6600" b="1" dirty="0"/>
            </a:br>
            <a:r>
              <a:rPr lang="pt-BR" sz="6600" b="1" dirty="0"/>
              <a:t>A TODOS PROCLAMAI!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SALVAÇÃO! SALVAÇÃO!</a:t>
            </a:r>
            <a:br>
              <a:rPr lang="pt-BR" sz="6600" b="1" dirty="0"/>
            </a:br>
            <a:r>
              <a:rPr lang="pt-BR" sz="6600" b="1" dirty="0"/>
              <a:t>ALCANÇOU-NOS</a:t>
            </a:r>
            <a:br>
              <a:rPr lang="pt-BR" sz="6600" b="1" dirty="0"/>
            </a:br>
            <a:r>
              <a:rPr lang="pt-BR" sz="6600" b="1" dirty="0"/>
              <a:t>O FILHO DE DEUS;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SALVAÇÃO! SALVAÇÃO!</a:t>
            </a:r>
            <a:br>
              <a:rPr lang="pt-BR" sz="6600" b="1" dirty="0"/>
            </a:br>
            <a:r>
              <a:rPr lang="pt-BR" sz="6600" b="1" dirty="0"/>
              <a:t>ALELUIA</a:t>
            </a:r>
            <a:br>
              <a:rPr lang="pt-BR" sz="6600" b="1" dirty="0"/>
            </a:br>
            <a:r>
              <a:rPr lang="pt-BR" sz="6600" b="1" dirty="0"/>
              <a:t>AO FILHO DE DEUS!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CANTAI A CRISTO,</a:t>
            </a:r>
            <a:br>
              <a:rPr lang="pt-BR" sz="6600" b="1" dirty="0"/>
            </a:br>
            <a:r>
              <a:rPr lang="pt-BR" sz="6600" b="1" dirty="0"/>
              <a:t>O SALVADOR,</a:t>
            </a:r>
            <a:br>
              <a:rPr lang="pt-BR" sz="6600" b="1" dirty="0"/>
            </a:br>
            <a:r>
              <a:rPr lang="pt-BR" sz="6600" b="1" dirty="0"/>
              <a:t>QUE TANTO</a:t>
            </a:r>
            <a:br>
              <a:rPr lang="pt-BR" sz="6600" b="1" dirty="0"/>
            </a:br>
            <a:r>
              <a:rPr lang="pt-BR" sz="6600" b="1" dirty="0"/>
              <a:t>NOS AMOU,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E, PARA NOSSA REDENÇÃO,</a:t>
            </a:r>
            <a:br>
              <a:rPr lang="pt-BR" sz="6600" b="1" dirty="0"/>
            </a:br>
            <a:r>
              <a:rPr lang="pt-BR" sz="6600" b="1" dirty="0"/>
              <a:t>SEU SANGUE</a:t>
            </a:r>
            <a:br>
              <a:rPr lang="pt-BR" sz="6600" b="1" dirty="0"/>
            </a:br>
            <a:r>
              <a:rPr lang="pt-BR" sz="6600" b="1" dirty="0"/>
              <a:t>DERRAMOU!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SALVAÇÃO! SALVAÇÃO!</a:t>
            </a:r>
            <a:br>
              <a:rPr lang="pt-BR" sz="6600" b="1" dirty="0"/>
            </a:br>
            <a:r>
              <a:rPr lang="pt-BR" sz="6600" b="1" dirty="0"/>
              <a:t>ALCANÇOU-NOS</a:t>
            </a:r>
            <a:br>
              <a:rPr lang="pt-BR" sz="6600" b="1" dirty="0"/>
            </a:br>
            <a:r>
              <a:rPr lang="pt-BR" sz="6600" b="1" dirty="0"/>
              <a:t>O FILHO DE DEUS;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SALVAÇÃO! SALVAÇÃO!</a:t>
            </a:r>
            <a:br>
              <a:rPr lang="pt-BR" sz="6600" b="1" dirty="0"/>
            </a:br>
            <a:r>
              <a:rPr lang="pt-BR" sz="6600" b="1" dirty="0"/>
              <a:t>ALELUIA</a:t>
            </a:r>
            <a:br>
              <a:rPr lang="pt-BR" sz="6600" b="1" dirty="0"/>
            </a:br>
            <a:r>
              <a:rPr lang="pt-BR" sz="6600" b="1" dirty="0"/>
              <a:t>AO FILHO DE DEUS!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CANTAI O AMOR CELESTIAL,</a:t>
            </a:r>
            <a:br>
              <a:rPr lang="pt-BR" sz="6600" b="1" dirty="0"/>
            </a:br>
            <a:r>
              <a:rPr lang="pt-BR" sz="6600" b="1" dirty="0"/>
              <a:t>AMOR DO GRANDE</a:t>
            </a:r>
            <a:br>
              <a:rPr lang="pt-BR" sz="6600" b="1" dirty="0"/>
            </a:br>
            <a:r>
              <a:rPr lang="pt-BR" sz="6600" b="1" dirty="0"/>
              <a:t>DEUS,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DIVINA FLAMA</a:t>
            </a:r>
            <a:br>
              <a:rPr lang="pt-BR" sz="6600" b="1" dirty="0"/>
            </a:br>
            <a:r>
              <a:rPr lang="pt-BR" sz="6600" b="1" dirty="0"/>
              <a:t>A CONSUMIR</a:t>
            </a:r>
            <a:br>
              <a:rPr lang="pt-BR" sz="6600" b="1" dirty="0"/>
            </a:br>
            <a:r>
              <a:rPr lang="pt-BR" sz="6600" b="1" dirty="0"/>
              <a:t>OS VIS PECADOS</a:t>
            </a:r>
            <a:br>
              <a:rPr lang="pt-BR" sz="6600" b="1" dirty="0"/>
            </a:br>
            <a:r>
              <a:rPr lang="pt-BR" sz="6600" b="1" dirty="0"/>
              <a:t>MEUS!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SALVAÇÃO! SALVAÇÃO!</a:t>
            </a:r>
            <a:br>
              <a:rPr lang="pt-BR" sz="6600" b="1" dirty="0"/>
            </a:br>
            <a:r>
              <a:rPr lang="pt-BR" sz="6600" b="1" dirty="0"/>
              <a:t>ALCANÇOU-NOS</a:t>
            </a:r>
            <a:br>
              <a:rPr lang="pt-BR" sz="6600" b="1" dirty="0"/>
            </a:br>
            <a:r>
              <a:rPr lang="pt-BR" sz="6600" b="1" dirty="0"/>
              <a:t>O FILHO DE DEUS;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SALVAÇÃO! SALVAÇÃO!</a:t>
            </a:r>
            <a:br>
              <a:rPr lang="pt-BR" sz="6600" b="1" dirty="0"/>
            </a:br>
            <a:r>
              <a:rPr lang="pt-BR" sz="6600" b="1" dirty="0"/>
              <a:t>ALELUIA</a:t>
            </a:r>
            <a:br>
              <a:rPr lang="pt-BR" sz="6600" b="1" dirty="0"/>
            </a:br>
            <a:r>
              <a:rPr lang="pt-BR" sz="6600" b="1" dirty="0"/>
              <a:t>AO FILHO DE DEUS!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16</TotalTime>
  <Words>52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azul</vt:lpstr>
      <vt:lpstr>CÂNTICO AO SALVADOR Hino 40</vt:lpstr>
      <vt:lpstr>CANTAI A CRISTO, O SALVADOR, QUE TANTO NOS AMOU,</vt:lpstr>
      <vt:lpstr>E, PARA NOSSA REDENÇÃO, SEU SANGUE DERRAMOU!</vt:lpstr>
      <vt:lpstr>SALVAÇÃO! SALVAÇÃO! ALCANÇOU-NOS O FILHO DE DEUS;</vt:lpstr>
      <vt:lpstr>SALVAÇÃO! SALVAÇÃO! ALELUIA AO FILHO DE DEUS!</vt:lpstr>
      <vt:lpstr>CANTAI O AMOR CELESTIAL, AMOR DO GRANDE DEUS,</vt:lpstr>
      <vt:lpstr>DIVINA FLAMA A CONSUMIR OS VIS PECADOS MEUS!</vt:lpstr>
      <vt:lpstr>SALVAÇÃO! SALVAÇÃO! ALCANÇOU-NOS O FILHO DE DEUS;</vt:lpstr>
      <vt:lpstr>SALVAÇÃO! SALVAÇÃO! ALELUIA AO FILHO DE DEUS!</vt:lpstr>
      <vt:lpstr>DE CRISTO,  O EXCELSO,  INFINITO AMOR, OH! VINDE, PUBLICAI!</vt:lpstr>
      <vt:lpstr>E DELE A GRANDE SALVAÇÃO A TODOS PROCLAMAI!</vt:lpstr>
      <vt:lpstr>SALVAÇÃO! SALVAÇÃO! ALCANÇOU-NOS O FILHO DE DEUS;</vt:lpstr>
      <vt:lpstr>SALVAÇÃO! SALVAÇÃO! ALELUIA AO FILHO DE DEUS!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 CRISTO, O SALVADOR, QUE TANTO NOS AMOU,</dc:title>
  <dc:creator>Igreja Presbiteriana de Cuiabá</dc:creator>
  <cp:lastModifiedBy>Viveiro20</cp:lastModifiedBy>
  <cp:revision>5</cp:revision>
  <dcterms:created xsi:type="dcterms:W3CDTF">2004-08-03T18:33:01Z</dcterms:created>
  <dcterms:modified xsi:type="dcterms:W3CDTF">2016-11-06T16:52:58Z</dcterms:modified>
</cp:coreProperties>
</file>