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  <p:sldId id="267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322ADB-FC89-4DAD-A58C-B721F5A25F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9DD9C7-53CB-47EB-B00D-EE86D724F31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21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/>
              <a:t>O DEUS DE AMOR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4400" i="1" dirty="0" smtClean="0"/>
              <a:t>Hino 43</a:t>
            </a:r>
            <a:endParaRPr 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AMOR QUE EXCLAMA:</a:t>
            </a:r>
            <a:br>
              <a:rPr lang="pt-BR" sz="6600" b="1" dirty="0"/>
            </a:br>
            <a:r>
              <a:rPr lang="pt-BR" sz="6600" b="1" dirty="0"/>
              <a:t>“VINDE A MIM!”</a:t>
            </a:r>
            <a:br>
              <a:rPr lang="pt-BR" sz="6600" b="1" dirty="0"/>
            </a:br>
            <a:r>
              <a:rPr lang="pt-BR" sz="6600" b="1" dirty="0"/>
              <a:t>QUE BUSCA O PECADOR.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AMOR ETERNO,</a:t>
            </a:r>
            <a:br>
              <a:rPr lang="pt-BR" sz="6600" b="1" dirty="0"/>
            </a:br>
            <a:r>
              <a:rPr lang="pt-BR" sz="6600" b="1" dirty="0"/>
              <a:t>SEM IGUAL,</a:t>
            </a:r>
            <a:br>
              <a:rPr lang="pt-BR" sz="6600" b="1" dirty="0"/>
            </a:br>
            <a:r>
              <a:rPr lang="pt-BR" sz="6600" b="1" dirty="0"/>
              <a:t>DE CRISTO,</a:t>
            </a:r>
            <a:br>
              <a:rPr lang="pt-BR" sz="6600" b="1" dirty="0"/>
            </a:br>
            <a:r>
              <a:rPr lang="pt-BR" sz="6600" b="1" dirty="0"/>
              <a:t>SALVADOR.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DESPERTA JÁ,</a:t>
            </a:r>
            <a:br>
              <a:rPr lang="pt-BR" sz="6600" b="1" dirty="0"/>
            </a:br>
            <a:r>
              <a:rPr lang="pt-BR" sz="6600" b="1" dirty="0"/>
              <a:t>MEU CORAÇÃO,</a:t>
            </a:r>
            <a:br>
              <a:rPr lang="pt-BR" sz="6600" b="1" dirty="0"/>
            </a:br>
            <a:r>
              <a:rPr lang="pt-BR" sz="6600" b="1" dirty="0"/>
              <a:t>E LOUVA AO GRANDE SALVADOR;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CANTANDO</a:t>
            </a:r>
            <a:br>
              <a:rPr lang="pt-BR" sz="6600" b="1" dirty="0"/>
            </a:br>
            <a:r>
              <a:rPr lang="pt-BR" sz="6600" b="1" dirty="0"/>
              <a:t>EM HINOS TRIUNFAIS</a:t>
            </a:r>
            <a:br>
              <a:rPr lang="pt-BR" sz="6600" b="1" dirty="0"/>
            </a:br>
            <a:r>
              <a:rPr lang="pt-BR" sz="6600" b="1" dirty="0"/>
              <a:t>QUE DEUS É O DEUS</a:t>
            </a:r>
            <a:br>
              <a:rPr lang="pt-BR" sz="6600" b="1" dirty="0"/>
            </a:br>
            <a:r>
              <a:rPr lang="pt-BR" sz="6600" b="1" dirty="0"/>
              <a:t>DE AMOR.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REMIDO A PREÇO</a:t>
            </a:r>
            <a:br>
              <a:rPr lang="pt-BR" sz="6600" b="1" dirty="0"/>
            </a:br>
            <a:r>
              <a:rPr lang="pt-BR" sz="6600" b="1" dirty="0"/>
              <a:t>TÃO REAL</a:t>
            </a:r>
            <a:br>
              <a:rPr lang="pt-BR" sz="6600" b="1" dirty="0"/>
            </a:br>
            <a:r>
              <a:rPr lang="pt-BR" sz="6600" b="1" dirty="0" smtClean="0"/>
              <a:t> O SANGUE </a:t>
            </a:r>
            <a:r>
              <a:rPr lang="pt-BR" sz="6600" b="1" dirty="0"/>
              <a:t>DO </a:t>
            </a:r>
            <a:r>
              <a:rPr lang="pt-BR" sz="6600" b="1" dirty="0" smtClean="0"/>
              <a:t>SENHOR</a:t>
            </a:r>
            <a:endParaRPr lang="pt-BR" sz="6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COM QUE PAGAR</a:t>
            </a:r>
            <a:br>
              <a:rPr lang="pt-BR" sz="6600" b="1" dirty="0"/>
            </a:br>
            <a:r>
              <a:rPr lang="pt-BR" sz="6600" b="1" dirty="0"/>
              <a:t>EU PODEREI</a:t>
            </a:r>
            <a:br>
              <a:rPr lang="pt-BR" sz="6600" b="1" dirty="0"/>
            </a:br>
            <a:r>
              <a:rPr lang="pt-BR" sz="6600" b="1" dirty="0"/>
              <a:t>TAL GRAÇA,</a:t>
            </a:r>
            <a:br>
              <a:rPr lang="pt-BR" sz="6600" b="1" dirty="0"/>
            </a:br>
            <a:r>
              <a:rPr lang="pt-BR" sz="6600" b="1" dirty="0"/>
              <a:t>TAL AMOR?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882015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ELE A MIM,</a:t>
            </a:r>
            <a:br>
              <a:rPr lang="pt-BR" sz="6600" b="1" dirty="0"/>
            </a:br>
            <a:r>
              <a:rPr lang="pt-BR" sz="6600" b="1" dirty="0"/>
              <a:t>UM PECADOR,</a:t>
            </a:r>
            <a:br>
              <a:rPr lang="pt-BR" sz="6600" b="1" dirty="0"/>
            </a:br>
            <a:r>
              <a:rPr lang="pt-BR" sz="6600" b="1" dirty="0"/>
              <a:t>SE DIGNA DE ACEITAR,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 ME LEVAR</a:t>
            </a:r>
            <a:br>
              <a:rPr lang="pt-BR" sz="6600" b="1" dirty="0"/>
            </a:br>
            <a:r>
              <a:rPr lang="pt-BR" sz="6600" b="1" dirty="0"/>
              <a:t>COM SEUS FIÉIS</a:t>
            </a:r>
            <a:br>
              <a:rPr lang="pt-BR" sz="6600" b="1" dirty="0"/>
            </a:br>
            <a:r>
              <a:rPr lang="pt-BR" sz="6600" b="1" dirty="0"/>
              <a:t>AO SANTO E ETERNO LAR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DESPERTA JÁ,</a:t>
            </a:r>
            <a:br>
              <a:rPr lang="pt-BR" sz="6600" b="1" dirty="0"/>
            </a:br>
            <a:r>
              <a:rPr lang="pt-BR" sz="6600" b="1" dirty="0"/>
              <a:t>MEU CORAÇÃO,</a:t>
            </a:r>
            <a:br>
              <a:rPr lang="pt-BR" sz="6600" b="1" dirty="0"/>
            </a:br>
            <a:r>
              <a:rPr lang="pt-BR" sz="6600" b="1" dirty="0"/>
              <a:t>E LOUVA AO GRANDE SALVADOR;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CANTANDO</a:t>
            </a:r>
            <a:br>
              <a:rPr lang="pt-BR" sz="6600" b="1" dirty="0"/>
            </a:br>
            <a:r>
              <a:rPr lang="pt-BR" sz="6600" b="1" dirty="0"/>
              <a:t>EM HINOS TRIUNFAIS</a:t>
            </a:r>
            <a:br>
              <a:rPr lang="pt-BR" sz="6600" b="1" dirty="0"/>
            </a:br>
            <a:r>
              <a:rPr lang="pt-BR" sz="6600" b="1" dirty="0"/>
              <a:t>QUE DEUS É O DEUS</a:t>
            </a:r>
            <a:br>
              <a:rPr lang="pt-BR" sz="6600" b="1" dirty="0"/>
            </a:br>
            <a:r>
              <a:rPr lang="pt-BR" sz="6600" b="1" dirty="0"/>
              <a:t>DE AMOR.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1619672" y="5229200"/>
            <a:ext cx="590465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DESPERTA JÁ,</a:t>
            </a:r>
            <a:br>
              <a:rPr lang="pt-BR" sz="6600" b="1" dirty="0"/>
            </a:br>
            <a:r>
              <a:rPr lang="pt-BR" sz="6600" b="1" dirty="0"/>
              <a:t>MEU CORAÇÃO,</a:t>
            </a:r>
            <a:br>
              <a:rPr lang="pt-BR" sz="6600" b="1" dirty="0"/>
            </a:br>
            <a:r>
              <a:rPr lang="pt-BR" sz="6600" b="1" dirty="0"/>
              <a:t>E LOUVA AO SALVADOR;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CANTANDO</a:t>
            </a:r>
            <a:br>
              <a:rPr lang="pt-BR" sz="6600" b="1" dirty="0"/>
            </a:br>
            <a:r>
              <a:rPr lang="pt-BR" sz="6600" b="1" dirty="0"/>
              <a:t>EM HINOS TRIUNFAIS</a:t>
            </a:r>
            <a:br>
              <a:rPr lang="pt-BR" sz="6600" b="1" dirty="0"/>
            </a:br>
            <a:r>
              <a:rPr lang="pt-BR" sz="6600" b="1" dirty="0"/>
              <a:t>QUE DEUS É O DEUS</a:t>
            </a:r>
            <a:br>
              <a:rPr lang="pt-BR" sz="6600" b="1" dirty="0"/>
            </a:br>
            <a:r>
              <a:rPr lang="pt-BR" sz="6600" b="1" dirty="0"/>
              <a:t>DE AMOR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IMENSO AMOR!</a:t>
            </a:r>
            <a:br>
              <a:rPr lang="pt-BR" sz="6600" b="1" dirty="0"/>
            </a:br>
            <a:r>
              <a:rPr lang="pt-BR" sz="6600" b="1" dirty="0"/>
              <a:t>AMOR SEM PAR!</a:t>
            </a:r>
            <a:br>
              <a:rPr lang="pt-BR" sz="6600" b="1" dirty="0"/>
            </a:br>
            <a:r>
              <a:rPr lang="pt-BR" sz="6600" b="1" dirty="0"/>
              <a:t>PREENCHE</a:t>
            </a:r>
            <a:br>
              <a:rPr lang="pt-BR" sz="6600" b="1" dirty="0"/>
            </a:br>
            <a:r>
              <a:rPr lang="pt-BR" sz="6600" b="1" dirty="0"/>
              <a:t>OS VASTOS CÉUS.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ALCANÇA A TERRA</a:t>
            </a:r>
            <a:br>
              <a:rPr lang="pt-BR" sz="6600" b="1" dirty="0"/>
            </a:br>
            <a:r>
              <a:rPr lang="pt-BR" sz="6600" b="1" dirty="0"/>
              <a:t>E A TODOS NÓS,</a:t>
            </a:r>
            <a:br>
              <a:rPr lang="pt-BR" sz="6600" b="1" dirty="0"/>
            </a:br>
            <a:r>
              <a:rPr lang="pt-BR" sz="6600" b="1" dirty="0"/>
              <a:t>INSIGNE AMOR DE DEUS!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DESPERTA JÁ,</a:t>
            </a:r>
            <a:br>
              <a:rPr lang="pt-BR" sz="6600" b="1" dirty="0"/>
            </a:br>
            <a:r>
              <a:rPr lang="pt-BR" sz="6600" b="1" dirty="0"/>
              <a:t>MEU CORAÇÃO,</a:t>
            </a:r>
            <a:br>
              <a:rPr lang="pt-BR" sz="6600" b="1" dirty="0"/>
            </a:br>
            <a:r>
              <a:rPr lang="pt-BR" sz="6600" b="1" dirty="0"/>
              <a:t>E LOUVA AO GRANDE SALVADOR;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CANTANDO</a:t>
            </a:r>
            <a:br>
              <a:rPr lang="pt-BR" sz="6600" b="1" dirty="0"/>
            </a:br>
            <a:r>
              <a:rPr lang="pt-BR" sz="6600" b="1" dirty="0"/>
              <a:t>EM HINOS TRIUNFAIS</a:t>
            </a:r>
            <a:br>
              <a:rPr lang="pt-BR" sz="6600" b="1" dirty="0"/>
            </a:br>
            <a:r>
              <a:rPr lang="pt-BR" sz="6600" b="1" dirty="0"/>
              <a:t>QUE DEUS É O DEUS</a:t>
            </a:r>
            <a:br>
              <a:rPr lang="pt-BR" sz="6600" b="1" dirty="0"/>
            </a:br>
            <a:r>
              <a:rPr lang="pt-BR" sz="6600" b="1" dirty="0"/>
              <a:t>DE AMOR.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AMOR QUE UM DIA</a:t>
            </a:r>
            <a:br>
              <a:rPr lang="pt-BR" sz="6600" b="1" dirty="0"/>
            </a:br>
            <a:r>
              <a:rPr lang="pt-BR" sz="6600" b="1" dirty="0"/>
              <a:t>SE ENCARNOU</a:t>
            </a:r>
            <a:br>
              <a:rPr lang="pt-BR" sz="6600" b="1" dirty="0"/>
            </a:br>
            <a:r>
              <a:rPr lang="pt-BR" sz="6600" b="1" dirty="0"/>
              <a:t>A FIM DE ME SALVAR,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 QUE SUBINDO</a:t>
            </a:r>
            <a:br>
              <a:rPr lang="pt-BR" sz="6600" b="1" dirty="0"/>
            </a:br>
            <a:r>
              <a:rPr lang="pt-BR" sz="6600" b="1" dirty="0"/>
              <a:t>À DURA CRUZ</a:t>
            </a:r>
            <a:br>
              <a:rPr lang="pt-BR" sz="6600" b="1" dirty="0"/>
            </a:br>
            <a:r>
              <a:rPr lang="pt-BR" sz="6600" b="1" dirty="0"/>
              <a:t>MORREU EM MEU LUGAR!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21</TotalTime>
  <Words>54</Words>
  <Application>Microsoft Office PowerPoint</Application>
  <PresentationFormat>Apresentação na tela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Arial</vt:lpstr>
      <vt:lpstr>azul</vt:lpstr>
      <vt:lpstr>O DEUS DE AMOR Hino 43</vt:lpstr>
      <vt:lpstr>DESPERTA JÁ, MEU CORAÇÃO, E LOUVA AO SALVADOR;</vt:lpstr>
      <vt:lpstr>CANTANDO EM HINOS TRIUNFAIS QUE DEUS É O DEUS DE AMOR</vt:lpstr>
      <vt:lpstr>IMENSO AMOR! AMOR SEM PAR! PREENCHE OS VASTOS CÉUS.</vt:lpstr>
      <vt:lpstr>ALCANÇA A TERRA E A TODOS NÓS, INSIGNE AMOR DE DEUS!</vt:lpstr>
      <vt:lpstr>DESPERTA JÁ, MEU CORAÇÃO, E LOUVA AO GRANDE SALVADOR;</vt:lpstr>
      <vt:lpstr>CANTANDO EM HINOS TRIUNFAIS QUE DEUS É O DEUS DE AMOR.</vt:lpstr>
      <vt:lpstr>AMOR QUE UM DIA SE ENCARNOU A FIM DE ME SALVAR,</vt:lpstr>
      <vt:lpstr>E QUE SUBINDO À DURA CRUZ MORREU EM MEU LUGAR!</vt:lpstr>
      <vt:lpstr>AMOR QUE EXCLAMA: “VINDE A MIM!” QUE BUSCA O PECADOR.</vt:lpstr>
      <vt:lpstr>AMOR ETERNO, SEM IGUAL, DE CRISTO, SALVADOR.</vt:lpstr>
      <vt:lpstr>DESPERTA JÁ, MEU CORAÇÃO, E LOUVA AO GRANDE SALVADOR;</vt:lpstr>
      <vt:lpstr>CANTANDO EM HINOS TRIUNFAIS QUE DEUS É O DEUS DE AMOR.</vt:lpstr>
      <vt:lpstr>REMIDO A PREÇO TÃO REAL  O SANGUE DO SENHOR</vt:lpstr>
      <vt:lpstr>COM QUE PAGAR EU PODEREI TAL GRAÇA, TAL AMOR?</vt:lpstr>
      <vt:lpstr>QUANDO ELE A MIM, UM PECADOR, SE DIGNA DE ACEITAR,</vt:lpstr>
      <vt:lpstr>E ME LEVAR COM SEUS FIÉIS AO SANTO E ETERNO LAR</vt:lpstr>
      <vt:lpstr>DESPERTA JÁ, MEU CORAÇÃO, E LOUVA AO GRANDE SALVADOR;</vt:lpstr>
      <vt:lpstr>CANTANDO EM HINOS TRIUNFAIS QUE DEUS É O DEUS DE AMOR.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 JÁ, MEU CORAÇÃO, E LOUVA AO SALVADOR;</dc:title>
  <dc:creator>Igreja Presbiteriana de Cuiabá</dc:creator>
  <cp:lastModifiedBy>Viveiro20</cp:lastModifiedBy>
  <cp:revision>3</cp:revision>
  <dcterms:created xsi:type="dcterms:W3CDTF">2004-08-03T19:50:38Z</dcterms:created>
  <dcterms:modified xsi:type="dcterms:W3CDTF">2016-11-07T03:07:19Z</dcterms:modified>
</cp:coreProperties>
</file>